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8" r:id="rId5"/>
    <p:sldId id="285" r:id="rId6"/>
    <p:sldId id="266" r:id="rId7"/>
    <p:sldId id="270" r:id="rId8"/>
    <p:sldId id="269" r:id="rId9"/>
    <p:sldId id="292" r:id="rId10"/>
    <p:sldId id="295" r:id="rId11"/>
    <p:sldId id="294" r:id="rId12"/>
    <p:sldId id="279" r:id="rId13"/>
    <p:sldId id="282" r:id="rId1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userDrawn="1">
          <p15:clr>
            <a:srgbClr val="A4A3A4"/>
          </p15:clr>
        </p15:guide>
        <p15:guide id="2" pos="289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79" d="100"/>
          <a:sy n="79" d="100"/>
        </p:scale>
        <p:origin x="1570" y="72"/>
      </p:cViewPr>
      <p:guideLst>
        <p:guide orient="horz" pos="2160"/>
        <p:guide pos="289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1"/>
        <p:cNvGrpSpPr/>
        <p:nvPr/>
      </p:nvGrpSpPr>
      <p:grpSpPr>
        <a:xfrm>
          <a:off x="0" y="0"/>
          <a:ext cx="0" cy="0"/>
          <a:chOff x="0" y="0"/>
          <a:chExt cx="0" cy="0"/>
        </a:xfrm>
      </p:grpSpPr>
      <p:sp>
        <p:nvSpPr>
          <p:cNvPr id="242" name="Google Shape;242;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243" name="Google Shape;243;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62"/>
        <p:cNvGrpSpPr/>
        <p:nvPr/>
      </p:nvGrpSpPr>
      <p:grpSpPr>
        <a:xfrm>
          <a:off x="0" y="0"/>
          <a:ext cx="0" cy="0"/>
          <a:chOff x="0" y="0"/>
          <a:chExt cx="0" cy="0"/>
        </a:xfrm>
      </p:grpSpPr>
      <p:sp>
        <p:nvSpPr>
          <p:cNvPr id="263" name="Google Shape;263;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264" name="Google Shape;264;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96" name="Google Shape;9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96" name="Google Shape;9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0"/>
        <p:cNvGrpSpPr/>
        <p:nvPr/>
      </p:nvGrpSpPr>
      <p:grpSpPr>
        <a:xfrm>
          <a:off x="0" y="0"/>
          <a:ext cx="0" cy="0"/>
          <a:chOff x="0" y="0"/>
          <a:chExt cx="0" cy="0"/>
        </a:xfrm>
      </p:grpSpPr>
      <p:sp>
        <p:nvSpPr>
          <p:cNvPr id="151" name="Google Shape;15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52" name="Google Shape;152;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8"/>
        <p:cNvGrpSpPr/>
        <p:nvPr/>
      </p:nvGrpSpPr>
      <p:grpSpPr>
        <a:xfrm>
          <a:off x="0" y="0"/>
          <a:ext cx="0" cy="0"/>
          <a:chOff x="0" y="0"/>
          <a:chExt cx="0" cy="0"/>
        </a:xfrm>
      </p:grpSpPr>
      <p:sp>
        <p:nvSpPr>
          <p:cNvPr id="179" name="Google Shape;179;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80" name="Google Shape;180;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1"/>
        <p:cNvGrpSpPr/>
        <p:nvPr/>
      </p:nvGrpSpPr>
      <p:grpSpPr>
        <a:xfrm>
          <a:off x="0" y="0"/>
          <a:ext cx="0" cy="0"/>
          <a:chOff x="0" y="0"/>
          <a:chExt cx="0" cy="0"/>
        </a:xfrm>
      </p:grpSpPr>
      <p:sp>
        <p:nvSpPr>
          <p:cNvPr id="172" name="Google Shape;172;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73" name="Google Shape;173;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9"/>
        <p:cNvGrpSpPr/>
        <p:nvPr/>
      </p:nvGrpSpPr>
      <p:grpSpPr>
        <a:xfrm>
          <a:off x="0" y="0"/>
          <a:ext cx="0" cy="0"/>
          <a:chOff x="0" y="0"/>
          <a:chExt cx="0" cy="0"/>
        </a:xfrm>
      </p:grpSpPr>
      <p:sp>
        <p:nvSpPr>
          <p:cNvPr id="200" name="Google Shape;200;g244d5f092ba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201" name="Google Shape;201;g244d5f092ba_0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9"/>
        <p:cNvGrpSpPr/>
        <p:nvPr/>
      </p:nvGrpSpPr>
      <p:grpSpPr>
        <a:xfrm>
          <a:off x="0" y="0"/>
          <a:ext cx="0" cy="0"/>
          <a:chOff x="0" y="0"/>
          <a:chExt cx="0" cy="0"/>
        </a:xfrm>
      </p:grpSpPr>
      <p:sp>
        <p:nvSpPr>
          <p:cNvPr id="200" name="Google Shape;200;g244d5f092ba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201" name="Google Shape;201;g244d5f092ba_0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9"/>
        <p:cNvGrpSpPr/>
        <p:nvPr/>
      </p:nvGrpSpPr>
      <p:grpSpPr>
        <a:xfrm>
          <a:off x="0" y="0"/>
          <a:ext cx="0" cy="0"/>
          <a:chOff x="0" y="0"/>
          <a:chExt cx="0" cy="0"/>
        </a:xfrm>
      </p:grpSpPr>
      <p:sp>
        <p:nvSpPr>
          <p:cNvPr id="200" name="Google Shape;200;g244d5f092ba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201" name="Google Shape;201;g244d5f092ba_0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11"/>
        <p:cNvGrpSpPr/>
        <p:nvPr/>
      </p:nvGrpSpPr>
      <p:grpSpPr>
        <a:xfrm>
          <a:off x="0" y="0"/>
          <a:ext cx="0" cy="0"/>
          <a:chOff x="0" y="0"/>
          <a:chExt cx="0" cy="0"/>
        </a:xfrm>
      </p:grpSpPr>
      <p:sp>
        <p:nvSpPr>
          <p:cNvPr id="12" name="Google Shape;12;p17"/>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7"/>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4" name="Google Shape;14;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74"/>
        <p:cNvGrpSpPr/>
        <p:nvPr/>
      </p:nvGrpSpPr>
      <p:grpSpPr>
        <a:xfrm>
          <a:off x="0" y="0"/>
          <a:ext cx="0" cy="0"/>
          <a:chOff x="0" y="0"/>
          <a:chExt cx="0" cy="0"/>
        </a:xfrm>
      </p:grpSpPr>
      <p:sp>
        <p:nvSpPr>
          <p:cNvPr id="75" name="Google Shape;75;p27"/>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7"/>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p:txBody>
      </p:sp>
      <p:sp>
        <p:nvSpPr>
          <p:cNvPr id="77" name="Google Shape;77;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17"/>
        <p:cNvGrpSpPr/>
        <p:nvPr/>
      </p:nvGrpSpPr>
      <p:grpSpPr>
        <a:xfrm>
          <a:off x="0" y="0"/>
          <a:ext cx="0" cy="0"/>
          <a:chOff x="0" y="0"/>
          <a:chExt cx="0" cy="0"/>
        </a:xfrm>
      </p:grpSpPr>
      <p:sp>
        <p:nvSpPr>
          <p:cNvPr id="18" name="Google Shape;18;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p:txBody>
      </p:sp>
      <p:sp>
        <p:nvSpPr>
          <p:cNvPr id="20" name="Google Shape;20;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30"/>
        <p:cNvGrpSpPr/>
        <p:nvPr/>
      </p:nvGrpSpPr>
      <p:grpSpPr>
        <a:xfrm>
          <a:off x="0" y="0"/>
          <a:ext cx="0" cy="0"/>
          <a:chOff x="0" y="0"/>
          <a:chExt cx="0" cy="0"/>
        </a:xfrm>
      </p:grpSpPr>
      <p:sp>
        <p:nvSpPr>
          <p:cNvPr id="31" name="Google Shape;31;p20"/>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panose="020F0502020204030204"/>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0"/>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p:txBody>
      </p:sp>
      <p:sp>
        <p:nvSpPr>
          <p:cNvPr id="33" name="Google Shape;33;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36"/>
        <p:cNvGrpSpPr/>
        <p:nvPr/>
      </p:nvGrpSpPr>
      <p:grpSpPr>
        <a:xfrm>
          <a:off x="0" y="0"/>
          <a:ext cx="0" cy="0"/>
          <a:chOff x="0" y="0"/>
          <a:chExt cx="0" cy="0"/>
        </a:xfrm>
      </p:grpSpPr>
      <p:sp>
        <p:nvSpPr>
          <p:cNvPr id="37" name="Google Shape;37;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panose="020F0502020204030204"/>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1"/>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p:txBody>
      </p:sp>
      <p:sp>
        <p:nvSpPr>
          <p:cNvPr id="39" name="Google Shape;39;p21"/>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p:txBody>
      </p:sp>
      <p:sp>
        <p:nvSpPr>
          <p:cNvPr id="40" name="Google Shape;40;p21"/>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p:txBody>
      </p:sp>
      <p:sp>
        <p:nvSpPr>
          <p:cNvPr id="41" name="Google Shape;41;p21"/>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p:txBody>
      </p:sp>
      <p:sp>
        <p:nvSpPr>
          <p:cNvPr id="42" name="Google Shape;42;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45"/>
        <p:cNvGrpSpPr/>
        <p:nvPr/>
      </p:nvGrpSpPr>
      <p:grpSpPr>
        <a:xfrm>
          <a:off x="0" y="0"/>
          <a:ext cx="0" cy="0"/>
          <a:chOff x="0" y="0"/>
          <a:chExt cx="0" cy="0"/>
        </a:xfrm>
      </p:grpSpPr>
      <p:sp>
        <p:nvSpPr>
          <p:cNvPr id="46" name="Google Shape;46;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50"/>
        <p:cNvGrpSpPr/>
        <p:nvPr/>
      </p:nvGrpSpPr>
      <p:grpSpPr>
        <a:xfrm>
          <a:off x="0" y="0"/>
          <a:ext cx="0" cy="0"/>
          <a:chOff x="0" y="0"/>
          <a:chExt cx="0" cy="0"/>
        </a:xfrm>
      </p:grpSpPr>
      <p:sp>
        <p:nvSpPr>
          <p:cNvPr id="51" name="Google Shape;51;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54"/>
        <p:cNvGrpSpPr/>
        <p:nvPr/>
      </p:nvGrpSpPr>
      <p:grpSpPr>
        <a:xfrm>
          <a:off x="0" y="0"/>
          <a:ext cx="0" cy="0"/>
          <a:chOff x="0" y="0"/>
          <a:chExt cx="0" cy="0"/>
        </a:xfrm>
      </p:grpSpPr>
      <p:sp>
        <p:nvSpPr>
          <p:cNvPr id="55" name="Google Shape;55;p24"/>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panose="020F0502020204030204"/>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4"/>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p:txBody>
      </p:sp>
      <p:sp>
        <p:nvSpPr>
          <p:cNvPr id="57" name="Google Shape;57;p24"/>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p:txBody>
      </p:sp>
      <p:sp>
        <p:nvSpPr>
          <p:cNvPr id="58" name="Google Shape;58;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61"/>
        <p:cNvGrpSpPr/>
        <p:nvPr/>
      </p:nvGrpSpPr>
      <p:grpSpPr>
        <a:xfrm>
          <a:off x="0" y="0"/>
          <a:ext cx="0" cy="0"/>
          <a:chOff x="0" y="0"/>
          <a:chExt cx="0" cy="0"/>
        </a:xfrm>
      </p:grpSpPr>
      <p:sp>
        <p:nvSpPr>
          <p:cNvPr id="62" name="Google Shape;62;p25"/>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panose="020F0502020204030204"/>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5"/>
          <p:cNvSpPr>
            <a:spLocks noGrp="1"/>
          </p:cNvSpPr>
          <p:nvPr>
            <p:ph type="pic" idx="2"/>
          </p:nvPr>
        </p:nvSpPr>
        <p:spPr>
          <a:xfrm>
            <a:off x="1792288" y="612775"/>
            <a:ext cx="5486400" cy="4114800"/>
          </a:xfrm>
          <a:prstGeom prst="rect">
            <a:avLst/>
          </a:prstGeom>
          <a:noFill/>
          <a:ln>
            <a:noFill/>
          </a:ln>
        </p:spPr>
      </p:sp>
      <p:sp>
        <p:nvSpPr>
          <p:cNvPr id="64" name="Google Shape;64;p25"/>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p:txBody>
      </p:sp>
      <p:sp>
        <p:nvSpPr>
          <p:cNvPr id="65" name="Google Shape;65;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68"/>
        <p:cNvGrpSpPr/>
        <p:nvPr/>
      </p:nvGrpSpPr>
      <p:grpSpPr>
        <a:xfrm>
          <a:off x="0" y="0"/>
          <a:ext cx="0" cy="0"/>
          <a:chOff x="0" y="0"/>
          <a:chExt cx="0" cy="0"/>
        </a:xfrm>
      </p:grpSpPr>
      <p:sp>
        <p:nvSpPr>
          <p:cNvPr id="69" name="Google Shape;69;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6"/>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p:txBody>
      </p:sp>
      <p:sp>
        <p:nvSpPr>
          <p:cNvPr id="71" name="Google Shape;71;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7" name="Google Shape;7;p1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lnSpc>
                <a:spcPct val="100000"/>
              </a:lnSpc>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 name="Google Shape;9;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 name="Google Shape;10;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
          <p:cNvPicPr preferRelativeResize="0"/>
          <p:nvPr/>
        </p:nvPicPr>
        <p:blipFill rotWithShape="1">
          <a:blip r:embed="rId1"/>
          <a:srcRect/>
          <a:stretch>
            <a:fillRect/>
          </a:stretch>
        </p:blipFill>
        <p:spPr>
          <a:xfrm>
            <a:off x="0" y="0"/>
            <a:ext cx="9144000" cy="6858000"/>
          </a:xfrm>
          <a:prstGeom prst="rect">
            <a:avLst/>
          </a:prstGeom>
          <a:noFill/>
          <a:ln>
            <a:noFill/>
          </a:ln>
        </p:spPr>
      </p:pic>
      <p:sp>
        <p:nvSpPr>
          <p:cNvPr id="85" name="Google Shape;85;p1"/>
          <p:cNvSpPr txBox="1">
            <a:spLocks noGrp="1"/>
          </p:cNvSpPr>
          <p:nvPr>
            <p:ph type="subTitle" idx="1"/>
          </p:nvPr>
        </p:nvSpPr>
        <p:spPr>
          <a:xfrm>
            <a:off x="762000" y="1981200"/>
            <a:ext cx="7848600" cy="4114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0F1118"/>
              </a:buClr>
              <a:buSzPts val="1800"/>
              <a:buNone/>
            </a:pPr>
            <a:endParaRPr sz="2000" b="1" i="1" dirty="0">
              <a:solidFill>
                <a:srgbClr val="0F1118"/>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00000"/>
              </a:lnSpc>
              <a:spcBef>
                <a:spcPts val="0"/>
              </a:spcBef>
              <a:spcAft>
                <a:spcPts val="0"/>
              </a:spcAft>
              <a:buClr>
                <a:srgbClr val="0F1118"/>
              </a:buClr>
              <a:buSzPts val="1800"/>
              <a:buNone/>
            </a:pPr>
            <a:endParaRPr sz="2000" b="1" i="1" dirty="0">
              <a:solidFill>
                <a:srgbClr val="0F1118"/>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00000"/>
              </a:lnSpc>
              <a:spcBef>
                <a:spcPts val="0"/>
              </a:spcBef>
              <a:spcAft>
                <a:spcPts val="0"/>
              </a:spcAft>
              <a:buClr>
                <a:srgbClr val="0F1118"/>
              </a:buClr>
              <a:buSzPts val="1800"/>
              <a:buNone/>
            </a:pPr>
            <a:r>
              <a:rPr lang="en-US" sz="2000" b="1" i="1" dirty="0">
                <a:solidFill>
                  <a:srgbClr val="0F1118"/>
                </a:solidFill>
                <a:latin typeface="Times New Roman" panose="02020603050405020304"/>
                <a:ea typeface="Times New Roman" panose="02020603050405020304"/>
                <a:cs typeface="Times New Roman" panose="02020603050405020304"/>
                <a:sym typeface="Times New Roman" panose="02020603050405020304"/>
              </a:rPr>
              <a:t>Presented by</a:t>
            </a:r>
            <a:endParaRPr sz="2000" b="1" i="1" dirty="0">
              <a:solidFill>
                <a:srgbClr val="0F1118"/>
              </a:solidFill>
              <a:latin typeface="Times New Roman" panose="02020603050405020304"/>
              <a:ea typeface="Times New Roman" panose="02020603050405020304"/>
              <a:cs typeface="Times New Roman" panose="02020603050405020304"/>
              <a:sym typeface="Times New Roman" panose="02020603050405020304"/>
            </a:endParaRPr>
          </a:p>
          <a:p>
            <a:pPr marL="0" lvl="0" indent="0" rtl="0">
              <a:lnSpc>
                <a:spcPct val="100000"/>
              </a:lnSpc>
              <a:spcBef>
                <a:spcPts val="400"/>
              </a:spcBef>
              <a:spcAft>
                <a:spcPts val="0"/>
              </a:spcAft>
              <a:buClr>
                <a:srgbClr val="0F1118"/>
              </a:buClr>
              <a:buSzPts val="2000"/>
              <a:buNone/>
            </a:pPr>
            <a:r>
              <a:rPr lang="en-US" sz="2000" dirty="0">
                <a:solidFill>
                  <a:srgbClr val="0F1118"/>
                </a:solidFill>
                <a:latin typeface="Times New Roman" panose="02020603050405020304"/>
                <a:ea typeface="Times New Roman" panose="02020603050405020304"/>
                <a:cs typeface="Times New Roman" panose="02020603050405020304"/>
                <a:sym typeface="Times New Roman" panose="02020603050405020304"/>
              </a:rPr>
              <a:t>   GODWIN SANTHOSH R (611220104047)</a:t>
            </a:r>
            <a:endParaRPr lang="en-US" sz="2000" dirty="0">
              <a:solidFill>
                <a:srgbClr val="0F1118"/>
              </a:solidFill>
              <a:latin typeface="Times New Roman" panose="02020603050405020304"/>
              <a:ea typeface="Times New Roman" panose="02020603050405020304"/>
              <a:cs typeface="Times New Roman" panose="02020603050405020304"/>
              <a:sym typeface="Times New Roman" panose="02020603050405020304"/>
            </a:endParaRPr>
          </a:p>
          <a:p>
            <a:pPr marL="0" lvl="0" indent="0" rtl="0">
              <a:lnSpc>
                <a:spcPct val="100000"/>
              </a:lnSpc>
              <a:spcBef>
                <a:spcPts val="400"/>
              </a:spcBef>
              <a:spcAft>
                <a:spcPts val="0"/>
              </a:spcAft>
              <a:buClr>
                <a:srgbClr val="0F1118"/>
              </a:buClr>
              <a:buSzPts val="2000"/>
              <a:buNone/>
            </a:pPr>
            <a:r>
              <a:rPr lang="en-US" sz="2000" dirty="0">
                <a:solidFill>
                  <a:srgbClr val="0F1118"/>
                </a:solidFill>
                <a:latin typeface="Times New Roman" panose="02020603050405020304"/>
                <a:ea typeface="Times New Roman" panose="02020603050405020304"/>
                <a:cs typeface="Times New Roman" panose="02020603050405020304"/>
                <a:sym typeface="Times New Roman" panose="02020603050405020304"/>
              </a:rPr>
              <a:t>  GOWTHAM K (611220104051)</a:t>
            </a:r>
            <a:endParaRPr sz="2000" dirty="0">
              <a:solidFill>
                <a:srgbClr val="0F1118"/>
              </a:solidFill>
              <a:latin typeface="Times New Roman" panose="02020603050405020304"/>
              <a:ea typeface="Times New Roman" panose="02020603050405020304"/>
              <a:cs typeface="Times New Roman" panose="02020603050405020304"/>
              <a:sym typeface="Times New Roman" panose="02020603050405020304"/>
            </a:endParaRPr>
          </a:p>
          <a:p>
            <a:pPr marL="0" lvl="0" indent="0" rtl="0">
              <a:lnSpc>
                <a:spcPct val="100000"/>
              </a:lnSpc>
              <a:spcBef>
                <a:spcPts val="400"/>
              </a:spcBef>
              <a:spcAft>
                <a:spcPts val="0"/>
              </a:spcAft>
              <a:buClr>
                <a:srgbClr val="0F1118"/>
              </a:buClr>
              <a:buSzPts val="2000"/>
              <a:buNone/>
            </a:pPr>
            <a:r>
              <a:rPr lang="en-US" sz="2000" dirty="0">
                <a:solidFill>
                  <a:srgbClr val="0F1118"/>
                </a:solidFill>
                <a:latin typeface="Times New Roman" panose="02020603050405020304"/>
                <a:ea typeface="Times New Roman" panose="02020603050405020304"/>
                <a:cs typeface="Times New Roman" panose="02020603050405020304"/>
                <a:sym typeface="Times New Roman" panose="02020603050405020304"/>
              </a:rPr>
              <a:t>        HARIPRAKASH S (611220104054)</a:t>
            </a:r>
            <a:endParaRPr lang="en-US" sz="2000" dirty="0">
              <a:solidFill>
                <a:srgbClr val="0F1118"/>
              </a:solidFill>
              <a:latin typeface="Times New Roman" panose="02020603050405020304"/>
              <a:ea typeface="Times New Roman" panose="02020603050405020304"/>
              <a:cs typeface="Times New Roman" panose="02020603050405020304"/>
              <a:sym typeface="Times New Roman" panose="02020603050405020304"/>
            </a:endParaRPr>
          </a:p>
          <a:p>
            <a:pPr marL="0" lvl="0" indent="0" rtl="0">
              <a:lnSpc>
                <a:spcPct val="100000"/>
              </a:lnSpc>
              <a:spcBef>
                <a:spcPts val="400"/>
              </a:spcBef>
              <a:spcAft>
                <a:spcPts val="0"/>
              </a:spcAft>
              <a:buClr>
                <a:srgbClr val="0F1118"/>
              </a:buClr>
              <a:buSzPts val="2000"/>
              <a:buNone/>
            </a:pPr>
            <a:r>
              <a:rPr lang="en-US" sz="2000" dirty="0">
                <a:solidFill>
                  <a:srgbClr val="0F1118"/>
                </a:solidFill>
                <a:latin typeface="Times New Roman" panose="02020603050405020304"/>
                <a:ea typeface="Times New Roman" panose="02020603050405020304"/>
                <a:cs typeface="Times New Roman" panose="02020603050405020304"/>
                <a:sym typeface="Times New Roman" panose="02020603050405020304"/>
              </a:rPr>
              <a:t>   HARI SHANKAR R (611220104055)</a:t>
            </a:r>
            <a:endParaRPr sz="2000" dirty="0">
              <a:solidFill>
                <a:srgbClr val="0F1118"/>
              </a:solidFill>
              <a:latin typeface="Times New Roman" panose="02020603050405020304"/>
              <a:ea typeface="Times New Roman" panose="02020603050405020304"/>
              <a:cs typeface="Times New Roman" panose="02020603050405020304"/>
              <a:sym typeface="Times New Roman" panose="02020603050405020304"/>
            </a:endParaRPr>
          </a:p>
          <a:p>
            <a:pPr marL="0" lvl="0" indent="0" rtl="0">
              <a:lnSpc>
                <a:spcPct val="100000"/>
              </a:lnSpc>
              <a:spcBef>
                <a:spcPts val="400"/>
              </a:spcBef>
              <a:spcAft>
                <a:spcPts val="0"/>
              </a:spcAft>
              <a:buClr>
                <a:srgbClr val="888888"/>
              </a:buClr>
              <a:buSzPts val="2000"/>
              <a:buNone/>
            </a:pPr>
            <a:endParaRPr sz="2000" dirty="0">
              <a:solidFill>
                <a:srgbClr val="0F1118"/>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00000"/>
              </a:lnSpc>
              <a:spcBef>
                <a:spcPts val="360"/>
              </a:spcBef>
              <a:spcAft>
                <a:spcPts val="0"/>
              </a:spcAft>
              <a:buClr>
                <a:srgbClr val="0F1118"/>
              </a:buClr>
              <a:buSzPts val="1800"/>
              <a:buNone/>
            </a:pPr>
            <a:r>
              <a:rPr lang="en-US" sz="2000" b="1" dirty="0">
                <a:solidFill>
                  <a:srgbClr val="0F1118"/>
                </a:solidFill>
                <a:latin typeface="Times New Roman" panose="02020603050405020304"/>
                <a:ea typeface="Times New Roman" panose="02020603050405020304"/>
                <a:cs typeface="Times New Roman" panose="02020603050405020304"/>
                <a:sym typeface="Times New Roman" panose="02020603050405020304"/>
              </a:rPr>
              <a:t>UNDER THE GUIDANCE OF</a:t>
            </a:r>
            <a:endParaRPr sz="2000" b="1" dirty="0">
              <a:solidFill>
                <a:srgbClr val="0F1118"/>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00000"/>
              </a:lnSpc>
              <a:spcBef>
                <a:spcPts val="360"/>
              </a:spcBef>
              <a:spcAft>
                <a:spcPts val="0"/>
              </a:spcAft>
              <a:buClr>
                <a:srgbClr val="0F1118"/>
              </a:buClr>
              <a:buSzPts val="1800"/>
              <a:buNone/>
            </a:pPr>
            <a:r>
              <a:rPr lang="en-US" sz="2000" b="1" dirty="0">
                <a:solidFill>
                  <a:srgbClr val="0F1118"/>
                </a:solidFill>
                <a:latin typeface="Times New Roman" panose="02020603050405020304"/>
                <a:ea typeface="Times New Roman" panose="02020603050405020304"/>
                <a:cs typeface="Times New Roman" panose="02020603050405020304"/>
                <a:sym typeface="Times New Roman" panose="02020603050405020304"/>
              </a:rPr>
              <a:t>Mrs. M. SARANYA  M.E., </a:t>
            </a:r>
            <a:endParaRPr lang="en-US" sz="2000" b="1" dirty="0">
              <a:solidFill>
                <a:srgbClr val="0F1118"/>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00000"/>
              </a:lnSpc>
              <a:spcBef>
                <a:spcPts val="360"/>
              </a:spcBef>
              <a:spcAft>
                <a:spcPts val="0"/>
              </a:spcAft>
              <a:buClr>
                <a:srgbClr val="0F1118"/>
              </a:buClr>
              <a:buSzPts val="1800"/>
              <a:buNone/>
            </a:pPr>
            <a:r>
              <a:rPr lang="en-US" sz="2000" b="1" dirty="0">
                <a:solidFill>
                  <a:srgbClr val="0F1118"/>
                </a:solidFill>
                <a:latin typeface="Times New Roman" panose="02020603050405020304"/>
                <a:ea typeface="Times New Roman" panose="02020603050405020304"/>
                <a:cs typeface="Times New Roman" panose="02020603050405020304"/>
                <a:sym typeface="Times New Roman" panose="02020603050405020304"/>
              </a:rPr>
              <a:t>ASSISTANT PROFESSOR,</a:t>
            </a:r>
            <a:endParaRPr sz="2000" b="1" dirty="0">
              <a:solidFill>
                <a:srgbClr val="0F1118"/>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00000"/>
              </a:lnSpc>
              <a:spcBef>
                <a:spcPts val="360"/>
              </a:spcBef>
              <a:spcAft>
                <a:spcPts val="0"/>
              </a:spcAft>
              <a:buClr>
                <a:srgbClr val="0F1118"/>
              </a:buClr>
              <a:buSzPts val="1800"/>
              <a:buNone/>
            </a:pPr>
            <a:r>
              <a:rPr lang="en-US" sz="2000" b="1" dirty="0">
                <a:solidFill>
                  <a:srgbClr val="0F1118"/>
                </a:solidFill>
                <a:latin typeface="Times New Roman" panose="02020603050405020304"/>
                <a:ea typeface="Times New Roman" panose="02020603050405020304"/>
                <a:cs typeface="Times New Roman" panose="02020603050405020304"/>
                <a:sym typeface="Times New Roman" panose="02020603050405020304"/>
              </a:rPr>
              <a:t>DEPARTMENT OF COMPUTER SCIENCE AND ENGINEERING</a:t>
            </a:r>
            <a:endParaRPr sz="2000" b="1" dirty="0">
              <a:solidFill>
                <a:srgbClr val="0F1118"/>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00000"/>
              </a:lnSpc>
              <a:spcBef>
                <a:spcPts val="400"/>
              </a:spcBef>
              <a:spcAft>
                <a:spcPts val="0"/>
              </a:spcAft>
              <a:buClr>
                <a:srgbClr val="888888"/>
              </a:buClr>
              <a:buSzPts val="2000"/>
              <a:buNone/>
            </a:pPr>
            <a:endParaRPr sz="2000" dirty="0">
              <a:solidFill>
                <a:srgbClr val="0F1118"/>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00000"/>
              </a:lnSpc>
              <a:spcBef>
                <a:spcPts val="400"/>
              </a:spcBef>
              <a:spcAft>
                <a:spcPts val="0"/>
              </a:spcAft>
              <a:buClr>
                <a:srgbClr val="888888"/>
              </a:buClr>
              <a:buSzPts val="2000"/>
              <a:buNone/>
            </a:pPr>
            <a:endParaRPr sz="2000" dirty="0">
              <a:solidFill>
                <a:srgbClr val="0F1118"/>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00000"/>
              </a:lnSpc>
              <a:spcBef>
                <a:spcPts val="400"/>
              </a:spcBef>
              <a:spcAft>
                <a:spcPts val="0"/>
              </a:spcAft>
              <a:buClr>
                <a:srgbClr val="888888"/>
              </a:buClr>
              <a:buSzPts val="2000"/>
              <a:buNone/>
            </a:pPr>
            <a:endParaRPr sz="2000" dirty="0">
              <a:solidFill>
                <a:srgbClr val="0F1118"/>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00000"/>
              </a:lnSpc>
              <a:spcBef>
                <a:spcPts val="400"/>
              </a:spcBef>
              <a:spcAft>
                <a:spcPts val="0"/>
              </a:spcAft>
              <a:buClr>
                <a:srgbClr val="888888"/>
              </a:buClr>
              <a:buSzPts val="2000"/>
              <a:buNone/>
            </a:pPr>
            <a:endParaRPr sz="2000"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86" name="Google Shape;86;p1"/>
          <p:cNvSpPr txBox="1">
            <a:spLocks noGrp="1"/>
          </p:cNvSpPr>
          <p:nvPr>
            <p:ph type="ctrTitle"/>
          </p:nvPr>
        </p:nvSpPr>
        <p:spPr>
          <a:xfrm>
            <a:off x="111206" y="1219200"/>
            <a:ext cx="8921587" cy="964660"/>
          </a:xfrm>
          <a:prstGeom prst="rect">
            <a:avLst/>
          </a:prstGeom>
          <a:noFill/>
          <a:ln>
            <a:noFill/>
          </a:ln>
        </p:spPr>
        <p:txBody>
          <a:bodyPr spcFirstLastPara="1" wrap="square" lIns="91425" tIns="45700" rIns="91425" bIns="45700" anchor="ctr" anchorCtr="0">
            <a:noAutofit/>
          </a:bodyPr>
          <a:lstStyle/>
          <a:p>
            <a:pPr>
              <a:buSzPts val="3333"/>
            </a:pPr>
            <a:r>
              <a:rPr lang="en-US" sz="2800" b="1" u="sng" dirty="0"/>
              <a:t>LEVERAGEING DATA ANALYSIS FOR OPTIMAL MARKETING CAMPAIGN SUCCESS</a:t>
            </a:r>
            <a:endParaRPr lang="en-US" sz="2800" b="1" u="sng"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pic>
        <p:nvPicPr>
          <p:cNvPr id="245" name="Google Shape;245;p12"/>
          <p:cNvPicPr preferRelativeResize="0"/>
          <p:nvPr/>
        </p:nvPicPr>
        <p:blipFill rotWithShape="1">
          <a:blip r:embed="rId1"/>
          <a:srcRect/>
          <a:stretch>
            <a:fillRect/>
          </a:stretch>
        </p:blipFill>
        <p:spPr>
          <a:xfrm>
            <a:off x="-1" y="0"/>
            <a:ext cx="9144001" cy="6858000"/>
          </a:xfrm>
          <a:prstGeom prst="rect">
            <a:avLst/>
          </a:prstGeom>
          <a:noFill/>
          <a:ln>
            <a:noFill/>
          </a:ln>
        </p:spPr>
      </p:pic>
      <p:sp>
        <p:nvSpPr>
          <p:cNvPr id="246" name="Google Shape;246;p12"/>
          <p:cNvSpPr txBox="1">
            <a:spLocks noGrp="1"/>
          </p:cNvSpPr>
          <p:nvPr>
            <p:ph type="title"/>
          </p:nvPr>
        </p:nvSpPr>
        <p:spPr>
          <a:xfrm>
            <a:off x="838200" y="831715"/>
            <a:ext cx="8045244" cy="105451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200"/>
              <a:buFont typeface="Calibri" panose="020F0502020204030204"/>
              <a:buNone/>
            </a:pPr>
            <a:r>
              <a:rPr lang="en-US" sz="3600" b="1" dirty="0">
                <a:latin typeface="Times New Roman" panose="02020603050405020304"/>
                <a:ea typeface="Times New Roman" panose="02020603050405020304"/>
                <a:cs typeface="Times New Roman" panose="02020603050405020304"/>
                <a:sym typeface="Times New Roman" panose="02020603050405020304"/>
              </a:rPr>
              <a:t>CONCLUSION</a:t>
            </a:r>
            <a:endParaRPr sz="3600" b="1"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247" name="Google Shape;247;p12"/>
          <p:cNvSpPr txBox="1">
            <a:spLocks noGrp="1"/>
          </p:cNvSpPr>
          <p:nvPr>
            <p:ph type="body" idx="1"/>
          </p:nvPr>
        </p:nvSpPr>
        <p:spPr>
          <a:xfrm>
            <a:off x="260556" y="1562100"/>
            <a:ext cx="8622888" cy="3733800"/>
          </a:xfrm>
          <a:prstGeom prst="rect">
            <a:avLst/>
          </a:prstGeom>
          <a:noFill/>
          <a:ln>
            <a:noFill/>
          </a:ln>
        </p:spPr>
        <p:txBody>
          <a:bodyPr spcFirstLastPara="1" wrap="square" lIns="91425" tIns="45700" rIns="91425" bIns="45700" anchor="t" anchorCtr="0">
            <a:noAutofit/>
          </a:bodyPr>
          <a:lstStyle/>
          <a:p>
            <a:pPr lvl="1" algn="just">
              <a:lnSpc>
                <a:spcPct val="150000"/>
              </a:lnSpc>
              <a:buFont typeface="Arial" panose="020B0604020202020204" pitchFamily="34" charset="0"/>
              <a:buChar char="•"/>
            </a:pPr>
            <a:r>
              <a:rPr lang="en-US" sz="1600" dirty="0">
                <a:latin typeface="Times New Roman" panose="02020603050405020304" pitchFamily="18" charset="0"/>
                <a:ea typeface="Times New Roman" panose="02020603050405020304" pitchFamily="18" charset="0"/>
              </a:rPr>
              <a:t>The "Marketing Campaign Data Analysis" project has revolutionized marketing by transforming decision-making from intuitive to data-driven strategies. This has improved campaign efficiency and focus on results. </a:t>
            </a:r>
            <a:endParaRPr lang="en-US" sz="1600" dirty="0">
              <a:latin typeface="Times New Roman" panose="02020603050405020304" pitchFamily="18" charset="0"/>
              <a:ea typeface="Times New Roman" panose="02020603050405020304" pitchFamily="18" charset="0"/>
            </a:endParaRPr>
          </a:p>
          <a:p>
            <a:pPr lvl="1" algn="just">
              <a:lnSpc>
                <a:spcPct val="150000"/>
              </a:lnSpc>
              <a:buFont typeface="Arial" panose="020B0604020202020204" pitchFamily="34" charset="0"/>
              <a:buChar char="•"/>
            </a:pPr>
            <a:r>
              <a:rPr lang="en-US" sz="1600" dirty="0">
                <a:latin typeface="Times New Roman" panose="02020603050405020304" pitchFamily="18" charset="0"/>
                <a:ea typeface="Times New Roman" panose="02020603050405020304" pitchFamily="18" charset="0"/>
              </a:rPr>
              <a:t>The project has also led to optimization of marketing efforts, resulting in cost-effective, high-impact strategies. The project has demonstrated that every marketing decision can be quantified, setting the stage for a culture of accountability and results measurement.</a:t>
            </a:r>
            <a:endParaRPr lang="en-US" sz="1600" dirty="0">
              <a:latin typeface="Times New Roman" panose="02020603050405020304" pitchFamily="18" charset="0"/>
              <a:ea typeface="Times New Roman" panose="02020603050405020304" pitchFamily="18" charset="0"/>
            </a:endParaRPr>
          </a:p>
          <a:p>
            <a:pPr lvl="1" algn="just">
              <a:lnSpc>
                <a:spcPct val="150000"/>
              </a:lnSpc>
              <a:buFont typeface="Arial" panose="020B0604020202020204" pitchFamily="34" charset="0"/>
              <a:buChar char="•"/>
            </a:pPr>
            <a:r>
              <a:rPr lang="en-US" sz="1600" dirty="0">
                <a:latin typeface="Times New Roman" panose="02020603050405020304" pitchFamily="18" charset="0"/>
                <a:ea typeface="Times New Roman" panose="02020603050405020304" pitchFamily="18" charset="0"/>
              </a:rPr>
              <a:t> The customer-centric approach, based on data analysis, has fostered stronger customer relationships and loyalty. The project has also empowered businesses to maintain a competitive advantage by embracing change and evolving alongside dynamic market conditions. </a:t>
            </a:r>
            <a:endParaRPr lang="en-US" sz="1600" dirty="0">
              <a:latin typeface="Times New Roman" panose="02020603050405020304" pitchFamily="18" charset="0"/>
              <a:ea typeface="Times New Roman" panose="02020603050405020304" pitchFamily="18" charset="0"/>
            </a:endParaRPr>
          </a:p>
          <a:p>
            <a:pPr lvl="1" algn="just">
              <a:lnSpc>
                <a:spcPct val="150000"/>
              </a:lnSpc>
              <a:buFont typeface="Arial" panose="020B0604020202020204" pitchFamily="34" charset="0"/>
              <a:buChar char="•"/>
            </a:pPr>
            <a:r>
              <a:rPr lang="en-US" sz="1600" dirty="0">
                <a:latin typeface="Times New Roman" panose="02020603050405020304" pitchFamily="18" charset="0"/>
                <a:ea typeface="Times New Roman" panose="02020603050405020304" pitchFamily="18" charset="0"/>
              </a:rPr>
              <a:t>The project has instilled confidence in strategic marketing decision-making, encouraging businesses to rely on empirical evidence rather than guesswork.</a:t>
            </a:r>
            <a:endParaRPr lang="en-US" sz="1600" dirty="0">
              <a:latin typeface="Times New Roman" panose="02020603050405020304" pitchFamily="18" charset="0"/>
              <a:ea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pic>
        <p:nvPicPr>
          <p:cNvPr id="266" name="Google Shape;266;p15"/>
          <p:cNvPicPr preferRelativeResize="0"/>
          <p:nvPr/>
        </p:nvPicPr>
        <p:blipFill rotWithShape="1">
          <a:blip r:embed="rId1"/>
          <a:srcRect/>
          <a:stretch>
            <a:fillRect/>
          </a:stretch>
        </p:blipFill>
        <p:spPr>
          <a:xfrm>
            <a:off x="0" y="0"/>
            <a:ext cx="9144001" cy="6858000"/>
          </a:xfrm>
          <a:prstGeom prst="rect">
            <a:avLst/>
          </a:prstGeom>
          <a:noFill/>
          <a:ln>
            <a:noFill/>
          </a:ln>
        </p:spPr>
      </p:pic>
      <p:sp>
        <p:nvSpPr>
          <p:cNvPr id="267" name="Google Shape;267;p15"/>
          <p:cNvSpPr txBox="1">
            <a:spLocks noGrp="1"/>
          </p:cNvSpPr>
          <p:nvPr>
            <p:ph type="title"/>
          </p:nvPr>
        </p:nvSpPr>
        <p:spPr>
          <a:xfrm>
            <a:off x="762000" y="3048000"/>
            <a:ext cx="80451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600"/>
              <a:buFont typeface="Calibri" panose="020F0502020204030204"/>
              <a:buNone/>
            </a:pPr>
            <a:r>
              <a:rPr lang="en-US" sz="3600" b="1">
                <a:latin typeface="Times New Roman" panose="02020603050405020304"/>
                <a:ea typeface="Times New Roman" panose="02020603050405020304"/>
                <a:cs typeface="Times New Roman" panose="02020603050405020304"/>
                <a:sym typeface="Times New Roman" panose="02020603050405020304"/>
              </a:rPr>
              <a:t>THANK YOU</a:t>
            </a:r>
            <a:endParaRPr sz="3600" b="1">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3"/>
          <p:cNvPicPr preferRelativeResize="0"/>
          <p:nvPr/>
        </p:nvPicPr>
        <p:blipFill rotWithShape="1">
          <a:blip r:embed="rId1"/>
          <a:srcRect/>
          <a:stretch>
            <a:fillRect/>
          </a:stretch>
        </p:blipFill>
        <p:spPr>
          <a:xfrm>
            <a:off x="-1" y="0"/>
            <a:ext cx="9144001" cy="6858000"/>
          </a:xfrm>
          <a:prstGeom prst="rect">
            <a:avLst/>
          </a:prstGeom>
          <a:noFill/>
          <a:ln>
            <a:noFill/>
          </a:ln>
        </p:spPr>
      </p:pic>
      <p:sp>
        <p:nvSpPr>
          <p:cNvPr id="99" name="Google Shape;99;p3"/>
          <p:cNvSpPr txBox="1">
            <a:spLocks noGrp="1"/>
          </p:cNvSpPr>
          <p:nvPr>
            <p:ph type="title"/>
          </p:nvPr>
        </p:nvSpPr>
        <p:spPr>
          <a:xfrm>
            <a:off x="870157" y="1219200"/>
            <a:ext cx="8045244"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sz="3600" b="1">
                <a:latin typeface="Times New Roman" panose="02020603050405020304"/>
                <a:ea typeface="Times New Roman" panose="02020603050405020304"/>
                <a:cs typeface="Times New Roman" panose="02020603050405020304"/>
                <a:sym typeface="Times New Roman" panose="02020603050405020304"/>
              </a:rPr>
              <a:t>ABSTRACT</a:t>
            </a:r>
            <a:endParaRPr sz="3600" b="1">
              <a:latin typeface="Times New Roman" panose="02020603050405020304"/>
              <a:ea typeface="Times New Roman" panose="02020603050405020304"/>
              <a:cs typeface="Times New Roman" panose="02020603050405020304"/>
              <a:sym typeface="Times New Roman" panose="02020603050405020304"/>
            </a:endParaRPr>
          </a:p>
        </p:txBody>
      </p:sp>
      <p:sp>
        <p:nvSpPr>
          <p:cNvPr id="100" name="Google Shape;100;p3"/>
          <p:cNvSpPr txBox="1">
            <a:spLocks noGrp="1"/>
          </p:cNvSpPr>
          <p:nvPr>
            <p:ph type="body" idx="1"/>
          </p:nvPr>
        </p:nvSpPr>
        <p:spPr>
          <a:xfrm>
            <a:off x="870157" y="1921213"/>
            <a:ext cx="7793182" cy="4191000"/>
          </a:xfrm>
          <a:prstGeom prst="rect">
            <a:avLst/>
          </a:prstGeom>
          <a:noFill/>
          <a:ln>
            <a:noFill/>
          </a:ln>
        </p:spPr>
        <p:txBody>
          <a:bodyPr spcFirstLastPara="1" wrap="square" lIns="91425" tIns="45700" rIns="91425" bIns="45700" anchor="t" anchorCtr="0">
            <a:noAutofit/>
          </a:bodyPr>
          <a:lstStyle/>
          <a:p>
            <a:pPr algn="just">
              <a:lnSpc>
                <a:spcPct val="150000"/>
              </a:lnSpc>
            </a:pPr>
            <a:r>
              <a:rPr lang="en-US" sz="1400" dirty="0">
                <a:effectLst/>
                <a:latin typeface="Times New Roman" panose="02020603050405020304" pitchFamily="18" charset="0"/>
                <a:ea typeface="Times New Roman" panose="02020603050405020304" pitchFamily="18" charset="0"/>
              </a:rPr>
              <a:t>In an increasingly data-driven world, the "Marketing Campaign Data Analysis" project stands as a beacon of informed decision-making in the realm of marketing. This project is dedicated to harnessing the power of data to enhance marketing campaign effectiveness, streamline resource allocation, and drive tangible results. Through the expertise of our data analytics team, we dive deep into the intricacies of marketing data, employing custom-tailored strategies to transform raw information into actionable insights.</a:t>
            </a:r>
            <a:endParaRPr lang="en-US" sz="1400" dirty="0">
              <a:effectLst/>
              <a:latin typeface="Times New Roman" panose="02020603050405020304" pitchFamily="18" charset="0"/>
              <a:ea typeface="Times New Roman" panose="02020603050405020304" pitchFamily="18" charset="0"/>
            </a:endParaRPr>
          </a:p>
          <a:p>
            <a:pPr algn="just">
              <a:lnSpc>
                <a:spcPct val="150000"/>
              </a:lnSpc>
            </a:pPr>
            <a:endParaRPr lang="en-US" sz="1400" dirty="0">
              <a:effectLst/>
              <a:latin typeface="Times New Roman" panose="02020603050405020304" pitchFamily="18" charset="0"/>
              <a:ea typeface="Times New Roman" panose="02020603050405020304" pitchFamily="18" charset="0"/>
            </a:endParaRPr>
          </a:p>
          <a:p>
            <a:pPr algn="just">
              <a:lnSpc>
                <a:spcPct val="150000"/>
              </a:lnSpc>
            </a:pPr>
            <a:r>
              <a:rPr lang="en-US" sz="1400" dirty="0">
                <a:effectLst/>
                <a:latin typeface="Times New Roman" panose="02020603050405020304" pitchFamily="18" charset="0"/>
                <a:ea typeface="Times New Roman" panose="02020603050405020304" pitchFamily="18" charset="0"/>
              </a:rPr>
              <a:t>Our mission is clear: to provide businesses with the tools and knowledge needed to optimize their marketing campaigns. By continuously monitoring and adapting strategies, we ensure that marketing efforts are not only effective but also cost-efficient. With a commitment to results and a focus on customization, this project empowers organizations to navigate the ever-evolving marketing landscape with confidence.</a:t>
            </a:r>
            <a:endParaRPr lang="en-US" sz="14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3"/>
          <p:cNvPicPr preferRelativeResize="0"/>
          <p:nvPr/>
        </p:nvPicPr>
        <p:blipFill rotWithShape="1">
          <a:blip r:embed="rId1"/>
          <a:srcRect/>
          <a:stretch>
            <a:fillRect/>
          </a:stretch>
        </p:blipFill>
        <p:spPr>
          <a:xfrm>
            <a:off x="-1" y="0"/>
            <a:ext cx="9144001" cy="6858000"/>
          </a:xfrm>
          <a:prstGeom prst="rect">
            <a:avLst/>
          </a:prstGeom>
          <a:noFill/>
          <a:ln>
            <a:noFill/>
          </a:ln>
        </p:spPr>
      </p:pic>
      <p:sp>
        <p:nvSpPr>
          <p:cNvPr id="99" name="Google Shape;99;p3"/>
          <p:cNvSpPr txBox="1">
            <a:spLocks noGrp="1"/>
          </p:cNvSpPr>
          <p:nvPr>
            <p:ph type="title"/>
          </p:nvPr>
        </p:nvSpPr>
        <p:spPr>
          <a:xfrm>
            <a:off x="870157" y="1219200"/>
            <a:ext cx="8045244"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sz="3600" b="1" dirty="0">
                <a:latin typeface="Times New Roman" panose="02020603050405020304"/>
                <a:ea typeface="Times New Roman" panose="02020603050405020304"/>
                <a:cs typeface="Times New Roman" panose="02020603050405020304"/>
                <a:sym typeface="Times New Roman" panose="02020603050405020304"/>
              </a:rPr>
              <a:t>INTRODUCTION</a:t>
            </a:r>
            <a:endParaRPr sz="3600" b="1"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100" name="Google Shape;100;p3"/>
          <p:cNvSpPr txBox="1">
            <a:spLocks noGrp="1"/>
          </p:cNvSpPr>
          <p:nvPr>
            <p:ph type="body" idx="1"/>
          </p:nvPr>
        </p:nvSpPr>
        <p:spPr>
          <a:xfrm>
            <a:off x="437277" y="1930941"/>
            <a:ext cx="8478124" cy="4191000"/>
          </a:xfrm>
          <a:prstGeom prst="rect">
            <a:avLst/>
          </a:prstGeom>
          <a:noFill/>
          <a:ln>
            <a:noFill/>
          </a:ln>
        </p:spPr>
        <p:txBody>
          <a:bodyPr spcFirstLastPara="1" wrap="square" lIns="91425" tIns="45700" rIns="91425" bIns="45700" anchor="t" anchorCtr="0">
            <a:normAutofit lnSpcReduction="10000"/>
          </a:bodyPr>
          <a:lstStyle/>
          <a:p>
            <a:pPr marL="621665" marR="708660" algn="just">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The "Marketing Campaign Data Analysis" project is a strategic initiative aimed at improving marketing campaign effectiveness, streamlining resource allocation, and driving tangible results.</a:t>
            </a:r>
            <a:endParaRPr lang="en-US" sz="1800" dirty="0">
              <a:effectLst/>
              <a:latin typeface="Times New Roman" panose="02020603050405020304" pitchFamily="18" charset="0"/>
              <a:ea typeface="Times New Roman" panose="02020603050405020304" pitchFamily="18" charset="0"/>
            </a:endParaRPr>
          </a:p>
          <a:p>
            <a:pPr marL="621665" marR="708660" algn="just">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 The team uses data analytics to analyze marketing data, transforming raw information into actionable insights. The project aims to provide businesses with the necessary tools and knowledge to optimize their campaigns, ensuring cost-efficiency and effectiveness. </a:t>
            </a:r>
            <a:endParaRPr lang="en-US" sz="1800" dirty="0">
              <a:effectLst/>
              <a:latin typeface="Times New Roman" panose="02020603050405020304" pitchFamily="18" charset="0"/>
              <a:ea typeface="Times New Roman" panose="02020603050405020304" pitchFamily="18" charset="0"/>
            </a:endParaRPr>
          </a:p>
          <a:p>
            <a:pPr marL="621665" marR="708660" algn="just">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The project is not just about numbers, but using data as a compass to guide campaigns towards success. It's a journey towards better, more efficient marketing strategies, driven by data-driven decisions. </a:t>
            </a:r>
            <a:endParaRPr lang="en-US"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pic>
        <p:nvPicPr>
          <p:cNvPr id="154" name="Google Shape;154;p6"/>
          <p:cNvPicPr preferRelativeResize="0"/>
          <p:nvPr/>
        </p:nvPicPr>
        <p:blipFill rotWithShape="1">
          <a:blip r:embed="rId1"/>
          <a:srcRect/>
          <a:stretch>
            <a:fillRect/>
          </a:stretch>
        </p:blipFill>
        <p:spPr>
          <a:xfrm>
            <a:off x="0" y="0"/>
            <a:ext cx="9144001" cy="6858000"/>
          </a:xfrm>
          <a:prstGeom prst="rect">
            <a:avLst/>
          </a:prstGeom>
          <a:noFill/>
          <a:ln>
            <a:noFill/>
          </a:ln>
        </p:spPr>
      </p:pic>
      <p:sp>
        <p:nvSpPr>
          <p:cNvPr id="155" name="Google Shape;155;p6"/>
          <p:cNvSpPr txBox="1">
            <a:spLocks noGrp="1"/>
          </p:cNvSpPr>
          <p:nvPr>
            <p:ph type="title"/>
          </p:nvPr>
        </p:nvSpPr>
        <p:spPr>
          <a:xfrm>
            <a:off x="870157" y="1219200"/>
            <a:ext cx="8045244"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sz="3600" b="1">
                <a:latin typeface="Times New Roman" panose="02020603050405020304"/>
                <a:ea typeface="Times New Roman" panose="02020603050405020304"/>
                <a:cs typeface="Times New Roman" panose="02020603050405020304"/>
                <a:sym typeface="Times New Roman" panose="02020603050405020304"/>
              </a:rPr>
              <a:t>PROPOSED SOLUTION</a:t>
            </a:r>
            <a:endParaRPr sz="3600" b="1">
              <a:latin typeface="Times New Roman" panose="02020603050405020304"/>
              <a:ea typeface="Times New Roman" panose="02020603050405020304"/>
              <a:cs typeface="Times New Roman" panose="02020603050405020304"/>
              <a:sym typeface="Times New Roman" panose="02020603050405020304"/>
            </a:endParaRPr>
          </a:p>
        </p:txBody>
      </p:sp>
      <p:sp>
        <p:nvSpPr>
          <p:cNvPr id="156" name="Google Shape;156;p6"/>
          <p:cNvSpPr txBox="1">
            <a:spLocks noGrp="1"/>
          </p:cNvSpPr>
          <p:nvPr>
            <p:ph type="body" idx="1"/>
          </p:nvPr>
        </p:nvSpPr>
        <p:spPr>
          <a:xfrm>
            <a:off x="564205" y="1540213"/>
            <a:ext cx="8472791" cy="41910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SzPts val="1800"/>
              <a:buNone/>
            </a:pPr>
            <a:endParaRPr lang="en-US" sz="1600" dirty="0">
              <a:latin typeface="Times New Roman" panose="02020603050405020304"/>
              <a:ea typeface="Times New Roman" panose="02020603050405020304"/>
              <a:cs typeface="Times New Roman" panose="02020603050405020304"/>
              <a:sym typeface="Times New Roman" panose="02020603050405020304"/>
            </a:endParaRPr>
          </a:p>
          <a:p>
            <a:pPr>
              <a:lnSpc>
                <a:spcPct val="150000"/>
              </a:lnSpc>
            </a:pP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The proposed solution involves a meticulous evaluation of Marketing Campaign offering data analytics programs. </a:t>
            </a:r>
            <a:endParaRPr lang="en-US" sz="1800" dirty="0">
              <a:effectLst/>
              <a:latin typeface="Times New Roman" panose="02020603050405020304" pitchFamily="18" charset="0"/>
              <a:ea typeface="Times New Roman" panose="02020603050405020304" pitchFamily="18" charset="0"/>
              <a:cs typeface="Calibri" panose="020F0502020204030204" pitchFamily="34" charset="0"/>
            </a:endParaRPr>
          </a:p>
          <a:p>
            <a:pPr>
              <a:lnSpc>
                <a:spcPct val="150000"/>
              </a:lnSpc>
            </a:pP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It integrates quantitative metrics, qualitative assessments, and surveys to rank universities based on academic excellence, industry relevance, curriculum quality, and alumni success. </a:t>
            </a:r>
            <a:endParaRPr lang="en-US" sz="1800" dirty="0">
              <a:effectLst/>
              <a:latin typeface="Times New Roman" panose="02020603050405020304" pitchFamily="18" charset="0"/>
              <a:ea typeface="Times New Roman" panose="02020603050405020304" pitchFamily="18" charset="0"/>
              <a:cs typeface="Calibri" panose="020F0502020204030204" pitchFamily="34" charset="0"/>
            </a:endParaRPr>
          </a:p>
          <a:p>
            <a:pPr>
              <a:lnSpc>
                <a:spcPct val="150000"/>
              </a:lnSpc>
            </a:pP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The results will be presented in a comprehensive report with recommendations, serving as a valuable resource for students, educators, employers, and policymakers.</a:t>
            </a:r>
            <a:endParaRPr lang="en-US" sz="1800" dirty="0">
              <a:effectLst/>
              <a:latin typeface="Times New Roman" panose="02020603050405020304" pitchFamily="18" charset="0"/>
              <a:ea typeface="Times New Roman" panose="02020603050405020304" pitchFamily="18" charset="0"/>
              <a:cs typeface="Calibri" panose="020F0502020204030204" pitchFamily="34" charset="0"/>
            </a:endParaRPr>
          </a:p>
          <a:p>
            <a:pPr>
              <a:lnSpc>
                <a:spcPct val="150000"/>
              </a:lnSpc>
            </a:pPr>
            <a:r>
              <a:rPr lang="en-US" sz="1800" dirty="0">
                <a:effectLst/>
                <a:latin typeface="Times New Roman" panose="02020603050405020304" pitchFamily="18" charset="0"/>
                <a:ea typeface="Times New Roman" panose="02020603050405020304" pitchFamily="18" charset="0"/>
              </a:rPr>
              <a:t>The proposed solution empowers students by helping them make informed choices about their education and career paths, and it supports employers in finding well-prepared data analytics professionals.</a:t>
            </a:r>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pic>
        <p:nvPicPr>
          <p:cNvPr id="182" name="Google Shape;182;p10"/>
          <p:cNvPicPr preferRelativeResize="0"/>
          <p:nvPr/>
        </p:nvPicPr>
        <p:blipFill rotWithShape="1">
          <a:blip r:embed="rId1"/>
          <a:srcRect/>
          <a:stretch>
            <a:fillRect/>
          </a:stretch>
        </p:blipFill>
        <p:spPr>
          <a:xfrm>
            <a:off x="-1" y="0"/>
            <a:ext cx="9144001" cy="6858000"/>
          </a:xfrm>
          <a:prstGeom prst="rect">
            <a:avLst/>
          </a:prstGeom>
          <a:noFill/>
          <a:ln>
            <a:noFill/>
          </a:ln>
        </p:spPr>
      </p:pic>
      <p:sp>
        <p:nvSpPr>
          <p:cNvPr id="183" name="Google Shape;183;p10"/>
          <p:cNvSpPr txBox="1">
            <a:spLocks noGrp="1"/>
          </p:cNvSpPr>
          <p:nvPr>
            <p:ph type="body" idx="1"/>
          </p:nvPr>
        </p:nvSpPr>
        <p:spPr>
          <a:xfrm>
            <a:off x="951900" y="2171700"/>
            <a:ext cx="7388700" cy="3324428"/>
          </a:xfrm>
          <a:prstGeom prst="rect">
            <a:avLst/>
          </a:prstGeom>
          <a:noFill/>
          <a:ln>
            <a:noFill/>
          </a:ln>
        </p:spPr>
        <p:txBody>
          <a:bodyPr spcFirstLastPara="1" wrap="square" lIns="91425" tIns="45700" rIns="91425" bIns="45700" anchor="t" anchorCtr="0">
            <a:noAutofit/>
          </a:bodyPr>
          <a:lstStyle/>
          <a:p>
            <a:pPr marL="342900">
              <a:lnSpc>
                <a:spcPct val="150000"/>
              </a:lnSpc>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Data Cleaning</a:t>
            </a: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a:lnSpc>
                <a:spcPct val="150000"/>
              </a:lnSpc>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Exploration</a:t>
            </a: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a:lnSpc>
                <a:spcPct val="150000"/>
              </a:lnSpc>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Dash Board</a:t>
            </a: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a:lnSpc>
                <a:spcPct val="150000"/>
              </a:lnSpc>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Story Board</a:t>
            </a: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a:lnSpc>
                <a:spcPct val="150000"/>
              </a:lnSpc>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User Interface</a:t>
            </a: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84" name="Google Shape;184;p10"/>
          <p:cNvSpPr txBox="1">
            <a:spLocks noGrp="1"/>
          </p:cNvSpPr>
          <p:nvPr>
            <p:ph type="title"/>
          </p:nvPr>
        </p:nvSpPr>
        <p:spPr>
          <a:xfrm>
            <a:off x="870157" y="1219200"/>
            <a:ext cx="8045244"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sz="3600" b="1" dirty="0">
                <a:latin typeface="Times New Roman" panose="02020603050405020304"/>
                <a:ea typeface="Times New Roman" panose="02020603050405020304"/>
                <a:cs typeface="Times New Roman" panose="02020603050405020304"/>
                <a:sym typeface="Times New Roman" panose="02020603050405020304"/>
              </a:rPr>
              <a:t>MODULES</a:t>
            </a:r>
            <a:endParaRPr sz="3600" b="1" dirty="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pic>
        <p:nvPicPr>
          <p:cNvPr id="175" name="Google Shape;175;p9"/>
          <p:cNvPicPr preferRelativeResize="0"/>
          <p:nvPr/>
        </p:nvPicPr>
        <p:blipFill rotWithShape="1">
          <a:blip r:embed="rId1"/>
          <a:srcRect/>
          <a:stretch>
            <a:fillRect/>
          </a:stretch>
        </p:blipFill>
        <p:spPr>
          <a:xfrm>
            <a:off x="0" y="0"/>
            <a:ext cx="9144001" cy="6858000"/>
          </a:xfrm>
          <a:prstGeom prst="rect">
            <a:avLst/>
          </a:prstGeom>
          <a:noFill/>
          <a:ln>
            <a:noFill/>
          </a:ln>
        </p:spPr>
      </p:pic>
      <p:sp>
        <p:nvSpPr>
          <p:cNvPr id="176" name="Google Shape;176;p9"/>
          <p:cNvSpPr txBox="1">
            <a:spLocks noGrp="1"/>
          </p:cNvSpPr>
          <p:nvPr>
            <p:ph type="title"/>
          </p:nvPr>
        </p:nvSpPr>
        <p:spPr>
          <a:xfrm>
            <a:off x="870157" y="1219200"/>
            <a:ext cx="8045244"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sz="3600" b="1">
                <a:latin typeface="Times New Roman" panose="02020603050405020304"/>
                <a:ea typeface="Times New Roman" panose="02020603050405020304"/>
                <a:cs typeface="Times New Roman" panose="02020603050405020304"/>
                <a:sym typeface="Times New Roman" panose="02020603050405020304"/>
              </a:rPr>
              <a:t>SYSTEM SPECIFICATION</a:t>
            </a:r>
            <a:endParaRPr sz="3600" b="1">
              <a:latin typeface="Times New Roman" panose="02020603050405020304"/>
              <a:ea typeface="Times New Roman" panose="02020603050405020304"/>
              <a:cs typeface="Times New Roman" panose="02020603050405020304"/>
              <a:sym typeface="Times New Roman" panose="02020603050405020304"/>
            </a:endParaRPr>
          </a:p>
        </p:txBody>
      </p:sp>
      <p:sp>
        <p:nvSpPr>
          <p:cNvPr id="177" name="Google Shape;177;p9"/>
          <p:cNvSpPr txBox="1">
            <a:spLocks noGrp="1"/>
          </p:cNvSpPr>
          <p:nvPr>
            <p:ph type="body" idx="1"/>
          </p:nvPr>
        </p:nvSpPr>
        <p:spPr>
          <a:xfrm>
            <a:off x="838201" y="2130357"/>
            <a:ext cx="8077200" cy="362841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575"/>
              </a:spcBef>
              <a:spcAft>
                <a:spcPts val="0"/>
              </a:spcAft>
              <a:buClr>
                <a:schemeClr val="dk1"/>
              </a:buClr>
              <a:buSzPts val="3200"/>
              <a:buNone/>
            </a:pPr>
            <a:r>
              <a:rPr lang="en-US" sz="2000" b="1" dirty="0">
                <a:latin typeface="Times New Roman" panose="02020603050405020304"/>
                <a:ea typeface="Times New Roman" panose="02020603050405020304"/>
                <a:cs typeface="Times New Roman" panose="02020603050405020304"/>
                <a:sym typeface="Times New Roman" panose="02020603050405020304"/>
              </a:rPr>
              <a:t>HARDWARE USED:</a:t>
            </a:r>
            <a:endParaRPr lang="en-US" sz="2000" b="1" dirty="0">
              <a:latin typeface="Times New Roman" panose="02020603050405020304"/>
              <a:ea typeface="Times New Roman" panose="02020603050405020304"/>
              <a:cs typeface="Times New Roman" panose="02020603050405020304"/>
              <a:sym typeface="Times New Roman" panose="02020603050405020304"/>
            </a:endParaRPr>
          </a:p>
          <a:p>
            <a:pPr marL="0" indent="0">
              <a:spcBef>
                <a:spcPts val="575"/>
              </a:spcBef>
              <a:buSzPts val="3200"/>
              <a:buNone/>
            </a:pPr>
            <a:r>
              <a:rPr lang="en-US" sz="20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Processor : </a:t>
            </a:r>
            <a:r>
              <a:rPr lang="en-US" sz="2000" dirty="0">
                <a:latin typeface="Times New Roman" panose="02020603050405020304" pitchFamily="18" charset="0"/>
                <a:cs typeface="Times New Roman" panose="02020603050405020304" pitchFamily="18" charset="0"/>
              </a:rPr>
              <a:t>Intel Core i7</a:t>
            </a:r>
            <a:endParaRPr lang="en-US" sz="2000" dirty="0">
              <a:latin typeface="Times New Roman" panose="02020603050405020304" pitchFamily="18" charset="0"/>
              <a:cs typeface="Times New Roman" panose="02020603050405020304" pitchFamily="18" charset="0"/>
            </a:endParaRPr>
          </a:p>
          <a:p>
            <a:pPr marL="0" indent="0">
              <a:spcBef>
                <a:spcPts val="575"/>
              </a:spcBef>
              <a:buSzPts val="3200"/>
              <a:buNone/>
            </a:pPr>
            <a:r>
              <a:rPr lang="en-US" sz="20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RAM : 4 GB</a:t>
            </a:r>
            <a:endParaRPr lang="en-US" sz="20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0" indent="0">
              <a:spcBef>
                <a:spcPts val="575"/>
              </a:spcBef>
              <a:buSzPts val="3200"/>
              <a:buNone/>
            </a:pPr>
            <a:r>
              <a:rPr lang="en-US" sz="20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Hard Disk : 128 GB</a:t>
            </a:r>
            <a:endParaRPr lang="en-US" sz="20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0" indent="0">
              <a:spcBef>
                <a:spcPts val="575"/>
              </a:spcBef>
              <a:buSzPts val="3200"/>
              <a:buNone/>
            </a:pPr>
            <a:endParaRPr sz="2000" dirty="0">
              <a:latin typeface="Times New Roman" panose="02020603050405020304"/>
              <a:ea typeface="Times New Roman" panose="02020603050405020304"/>
              <a:cs typeface="Times New Roman" panose="02020603050405020304"/>
              <a:sym typeface="Times New Roman" panose="02020603050405020304"/>
            </a:endParaRPr>
          </a:p>
          <a:p>
            <a:pPr marL="0" indent="0">
              <a:spcBef>
                <a:spcPts val="575"/>
              </a:spcBef>
              <a:buSzPts val="3200"/>
              <a:buNone/>
            </a:pPr>
            <a:r>
              <a:rPr lang="en-US" sz="2000" b="1" dirty="0">
                <a:latin typeface="Times New Roman" panose="02020603050405020304"/>
                <a:ea typeface="Times New Roman" panose="02020603050405020304"/>
                <a:cs typeface="Times New Roman" panose="02020603050405020304"/>
                <a:sym typeface="Times New Roman" panose="02020603050405020304"/>
              </a:rPr>
              <a:t>SOFTWARE USED:</a:t>
            </a:r>
            <a:endParaRPr sz="2000" b="1" dirty="0">
              <a:latin typeface="Times New Roman" panose="02020603050405020304"/>
              <a:ea typeface="Times New Roman" panose="02020603050405020304"/>
              <a:cs typeface="Times New Roman" panose="02020603050405020304"/>
              <a:sym typeface="Times New Roman" panose="02020603050405020304"/>
            </a:endParaRPr>
          </a:p>
          <a:p>
            <a:pPr marL="0" indent="0">
              <a:buSzPts val="2000"/>
              <a:buNone/>
            </a:pPr>
            <a:r>
              <a:rPr lang="en-US" sz="2000" dirty="0">
                <a:latin typeface="Times New Roman" panose="02020603050405020304"/>
                <a:ea typeface="Times New Roman" panose="02020603050405020304"/>
                <a:cs typeface="Times New Roman" panose="02020603050405020304"/>
                <a:sym typeface="Times New Roman" panose="02020603050405020304"/>
              </a:rPr>
              <a:t>Language – HTML, CSS</a:t>
            </a:r>
            <a:endParaRPr sz="2000" dirty="0">
              <a:latin typeface="Times New Roman" panose="02020603050405020304"/>
              <a:ea typeface="Times New Roman" panose="02020603050405020304"/>
              <a:cs typeface="Times New Roman" panose="02020603050405020304"/>
              <a:sym typeface="Times New Roman" panose="02020603050405020304"/>
            </a:endParaRPr>
          </a:p>
          <a:p>
            <a:pPr marL="0" indent="0">
              <a:buSzPts val="2000"/>
              <a:buNone/>
            </a:pPr>
            <a:r>
              <a:rPr lang="en-US" sz="2000" dirty="0">
                <a:latin typeface="Times New Roman" panose="02020603050405020304"/>
                <a:ea typeface="Times New Roman" panose="02020603050405020304"/>
                <a:cs typeface="Times New Roman" panose="02020603050405020304"/>
                <a:sym typeface="Times New Roman" panose="02020603050405020304"/>
              </a:rPr>
              <a:t>Program Platform – Visual Studio Code</a:t>
            </a:r>
            <a:endParaRPr sz="2000" dirty="0">
              <a:latin typeface="Times New Roman" panose="02020603050405020304"/>
              <a:ea typeface="Times New Roman" panose="02020603050405020304"/>
              <a:cs typeface="Times New Roman" panose="02020603050405020304"/>
              <a:sym typeface="Times New Roman" panose="02020603050405020304"/>
            </a:endParaRPr>
          </a:p>
          <a:p>
            <a:pPr marL="0" indent="0">
              <a:buSzPts val="2000"/>
              <a:buNone/>
            </a:pPr>
            <a:r>
              <a:rPr lang="en-US" sz="2000" dirty="0">
                <a:latin typeface="Times New Roman" panose="02020603050405020304"/>
                <a:ea typeface="Times New Roman" panose="02020603050405020304"/>
                <a:cs typeface="Times New Roman" panose="02020603050405020304"/>
                <a:sym typeface="Times New Roman" panose="02020603050405020304"/>
              </a:rPr>
              <a:t>Operating System - Windows</a:t>
            </a:r>
            <a:endParaRPr sz="2000" dirty="0">
              <a:latin typeface="Times New Roman" panose="02020603050405020304"/>
              <a:ea typeface="Times New Roman" panose="02020603050405020304"/>
              <a:cs typeface="Times New Roman" panose="02020603050405020304"/>
              <a:sym typeface="Times New Roman" panose="02020603050405020304"/>
            </a:endParaRPr>
          </a:p>
          <a:p>
            <a:pPr marL="0" indent="0">
              <a:buSzPts val="2000"/>
              <a:buNone/>
            </a:pPr>
            <a:endParaRPr sz="20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360"/>
              </a:spcBef>
              <a:spcAft>
                <a:spcPts val="0"/>
              </a:spcAft>
              <a:buClr>
                <a:schemeClr val="dk1"/>
              </a:buClr>
              <a:buSzPts val="2000"/>
              <a:buNone/>
            </a:pPr>
            <a:endParaRPr sz="2000" dirty="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pic>
        <p:nvPicPr>
          <p:cNvPr id="203" name="Google Shape;203;g244d5f092ba_0_5"/>
          <p:cNvPicPr preferRelativeResize="0"/>
          <p:nvPr/>
        </p:nvPicPr>
        <p:blipFill rotWithShape="1">
          <a:blip r:embed="rId1"/>
          <a:srcRect/>
          <a:stretch>
            <a:fillRect/>
          </a:stretch>
        </p:blipFill>
        <p:spPr>
          <a:xfrm>
            <a:off x="0" y="0"/>
            <a:ext cx="9144000" cy="6858000"/>
          </a:xfrm>
          <a:prstGeom prst="rect">
            <a:avLst/>
          </a:prstGeom>
          <a:noFill/>
          <a:ln>
            <a:noFill/>
          </a:ln>
        </p:spPr>
      </p:pic>
      <p:sp>
        <p:nvSpPr>
          <p:cNvPr id="204" name="Google Shape;204;g244d5f092ba_0_5"/>
          <p:cNvSpPr txBox="1">
            <a:spLocks noGrp="1"/>
          </p:cNvSpPr>
          <p:nvPr>
            <p:ph type="title"/>
          </p:nvPr>
        </p:nvSpPr>
        <p:spPr>
          <a:xfrm>
            <a:off x="649900" y="1375082"/>
            <a:ext cx="8045100" cy="457200"/>
          </a:xfrm>
          <a:prstGeom prst="rect">
            <a:avLst/>
          </a:prstGeom>
          <a:noFill/>
          <a:ln>
            <a:noFill/>
          </a:ln>
        </p:spPr>
        <p:txBody>
          <a:bodyPr spcFirstLastPara="1" wrap="square" lIns="91425" tIns="45700" rIns="91425" bIns="45700" anchor="ctr" anchorCtr="0">
            <a:noAutofit/>
          </a:bodyPr>
          <a:lstStyle/>
          <a:p>
            <a:pPr marL="0" lvl="0" indent="0" rtl="0">
              <a:lnSpc>
                <a:spcPct val="100000"/>
              </a:lnSpc>
              <a:spcBef>
                <a:spcPts val="0"/>
              </a:spcBef>
              <a:spcAft>
                <a:spcPts val="0"/>
              </a:spcAft>
              <a:buClr>
                <a:schemeClr val="dk1"/>
              </a:buClr>
              <a:buSzPts val="4400"/>
              <a:buFont typeface="Calibri" panose="020F0502020204030204"/>
              <a:buNone/>
            </a:pPr>
            <a:r>
              <a:rPr lang="en-US" sz="3600" b="1" dirty="0">
                <a:latin typeface="Times New Roman" panose="02020603050405020304"/>
                <a:ea typeface="Times New Roman" panose="02020603050405020304"/>
                <a:cs typeface="Times New Roman" panose="02020603050405020304"/>
                <a:sym typeface="Times New Roman" panose="02020603050405020304"/>
              </a:rPr>
              <a:t>USER INTERFACE </a:t>
            </a:r>
            <a:endParaRPr sz="3600" b="1" dirty="0">
              <a:latin typeface="Times New Roman" panose="02020603050405020304"/>
              <a:ea typeface="Times New Roman" panose="02020603050405020304"/>
              <a:cs typeface="Times New Roman" panose="02020603050405020304"/>
              <a:sym typeface="Times New Roman" panose="02020603050405020304"/>
            </a:endParaRPr>
          </a:p>
        </p:txBody>
      </p:sp>
      <p:pic>
        <p:nvPicPr>
          <p:cNvPr id="16" name="Picture 8"/>
          <p:cNvPicPr>
            <a:picLocks noChangeAspect="1"/>
          </p:cNvPicPr>
          <p:nvPr/>
        </p:nvPicPr>
        <p:blipFill>
          <a:blip r:embed="rId2"/>
          <a:stretch>
            <a:fillRect/>
          </a:stretch>
        </p:blipFill>
        <p:spPr>
          <a:xfrm>
            <a:off x="1455420" y="2185035"/>
            <a:ext cx="6788150" cy="336423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pic>
        <p:nvPicPr>
          <p:cNvPr id="203" name="Google Shape;203;g244d5f092ba_0_5"/>
          <p:cNvPicPr preferRelativeResize="0"/>
          <p:nvPr/>
        </p:nvPicPr>
        <p:blipFill rotWithShape="1">
          <a:blip r:embed="rId1"/>
          <a:srcRect/>
          <a:stretch>
            <a:fillRect/>
          </a:stretch>
        </p:blipFill>
        <p:spPr>
          <a:xfrm>
            <a:off x="0" y="0"/>
            <a:ext cx="9144000" cy="6858000"/>
          </a:xfrm>
          <a:prstGeom prst="rect">
            <a:avLst/>
          </a:prstGeom>
          <a:noFill/>
          <a:ln>
            <a:noFill/>
          </a:ln>
        </p:spPr>
      </p:pic>
      <p:sp>
        <p:nvSpPr>
          <p:cNvPr id="5" name="Google Shape;204;g244d5f092ba_0_5"/>
          <p:cNvSpPr txBox="1">
            <a:spLocks noGrp="1"/>
          </p:cNvSpPr>
          <p:nvPr>
            <p:ph type="title"/>
          </p:nvPr>
        </p:nvSpPr>
        <p:spPr>
          <a:xfrm>
            <a:off x="649900" y="1375082"/>
            <a:ext cx="8045100" cy="457200"/>
          </a:xfrm>
          <a:prstGeom prst="rect">
            <a:avLst/>
          </a:prstGeom>
          <a:noFill/>
          <a:ln>
            <a:noFill/>
          </a:ln>
        </p:spPr>
        <p:txBody>
          <a:bodyPr spcFirstLastPara="1" wrap="square" lIns="91425" tIns="45700" rIns="91425" bIns="45700" anchor="ctr" anchorCtr="0">
            <a:noAutofit/>
          </a:bodyPr>
          <a:lstStyle/>
          <a:p>
            <a:pPr marL="0" lvl="0" indent="0" rtl="0">
              <a:lnSpc>
                <a:spcPct val="100000"/>
              </a:lnSpc>
              <a:spcBef>
                <a:spcPts val="0"/>
              </a:spcBef>
              <a:spcAft>
                <a:spcPts val="0"/>
              </a:spcAft>
              <a:buClr>
                <a:schemeClr val="dk1"/>
              </a:buClr>
              <a:buSzPts val="4400"/>
              <a:buFont typeface="Calibri" panose="020F0502020204030204"/>
              <a:buNone/>
            </a:pPr>
            <a:r>
              <a:rPr lang="en-US" sz="3600" b="1" dirty="0">
                <a:latin typeface="Times New Roman" panose="02020603050405020304"/>
                <a:ea typeface="Times New Roman" panose="02020603050405020304"/>
                <a:cs typeface="Times New Roman" panose="02020603050405020304"/>
                <a:sym typeface="Times New Roman" panose="02020603050405020304"/>
              </a:rPr>
              <a:t>USER INTERFACE </a:t>
            </a:r>
            <a:endParaRPr sz="3600" b="1" dirty="0">
              <a:latin typeface="Times New Roman" panose="02020603050405020304"/>
              <a:ea typeface="Times New Roman" panose="02020603050405020304"/>
              <a:cs typeface="Times New Roman" panose="02020603050405020304"/>
              <a:sym typeface="Times New Roman" panose="02020603050405020304"/>
            </a:endParaRPr>
          </a:p>
        </p:txBody>
      </p:sp>
      <p:pic>
        <p:nvPicPr>
          <p:cNvPr id="2" name="Picture 1"/>
          <p:cNvPicPr>
            <a:picLocks noChangeAspect="1"/>
          </p:cNvPicPr>
          <p:nvPr/>
        </p:nvPicPr>
        <p:blipFill>
          <a:blip r:embed="rId2"/>
          <a:stretch>
            <a:fillRect/>
          </a:stretch>
        </p:blipFill>
        <p:spPr>
          <a:xfrm>
            <a:off x="1151255" y="2041525"/>
            <a:ext cx="6638290" cy="374205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pic>
        <p:nvPicPr>
          <p:cNvPr id="203" name="Google Shape;203;g244d5f092ba_0_5"/>
          <p:cNvPicPr preferRelativeResize="0"/>
          <p:nvPr/>
        </p:nvPicPr>
        <p:blipFill rotWithShape="1">
          <a:blip r:embed="rId1"/>
          <a:srcRect/>
          <a:stretch>
            <a:fillRect/>
          </a:stretch>
        </p:blipFill>
        <p:spPr>
          <a:xfrm>
            <a:off x="0" y="0"/>
            <a:ext cx="9144000" cy="6858000"/>
          </a:xfrm>
          <a:prstGeom prst="rect">
            <a:avLst/>
          </a:prstGeom>
          <a:noFill/>
          <a:ln>
            <a:noFill/>
          </a:ln>
        </p:spPr>
      </p:pic>
      <p:sp>
        <p:nvSpPr>
          <p:cNvPr id="5" name="Google Shape;204;g244d5f092ba_0_5"/>
          <p:cNvSpPr txBox="1">
            <a:spLocks noGrp="1"/>
          </p:cNvSpPr>
          <p:nvPr>
            <p:ph type="title"/>
          </p:nvPr>
        </p:nvSpPr>
        <p:spPr>
          <a:xfrm>
            <a:off x="649900" y="1375082"/>
            <a:ext cx="8045100" cy="457200"/>
          </a:xfrm>
          <a:prstGeom prst="rect">
            <a:avLst/>
          </a:prstGeom>
          <a:noFill/>
          <a:ln>
            <a:noFill/>
          </a:ln>
        </p:spPr>
        <p:txBody>
          <a:bodyPr spcFirstLastPara="1" wrap="square" lIns="91425" tIns="45700" rIns="91425" bIns="45700" anchor="ctr" anchorCtr="0">
            <a:noAutofit/>
          </a:bodyPr>
          <a:lstStyle/>
          <a:p>
            <a:pPr marL="0" lvl="0" indent="0" rtl="0">
              <a:lnSpc>
                <a:spcPct val="100000"/>
              </a:lnSpc>
              <a:spcBef>
                <a:spcPts val="0"/>
              </a:spcBef>
              <a:spcAft>
                <a:spcPts val="0"/>
              </a:spcAft>
              <a:buClr>
                <a:schemeClr val="dk1"/>
              </a:buClr>
              <a:buSzPts val="4400"/>
              <a:buFont typeface="Calibri" panose="020F0502020204030204"/>
              <a:buNone/>
            </a:pPr>
            <a:r>
              <a:rPr lang="en-US" sz="3600" b="1" dirty="0">
                <a:latin typeface="Times New Roman" panose="02020603050405020304"/>
                <a:ea typeface="Times New Roman" panose="02020603050405020304"/>
                <a:cs typeface="Times New Roman" panose="02020603050405020304"/>
                <a:sym typeface="Times New Roman" panose="02020603050405020304"/>
              </a:rPr>
              <a:t>USER INTERFACE </a:t>
            </a:r>
            <a:endParaRPr sz="3600" b="1" dirty="0">
              <a:latin typeface="Times New Roman" panose="02020603050405020304"/>
              <a:ea typeface="Times New Roman" panose="02020603050405020304"/>
              <a:cs typeface="Times New Roman" panose="02020603050405020304"/>
              <a:sym typeface="Times New Roman" panose="02020603050405020304"/>
            </a:endParaRPr>
          </a:p>
        </p:txBody>
      </p:sp>
      <p:pic>
        <p:nvPicPr>
          <p:cNvPr id="3" name="Picture 2"/>
          <p:cNvPicPr>
            <a:picLocks noChangeAspect="1"/>
          </p:cNvPicPr>
          <p:nvPr/>
        </p:nvPicPr>
        <p:blipFill>
          <a:blip r:embed="rId2"/>
          <a:stretch>
            <a:fillRect/>
          </a:stretch>
        </p:blipFill>
        <p:spPr>
          <a:xfrm rot="16200000">
            <a:off x="2528570" y="1230630"/>
            <a:ext cx="3766185" cy="533844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3800</Words>
  <Application>WPS Presentation</Application>
  <PresentationFormat>On-screen Show (4:3)</PresentationFormat>
  <Paragraphs>74</Paragraphs>
  <Slides>11</Slides>
  <Notes>11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vt:i4>
      </vt:variant>
    </vt:vector>
  </HeadingPairs>
  <TitlesOfParts>
    <vt:vector size="22" baseType="lpstr">
      <vt:lpstr>Arial</vt:lpstr>
      <vt:lpstr>SimSun</vt:lpstr>
      <vt:lpstr>Wingdings</vt:lpstr>
      <vt:lpstr>Arial</vt:lpstr>
      <vt:lpstr>Calibri</vt:lpstr>
      <vt:lpstr>Times New Roman</vt:lpstr>
      <vt:lpstr>Times New Roman</vt:lpstr>
      <vt:lpstr>Calibri</vt:lpstr>
      <vt:lpstr>Microsoft YaHei</vt:lpstr>
      <vt:lpstr>Arial Unicode MS</vt:lpstr>
      <vt:lpstr>Office Theme</vt:lpstr>
      <vt:lpstr>A COMPARATIVE STUDY OF TOP GLOBAL UNIVERSITIES IN DATA ANALYTICS</vt:lpstr>
      <vt:lpstr>ABSTRACT</vt:lpstr>
      <vt:lpstr>INTRODUCTION</vt:lpstr>
      <vt:lpstr>PROPOSED SOLUTION</vt:lpstr>
      <vt:lpstr>MODULES</vt:lpstr>
      <vt:lpstr>SYSTEM SPECIFICATION</vt:lpstr>
      <vt:lpstr>USER INTERFACE </vt:lpstr>
      <vt:lpstr>USER INTERFACE </vt:lpstr>
      <vt:lpstr>USER INTERFACE </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CARE REGISTRY USING CLOUD APPLICATION DEVELOPMENT</dc:title>
  <dc:creator>Student</dc:creator>
  <cp:lastModifiedBy>HARIPRAKASH S</cp:lastModifiedBy>
  <cp:revision>27</cp:revision>
  <dcterms:created xsi:type="dcterms:W3CDTF">2023-05-16T09:09:00Z</dcterms:created>
  <dcterms:modified xsi:type="dcterms:W3CDTF">2023-10-28T06:54:11Z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698EB705680E402EA4AEAB904D94EF9B_13</vt:lpwstr>
  </property>
  <property fmtid="{D5CDD505-2E9C-101B-9397-08002B2CF9AE}" pid="3" name="KSOProductBuildVer">
    <vt:lpwstr>1033-12.2.0.13266</vt:lpwstr>
  </property>
</Properties>
</file>