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9" r:id="rId4"/>
    <p:sldId id="267" r:id="rId5"/>
    <p:sldId id="257" r:id="rId6"/>
    <p:sldId id="266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793C-1909-4056-AD9C-AEB2507A5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TEAM RESEED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8488F-91F9-45BD-914C-DE23DA28B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err="1"/>
              <a:t>Hack@IDF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1246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C3E61-57B0-498C-889C-347F5B5932F1}"/>
              </a:ext>
            </a:extLst>
          </p:cNvPr>
          <p:cNvSpPr/>
          <p:nvPr/>
        </p:nvSpPr>
        <p:spPr>
          <a:xfrm>
            <a:off x="0" y="1180730"/>
            <a:ext cx="381740" cy="532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C0A8C-7207-43DA-A1C8-62DF8C5AD3F6}"/>
              </a:ext>
            </a:extLst>
          </p:cNvPr>
          <p:cNvSpPr/>
          <p:nvPr/>
        </p:nvSpPr>
        <p:spPr>
          <a:xfrm>
            <a:off x="0" y="1180730"/>
            <a:ext cx="1200520" cy="5677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D92D8-A14F-4444-80CC-4E30ECF95B61}"/>
              </a:ext>
            </a:extLst>
          </p:cNvPr>
          <p:cNvSpPr/>
          <p:nvPr/>
        </p:nvSpPr>
        <p:spPr>
          <a:xfrm rot="5400000">
            <a:off x="5505635" y="-5505635"/>
            <a:ext cx="118073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8E4889-E0BE-4293-870A-1A8E7256A9ED}"/>
              </a:ext>
            </a:extLst>
          </p:cNvPr>
          <p:cNvSpPr txBox="1">
            <a:spLocks/>
          </p:cNvSpPr>
          <p:nvPr/>
        </p:nvSpPr>
        <p:spPr>
          <a:xfrm>
            <a:off x="381740" y="275474"/>
            <a:ext cx="6089904" cy="905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94EB15-E2AE-47A0-B244-6447971D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20" y="1180730"/>
            <a:ext cx="10991480" cy="57245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729475-3C3E-425F-A4EC-7B7B8E0D4EB2}"/>
              </a:ext>
            </a:extLst>
          </p:cNvPr>
          <p:cNvCxnSpPr>
            <a:cxnSpLocks/>
          </p:cNvCxnSpPr>
          <p:nvPr/>
        </p:nvCxnSpPr>
        <p:spPr>
          <a:xfrm flipV="1">
            <a:off x="8913181" y="2162621"/>
            <a:ext cx="523782" cy="802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E51D85-636B-4AF3-947A-10765D0181F6}"/>
              </a:ext>
            </a:extLst>
          </p:cNvPr>
          <p:cNvSpPr txBox="1"/>
          <p:nvPr/>
        </p:nvSpPr>
        <p:spPr>
          <a:xfrm>
            <a:off x="8762260" y="1793289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Raspberry 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A096F-E652-4513-BBB0-0F8D3DA38A0F}"/>
              </a:ext>
            </a:extLst>
          </p:cNvPr>
          <p:cNvCxnSpPr>
            <a:cxnSpLocks/>
          </p:cNvCxnSpPr>
          <p:nvPr/>
        </p:nvCxnSpPr>
        <p:spPr>
          <a:xfrm flipV="1">
            <a:off x="4608991" y="2496444"/>
            <a:ext cx="523782" cy="802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D2D15D-DB9E-4EA7-8647-A3C833AF121C}"/>
              </a:ext>
            </a:extLst>
          </p:cNvPr>
          <p:cNvSpPr txBox="1"/>
          <p:nvPr/>
        </p:nvSpPr>
        <p:spPr>
          <a:xfrm>
            <a:off x="3950712" y="1858991"/>
            <a:ext cx="274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 Red Backend </a:t>
            </a:r>
          </a:p>
          <a:p>
            <a:r>
              <a:rPr lang="en-IN" dirty="0">
                <a:solidFill>
                  <a:schemeClr val="bg1"/>
                </a:solidFill>
              </a:rPr>
              <a:t>(Touch Screen Interface)</a:t>
            </a:r>
          </a:p>
        </p:txBody>
      </p:sp>
    </p:spTree>
    <p:extLst>
      <p:ext uri="{BB962C8B-B14F-4D97-AF65-F5344CB8AC3E}">
        <p14:creationId xmlns:p14="http://schemas.microsoft.com/office/powerpoint/2010/main" val="165730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C3E61-57B0-498C-889C-347F5B5932F1}"/>
              </a:ext>
            </a:extLst>
          </p:cNvPr>
          <p:cNvSpPr/>
          <p:nvPr/>
        </p:nvSpPr>
        <p:spPr>
          <a:xfrm>
            <a:off x="-1" y="1180730"/>
            <a:ext cx="1213281" cy="5677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18C91-F1E1-48E9-A104-898F8E390051}"/>
              </a:ext>
            </a:extLst>
          </p:cNvPr>
          <p:cNvSpPr/>
          <p:nvPr/>
        </p:nvSpPr>
        <p:spPr>
          <a:xfrm rot="5400000">
            <a:off x="5505635" y="-5505635"/>
            <a:ext cx="118073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B4469-E35E-43F1-AC56-374E8AC57FFB}"/>
              </a:ext>
            </a:extLst>
          </p:cNvPr>
          <p:cNvSpPr txBox="1">
            <a:spLocks/>
          </p:cNvSpPr>
          <p:nvPr/>
        </p:nvSpPr>
        <p:spPr>
          <a:xfrm>
            <a:off x="381740" y="275474"/>
            <a:ext cx="6089904" cy="905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Node-Red Backend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82B21-7B38-45BD-9BFC-2AC3623C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1" y="1176819"/>
            <a:ext cx="9765437" cy="5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C3E61-57B0-498C-889C-347F5B5932F1}"/>
              </a:ext>
            </a:extLst>
          </p:cNvPr>
          <p:cNvSpPr/>
          <p:nvPr/>
        </p:nvSpPr>
        <p:spPr>
          <a:xfrm>
            <a:off x="0" y="1180730"/>
            <a:ext cx="381740" cy="532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C0A8C-7207-43DA-A1C8-62DF8C5AD3F6}"/>
              </a:ext>
            </a:extLst>
          </p:cNvPr>
          <p:cNvSpPr/>
          <p:nvPr/>
        </p:nvSpPr>
        <p:spPr>
          <a:xfrm>
            <a:off x="0" y="1180730"/>
            <a:ext cx="381740" cy="5677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D92D8-A14F-4444-80CC-4E30ECF95B61}"/>
              </a:ext>
            </a:extLst>
          </p:cNvPr>
          <p:cNvSpPr/>
          <p:nvPr/>
        </p:nvSpPr>
        <p:spPr>
          <a:xfrm rot="5400000">
            <a:off x="5505635" y="-5505635"/>
            <a:ext cx="118073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8E4889-E0BE-4293-870A-1A8E7256A9ED}"/>
              </a:ext>
            </a:extLst>
          </p:cNvPr>
          <p:cNvSpPr txBox="1">
            <a:spLocks/>
          </p:cNvSpPr>
          <p:nvPr/>
        </p:nvSpPr>
        <p:spPr>
          <a:xfrm>
            <a:off x="381740" y="275474"/>
            <a:ext cx="6089904" cy="905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Mobile App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24C673-82E8-4003-9E67-9246EABA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3" y="1180730"/>
            <a:ext cx="3222462" cy="5677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C1CF5-FBC6-4B90-A660-E157EA24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6" y="1189608"/>
            <a:ext cx="3259646" cy="56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C3E61-57B0-498C-889C-347F5B5932F1}"/>
              </a:ext>
            </a:extLst>
          </p:cNvPr>
          <p:cNvSpPr/>
          <p:nvPr/>
        </p:nvSpPr>
        <p:spPr>
          <a:xfrm>
            <a:off x="0" y="1180730"/>
            <a:ext cx="381740" cy="532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E6FDF-383C-4B80-93E9-28F1AFE3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180729"/>
            <a:ext cx="12121228" cy="56772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7C0A8C-7207-43DA-A1C8-62DF8C5AD3F6}"/>
              </a:ext>
            </a:extLst>
          </p:cNvPr>
          <p:cNvSpPr/>
          <p:nvPr/>
        </p:nvSpPr>
        <p:spPr>
          <a:xfrm>
            <a:off x="0" y="1180730"/>
            <a:ext cx="381740" cy="5677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D92D8-A14F-4444-80CC-4E30ECF95B61}"/>
              </a:ext>
            </a:extLst>
          </p:cNvPr>
          <p:cNvSpPr/>
          <p:nvPr/>
        </p:nvSpPr>
        <p:spPr>
          <a:xfrm rot="5400000">
            <a:off x="5505635" y="-5505635"/>
            <a:ext cx="118073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8E4889-E0BE-4293-870A-1A8E7256A9ED}"/>
              </a:ext>
            </a:extLst>
          </p:cNvPr>
          <p:cNvSpPr txBox="1">
            <a:spLocks/>
          </p:cNvSpPr>
          <p:nvPr/>
        </p:nvSpPr>
        <p:spPr>
          <a:xfrm>
            <a:off x="381740" y="275474"/>
            <a:ext cx="6089904" cy="905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Node-Red Dashboard</a:t>
            </a:r>
          </a:p>
        </p:txBody>
      </p:sp>
    </p:spTree>
    <p:extLst>
      <p:ext uri="{BB962C8B-B14F-4D97-AF65-F5344CB8AC3E}">
        <p14:creationId xmlns:p14="http://schemas.microsoft.com/office/powerpoint/2010/main" val="4545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C3E61-57B0-498C-889C-347F5B5932F1}"/>
              </a:ext>
            </a:extLst>
          </p:cNvPr>
          <p:cNvSpPr/>
          <p:nvPr/>
        </p:nvSpPr>
        <p:spPr>
          <a:xfrm>
            <a:off x="0" y="1180730"/>
            <a:ext cx="381740" cy="532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C0A8C-7207-43DA-A1C8-62DF8C5AD3F6}"/>
              </a:ext>
            </a:extLst>
          </p:cNvPr>
          <p:cNvSpPr/>
          <p:nvPr/>
        </p:nvSpPr>
        <p:spPr>
          <a:xfrm>
            <a:off x="0" y="1180730"/>
            <a:ext cx="381740" cy="5677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D92D8-A14F-4444-80CC-4E30ECF95B61}"/>
              </a:ext>
            </a:extLst>
          </p:cNvPr>
          <p:cNvSpPr/>
          <p:nvPr/>
        </p:nvSpPr>
        <p:spPr>
          <a:xfrm rot="5400000">
            <a:off x="5505635" y="-5505635"/>
            <a:ext cx="118073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8E4889-E0BE-4293-870A-1A8E7256A9ED}"/>
              </a:ext>
            </a:extLst>
          </p:cNvPr>
          <p:cNvSpPr txBox="1">
            <a:spLocks/>
          </p:cNvSpPr>
          <p:nvPr/>
        </p:nvSpPr>
        <p:spPr>
          <a:xfrm>
            <a:off x="381740" y="275474"/>
            <a:ext cx="11810260" cy="905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Hardware – Standalone 24/7 Solar Power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C8D68-87CA-47B2-9A64-CFBAA49E1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9"/>
          <a:stretch/>
        </p:blipFill>
        <p:spPr>
          <a:xfrm>
            <a:off x="381740" y="1180731"/>
            <a:ext cx="4451684" cy="5677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25A46A-9DC1-4753-B67E-18C85F1316BE}"/>
              </a:ext>
            </a:extLst>
          </p:cNvPr>
          <p:cNvCxnSpPr/>
          <p:nvPr/>
        </p:nvCxnSpPr>
        <p:spPr>
          <a:xfrm>
            <a:off x="4154750" y="1970843"/>
            <a:ext cx="1740023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B8388C-C8CE-48A0-9EDB-1B381619518D}"/>
              </a:ext>
            </a:extLst>
          </p:cNvPr>
          <p:cNvSpPr txBox="1"/>
          <p:nvPr/>
        </p:nvSpPr>
        <p:spPr>
          <a:xfrm>
            <a:off x="5983550" y="1709233"/>
            <a:ext cx="458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Solar Panel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5C00A-86F6-485F-B8D2-400FE0DD8F89}"/>
              </a:ext>
            </a:extLst>
          </p:cNvPr>
          <p:cNvCxnSpPr/>
          <p:nvPr/>
        </p:nvCxnSpPr>
        <p:spPr>
          <a:xfrm>
            <a:off x="3481526" y="4520214"/>
            <a:ext cx="1740023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A8B5A3-6C0C-447B-BA39-3EFDB9EEECC6}"/>
              </a:ext>
            </a:extLst>
          </p:cNvPr>
          <p:cNvSpPr txBox="1"/>
          <p:nvPr/>
        </p:nvSpPr>
        <p:spPr>
          <a:xfrm>
            <a:off x="5292572" y="4258604"/>
            <a:ext cx="458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Battery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1CBD18-E1F5-4CD0-9EAC-2DEA94FE7D0C}"/>
              </a:ext>
            </a:extLst>
          </p:cNvPr>
          <p:cNvCxnSpPr>
            <a:cxnSpLocks/>
          </p:cNvCxnSpPr>
          <p:nvPr/>
        </p:nvCxnSpPr>
        <p:spPr>
          <a:xfrm>
            <a:off x="3284738" y="5844466"/>
            <a:ext cx="2121763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AB26CD-7803-4990-A29A-D63A1A3ECD94}"/>
              </a:ext>
            </a:extLst>
          </p:cNvPr>
          <p:cNvSpPr txBox="1"/>
          <p:nvPr/>
        </p:nvSpPr>
        <p:spPr>
          <a:xfrm>
            <a:off x="5406501" y="5582856"/>
            <a:ext cx="458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Solar Charge Controller</a:t>
            </a:r>
          </a:p>
        </p:txBody>
      </p:sp>
    </p:spTree>
    <p:extLst>
      <p:ext uri="{BB962C8B-B14F-4D97-AF65-F5344CB8AC3E}">
        <p14:creationId xmlns:p14="http://schemas.microsoft.com/office/powerpoint/2010/main" val="189642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C3E61-57B0-498C-889C-347F5B5932F1}"/>
              </a:ext>
            </a:extLst>
          </p:cNvPr>
          <p:cNvSpPr/>
          <p:nvPr/>
        </p:nvSpPr>
        <p:spPr>
          <a:xfrm>
            <a:off x="0" y="1180730"/>
            <a:ext cx="381740" cy="532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C0A8C-7207-43DA-A1C8-62DF8C5AD3F6}"/>
              </a:ext>
            </a:extLst>
          </p:cNvPr>
          <p:cNvSpPr/>
          <p:nvPr/>
        </p:nvSpPr>
        <p:spPr>
          <a:xfrm>
            <a:off x="0" y="1180730"/>
            <a:ext cx="381740" cy="5677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D92D8-A14F-4444-80CC-4E30ECF95B61}"/>
              </a:ext>
            </a:extLst>
          </p:cNvPr>
          <p:cNvSpPr/>
          <p:nvPr/>
        </p:nvSpPr>
        <p:spPr>
          <a:xfrm rot="5400000">
            <a:off x="5505635" y="-5505635"/>
            <a:ext cx="118073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8E4889-E0BE-4293-870A-1A8E7256A9ED}"/>
              </a:ext>
            </a:extLst>
          </p:cNvPr>
          <p:cNvSpPr txBox="1">
            <a:spLocks/>
          </p:cNvSpPr>
          <p:nvPr/>
        </p:nvSpPr>
        <p:spPr>
          <a:xfrm>
            <a:off x="381740" y="275474"/>
            <a:ext cx="6089904" cy="905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Node-Red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8D7041-4800-4703-84B7-3F4860B7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180695"/>
            <a:ext cx="3709898" cy="56772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77C8F-DF94-4A85-B151-474340A7C99C}"/>
              </a:ext>
            </a:extLst>
          </p:cNvPr>
          <p:cNvCxnSpPr>
            <a:cxnSpLocks/>
          </p:cNvCxnSpPr>
          <p:nvPr/>
        </p:nvCxnSpPr>
        <p:spPr>
          <a:xfrm>
            <a:off x="2183908" y="1961965"/>
            <a:ext cx="274319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67730F-B8AF-4A3B-9C06-ACC56CD125B1}"/>
              </a:ext>
            </a:extLst>
          </p:cNvPr>
          <p:cNvCxnSpPr>
            <a:cxnSpLocks/>
          </p:cNvCxnSpPr>
          <p:nvPr/>
        </p:nvCxnSpPr>
        <p:spPr>
          <a:xfrm>
            <a:off x="3028766" y="4964097"/>
            <a:ext cx="189834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55D2D-9F62-47A7-88A1-AE087E971A76}"/>
              </a:ext>
            </a:extLst>
          </p:cNvPr>
          <p:cNvCxnSpPr>
            <a:cxnSpLocks/>
          </p:cNvCxnSpPr>
          <p:nvPr/>
        </p:nvCxnSpPr>
        <p:spPr>
          <a:xfrm>
            <a:off x="1657166" y="5878497"/>
            <a:ext cx="326994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E2A623-DA40-427B-8388-521DF7394F25}"/>
              </a:ext>
            </a:extLst>
          </p:cNvPr>
          <p:cNvSpPr txBox="1"/>
          <p:nvPr/>
        </p:nvSpPr>
        <p:spPr>
          <a:xfrm>
            <a:off x="4998128" y="1757779"/>
            <a:ext cx="486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NodeMCU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01F2E-A55D-4A00-B4E6-E9C39F232E36}"/>
              </a:ext>
            </a:extLst>
          </p:cNvPr>
          <p:cNvSpPr txBox="1"/>
          <p:nvPr/>
        </p:nvSpPr>
        <p:spPr>
          <a:xfrm>
            <a:off x="4998128" y="4733264"/>
            <a:ext cx="486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Soil Moisture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8B1DF-917C-41EA-90DA-818A05F0FEE9}"/>
              </a:ext>
            </a:extLst>
          </p:cNvPr>
          <p:cNvSpPr txBox="1"/>
          <p:nvPr/>
        </p:nvSpPr>
        <p:spPr>
          <a:xfrm>
            <a:off x="5051217" y="5647664"/>
            <a:ext cx="56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DHT 11 Temperature &amp; Humidity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1AD01-4B24-4B0A-BAB6-55D2237301B9}"/>
              </a:ext>
            </a:extLst>
          </p:cNvPr>
          <p:cNvSpPr txBox="1"/>
          <p:nvPr/>
        </p:nvSpPr>
        <p:spPr>
          <a:xfrm>
            <a:off x="5051217" y="6351693"/>
            <a:ext cx="486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pH Sensor</a:t>
            </a:r>
          </a:p>
        </p:txBody>
      </p:sp>
    </p:spTree>
    <p:extLst>
      <p:ext uri="{BB962C8B-B14F-4D97-AF65-F5344CB8AC3E}">
        <p14:creationId xmlns:p14="http://schemas.microsoft.com/office/powerpoint/2010/main" val="160256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03E8-C53E-4067-92A4-31DD58B8B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IDF!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6A83A-EC90-4160-80C1-09B7066E3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 loved it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054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</TotalTime>
  <Words>56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TEAM RESEED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IDF!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RESEED</dc:title>
  <dc:creator>Amogh</dc:creator>
  <cp:lastModifiedBy>Amogh</cp:lastModifiedBy>
  <cp:revision>6</cp:revision>
  <dcterms:created xsi:type="dcterms:W3CDTF">2019-06-12T11:48:05Z</dcterms:created>
  <dcterms:modified xsi:type="dcterms:W3CDTF">2019-06-12T12:26:59Z</dcterms:modified>
</cp:coreProperties>
</file>