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0"/>
  </p:notesMasterIdLst>
  <p:sldIdLst>
    <p:sldId id="256" r:id="rId2"/>
    <p:sldId id="276" r:id="rId3"/>
    <p:sldId id="277" r:id="rId4"/>
    <p:sldId id="275" r:id="rId5"/>
    <p:sldId id="257" r:id="rId6"/>
    <p:sldId id="258" r:id="rId7"/>
    <p:sldId id="259" r:id="rId8"/>
    <p:sldId id="260" r:id="rId9"/>
    <p:sldId id="261" r:id="rId10"/>
    <p:sldId id="262" r:id="rId11"/>
    <p:sldId id="268" r:id="rId12"/>
    <p:sldId id="269" r:id="rId13"/>
    <p:sldId id="271" r:id="rId14"/>
    <p:sldId id="270" r:id="rId15"/>
    <p:sldId id="272" r:id="rId16"/>
    <p:sldId id="264" r:id="rId17"/>
    <p:sldId id="273" r:id="rId18"/>
    <p:sldId id="267"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81" d="100"/>
          <a:sy n="81" d="100"/>
        </p:scale>
        <p:origin x="754"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8709E8-6FEF-4E24-9A36-87BCFD0345FC}" type="datetimeFigureOut">
              <a:rPr lang="en-IN" smtClean="0"/>
              <a:t>18-11-2024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BEC5273-86C1-4FA4-BC6A-4048988CB485}" type="slidenum">
              <a:rPr lang="en-IN" smtClean="0"/>
              <a:t>‹#›</a:t>
            </a:fld>
            <a:endParaRPr lang="en-IN"/>
          </a:p>
        </p:txBody>
      </p:sp>
    </p:spTree>
    <p:extLst>
      <p:ext uri="{BB962C8B-B14F-4D97-AF65-F5344CB8AC3E}">
        <p14:creationId xmlns:p14="http://schemas.microsoft.com/office/powerpoint/2010/main" val="26449582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C274FD4-732D-4ED7-8333-646F198345A1}" type="datetimeFigureOut">
              <a:rPr lang="en-IN" smtClean="0"/>
              <a:t>18-11-2024</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34FDBA28-FD3C-4AF2-9B6B-32A697F61F16}"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931850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C274FD4-732D-4ED7-8333-646F198345A1}" type="datetimeFigureOut">
              <a:rPr lang="en-IN" smtClean="0"/>
              <a:t>18-11-2024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4FDBA28-FD3C-4AF2-9B6B-32A697F61F16}"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986242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C274FD4-732D-4ED7-8333-646F198345A1}" type="datetimeFigureOut">
              <a:rPr lang="en-IN" smtClean="0"/>
              <a:t>18-11-2024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4FDBA28-FD3C-4AF2-9B6B-32A697F61F16}"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050178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C274FD4-732D-4ED7-8333-646F198345A1}" type="datetimeFigureOut">
              <a:rPr lang="en-IN" smtClean="0"/>
              <a:t>18-11-2024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4FDBA28-FD3C-4AF2-9B6B-32A697F61F16}"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58899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C274FD4-732D-4ED7-8333-646F198345A1}" type="datetimeFigureOut">
              <a:rPr lang="en-IN" smtClean="0"/>
              <a:t>18-11-2024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4FDBA28-FD3C-4AF2-9B6B-32A697F61F16}"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952903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C274FD4-732D-4ED7-8333-646F198345A1}" type="datetimeFigureOut">
              <a:rPr lang="en-IN" smtClean="0"/>
              <a:t>18-11-2024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4FDBA28-FD3C-4AF2-9B6B-32A697F61F16}"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16691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C274FD4-732D-4ED7-8333-646F198345A1}" type="datetimeFigureOut">
              <a:rPr lang="en-IN" smtClean="0"/>
              <a:t>18-11-2024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4FDBA28-FD3C-4AF2-9B6B-32A697F61F16}"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571285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C274FD4-732D-4ED7-8333-646F198345A1}" type="datetimeFigureOut">
              <a:rPr lang="en-IN" smtClean="0"/>
              <a:t>18-11-2024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4FDBA28-FD3C-4AF2-9B6B-32A697F61F16}"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332328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C274FD4-732D-4ED7-8333-646F198345A1}" type="datetimeFigureOut">
              <a:rPr lang="en-IN" smtClean="0"/>
              <a:t>18-11-2024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4FDBA28-FD3C-4AF2-9B6B-32A697F61F16}" type="slidenum">
              <a:rPr lang="en-IN" smtClean="0"/>
              <a:t>‹#›</a:t>
            </a:fld>
            <a:endParaRPr lang="en-IN"/>
          </a:p>
        </p:txBody>
      </p:sp>
    </p:spTree>
    <p:extLst>
      <p:ext uri="{BB962C8B-B14F-4D97-AF65-F5344CB8AC3E}">
        <p14:creationId xmlns:p14="http://schemas.microsoft.com/office/powerpoint/2010/main" val="13026590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C274FD4-732D-4ED7-8333-646F198345A1}" type="datetimeFigureOut">
              <a:rPr lang="en-IN" smtClean="0"/>
              <a:t>18-11-2024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4FDBA28-FD3C-4AF2-9B6B-32A697F61F16}"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671804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8C274FD4-732D-4ED7-8333-646F198345A1}" type="datetimeFigureOut">
              <a:rPr lang="en-IN" smtClean="0"/>
              <a:t>18-11-2024</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34FDBA28-FD3C-4AF2-9B6B-32A697F61F16}"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333299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8C274FD4-732D-4ED7-8333-646F198345A1}" type="datetimeFigureOut">
              <a:rPr lang="en-IN" smtClean="0"/>
              <a:t>18-11-2024</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34FDBA28-FD3C-4AF2-9B6B-32A697F61F16}"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8017692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hyperlink" Target="http://this.name/" TargetMode="Externa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FA600B-1619-58D6-F059-89663EF14EAE}"/>
              </a:ext>
            </a:extLst>
          </p:cNvPr>
          <p:cNvSpPr>
            <a:spLocks noGrp="1"/>
          </p:cNvSpPr>
          <p:nvPr>
            <p:ph type="ctrTitle"/>
          </p:nvPr>
        </p:nvSpPr>
        <p:spPr/>
        <p:txBody>
          <a:bodyPr>
            <a:normAutofit fontScale="90000"/>
          </a:bodyPr>
          <a:lstStyle/>
          <a:p>
            <a:r>
              <a:rPr lang="en-IN" dirty="0"/>
              <a:t>LIBRARY MANAGEMENT SYSTEM</a:t>
            </a:r>
          </a:p>
        </p:txBody>
      </p:sp>
      <p:sp>
        <p:nvSpPr>
          <p:cNvPr id="3" name="Subtitle 2">
            <a:extLst>
              <a:ext uri="{FF2B5EF4-FFF2-40B4-BE49-F238E27FC236}">
                <a16:creationId xmlns:a16="http://schemas.microsoft.com/office/drawing/2014/main" id="{DB0C620D-E90F-967B-CDAE-82857D3C4D7C}"/>
              </a:ext>
            </a:extLst>
          </p:cNvPr>
          <p:cNvSpPr>
            <a:spLocks noGrp="1"/>
          </p:cNvSpPr>
          <p:nvPr>
            <p:ph type="subTitle" idx="1"/>
          </p:nvPr>
        </p:nvSpPr>
        <p:spPr>
          <a:xfrm>
            <a:off x="6736315" y="3825558"/>
            <a:ext cx="9144000" cy="2601992"/>
          </a:xfrm>
        </p:spPr>
        <p:txBody>
          <a:bodyPr>
            <a:normAutofit/>
          </a:bodyPr>
          <a:lstStyle/>
          <a:p>
            <a:endParaRPr lang="en-IN" dirty="0"/>
          </a:p>
          <a:p>
            <a:r>
              <a:rPr lang="en-IN" dirty="0"/>
              <a:t>                             </a:t>
            </a:r>
            <a:r>
              <a:rPr lang="en-IN" dirty="0" err="1"/>
              <a:t>Gowsika</a:t>
            </a:r>
            <a:r>
              <a:rPr lang="en-IN" dirty="0"/>
              <a:t> n</a:t>
            </a:r>
          </a:p>
          <a:p>
            <a:r>
              <a:rPr lang="en-IN" dirty="0"/>
              <a:t>                             </a:t>
            </a:r>
            <a:r>
              <a:rPr lang="en-IN" dirty="0" err="1"/>
              <a:t>gowsika</a:t>
            </a:r>
            <a:r>
              <a:rPr lang="en-IN" dirty="0"/>
              <a:t> p</a:t>
            </a:r>
          </a:p>
          <a:p>
            <a:r>
              <a:rPr lang="en-IN" dirty="0"/>
              <a:t>                             </a:t>
            </a:r>
            <a:r>
              <a:rPr lang="en-IN" dirty="0" err="1"/>
              <a:t>hari</a:t>
            </a:r>
            <a:r>
              <a:rPr lang="en-IN" dirty="0"/>
              <a:t> Prasanna s</a:t>
            </a:r>
          </a:p>
        </p:txBody>
      </p:sp>
    </p:spTree>
    <p:extLst>
      <p:ext uri="{BB962C8B-B14F-4D97-AF65-F5344CB8AC3E}">
        <p14:creationId xmlns:p14="http://schemas.microsoft.com/office/powerpoint/2010/main" val="20252876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0B885C6-5B63-A51B-BCD6-65F3BE990954}"/>
              </a:ext>
            </a:extLst>
          </p:cNvPr>
          <p:cNvSpPr txBox="1"/>
          <p:nvPr/>
        </p:nvSpPr>
        <p:spPr>
          <a:xfrm>
            <a:off x="188536" y="619915"/>
            <a:ext cx="8967246" cy="5078313"/>
          </a:xfrm>
          <a:prstGeom prst="rect">
            <a:avLst/>
          </a:prstGeom>
          <a:noFill/>
        </p:spPr>
        <p:txBody>
          <a:bodyPr wrap="square">
            <a:spAutoFit/>
          </a:bodyPr>
          <a:lstStyle/>
          <a:p>
            <a:r>
              <a:rPr lang="en-IN" dirty="0"/>
              <a:t> public void </a:t>
            </a:r>
            <a:r>
              <a:rPr lang="en-IN" dirty="0" err="1"/>
              <a:t>borrowBook</a:t>
            </a:r>
            <a:r>
              <a:rPr lang="en-IN" dirty="0"/>
              <a:t>(</a:t>
            </a:r>
            <a:r>
              <a:rPr lang="en-IN" dirty="0" err="1"/>
              <a:t>UserAccountManagement</a:t>
            </a:r>
            <a:r>
              <a:rPr lang="en-IN" dirty="0"/>
              <a:t> </a:t>
            </a:r>
            <a:r>
              <a:rPr lang="en-IN" dirty="0" err="1"/>
              <a:t>userManagement</a:t>
            </a:r>
            <a:r>
              <a:rPr lang="en-IN" dirty="0"/>
              <a:t>, </a:t>
            </a:r>
            <a:r>
              <a:rPr lang="en-IN" dirty="0" err="1"/>
              <a:t>BookManagement</a:t>
            </a:r>
            <a:r>
              <a:rPr lang="en-IN" dirty="0"/>
              <a:t> </a:t>
            </a:r>
            <a:r>
              <a:rPr lang="en-IN" dirty="0" err="1"/>
              <a:t>bookManagement</a:t>
            </a:r>
            <a:r>
              <a:rPr lang="en-IN" dirty="0"/>
              <a:t>, int </a:t>
            </a:r>
            <a:r>
              <a:rPr lang="en-IN" dirty="0" err="1"/>
              <a:t>userId</a:t>
            </a:r>
            <a:r>
              <a:rPr lang="en-IN" dirty="0"/>
              <a:t>, int </a:t>
            </a:r>
            <a:r>
              <a:rPr lang="en-IN" dirty="0" err="1"/>
              <a:t>bookId</a:t>
            </a:r>
            <a:r>
              <a:rPr lang="en-IN" dirty="0"/>
              <a:t>) {</a:t>
            </a:r>
          </a:p>
          <a:p>
            <a:r>
              <a:rPr lang="en-IN" dirty="0"/>
              <a:t>        User </a:t>
            </a:r>
            <a:r>
              <a:rPr lang="en-IN" dirty="0" err="1"/>
              <a:t>user</a:t>
            </a:r>
            <a:r>
              <a:rPr lang="en-IN" dirty="0"/>
              <a:t> = </a:t>
            </a:r>
            <a:r>
              <a:rPr lang="en-IN" dirty="0" err="1"/>
              <a:t>userManagement.getUserById</a:t>
            </a:r>
            <a:r>
              <a:rPr lang="en-IN" dirty="0"/>
              <a:t>(</a:t>
            </a:r>
            <a:r>
              <a:rPr lang="en-IN" dirty="0" err="1"/>
              <a:t>userId</a:t>
            </a:r>
            <a:r>
              <a:rPr lang="en-IN" dirty="0"/>
              <a:t>);</a:t>
            </a:r>
          </a:p>
          <a:p>
            <a:r>
              <a:rPr lang="en-IN" dirty="0"/>
              <a:t>        Book </a:t>
            </a:r>
            <a:r>
              <a:rPr lang="en-IN" dirty="0" err="1"/>
              <a:t>book</a:t>
            </a:r>
            <a:r>
              <a:rPr lang="en-IN" dirty="0"/>
              <a:t> = </a:t>
            </a:r>
            <a:r>
              <a:rPr lang="en-IN" dirty="0" err="1"/>
              <a:t>bookManagement.getBookById</a:t>
            </a:r>
            <a:r>
              <a:rPr lang="en-IN" dirty="0"/>
              <a:t>(</a:t>
            </a:r>
            <a:r>
              <a:rPr lang="en-IN" dirty="0" err="1"/>
              <a:t>bookId</a:t>
            </a:r>
            <a:r>
              <a:rPr lang="en-IN" dirty="0"/>
              <a:t>);</a:t>
            </a:r>
          </a:p>
          <a:p>
            <a:endParaRPr lang="en-IN" dirty="0"/>
          </a:p>
          <a:p>
            <a:r>
              <a:rPr lang="en-IN" dirty="0"/>
              <a:t>        if (user == null || book == null) {</a:t>
            </a:r>
          </a:p>
          <a:p>
            <a:r>
              <a:rPr lang="en-IN" dirty="0"/>
              <a:t>            </a:t>
            </a:r>
            <a:r>
              <a:rPr lang="en-IN" dirty="0" err="1"/>
              <a:t>System.out.println</a:t>
            </a:r>
            <a:r>
              <a:rPr lang="en-IN" dirty="0"/>
              <a:t>("Invalid user ID or book ID.");</a:t>
            </a:r>
          </a:p>
          <a:p>
            <a:r>
              <a:rPr lang="en-IN" dirty="0"/>
              <a:t>            return;</a:t>
            </a:r>
          </a:p>
          <a:p>
            <a:r>
              <a:rPr lang="en-IN" dirty="0"/>
              <a:t>        }</a:t>
            </a:r>
          </a:p>
          <a:p>
            <a:endParaRPr lang="en-IN" dirty="0"/>
          </a:p>
          <a:p>
            <a:r>
              <a:rPr lang="en-IN" dirty="0"/>
              <a:t>        if (</a:t>
            </a:r>
            <a:r>
              <a:rPr lang="en-IN" dirty="0" err="1"/>
              <a:t>book.availableCopies</a:t>
            </a:r>
            <a:r>
              <a:rPr lang="en-IN" dirty="0"/>
              <a:t> &gt; 0) {</a:t>
            </a:r>
          </a:p>
          <a:p>
            <a:r>
              <a:rPr lang="en-IN" dirty="0"/>
              <a:t>            </a:t>
            </a:r>
            <a:r>
              <a:rPr lang="en-IN" dirty="0" err="1"/>
              <a:t>book.availableCopies</a:t>
            </a:r>
            <a:r>
              <a:rPr lang="en-IN" dirty="0"/>
              <a:t>--;</a:t>
            </a:r>
          </a:p>
          <a:p>
            <a:r>
              <a:rPr lang="en-IN" dirty="0"/>
              <a:t>            </a:t>
            </a:r>
            <a:r>
              <a:rPr lang="en-IN" dirty="0" err="1"/>
              <a:t>borrowedBooks.put</a:t>
            </a:r>
            <a:r>
              <a:rPr lang="en-IN" dirty="0"/>
              <a:t>(</a:t>
            </a:r>
            <a:r>
              <a:rPr lang="en-IN" dirty="0" err="1"/>
              <a:t>bookId</a:t>
            </a:r>
            <a:r>
              <a:rPr lang="en-IN" dirty="0"/>
              <a:t>, </a:t>
            </a:r>
            <a:r>
              <a:rPr lang="en-IN" dirty="0" err="1"/>
              <a:t>userId</a:t>
            </a:r>
            <a:r>
              <a:rPr lang="en-IN" dirty="0"/>
              <a:t>);</a:t>
            </a:r>
          </a:p>
          <a:p>
            <a:r>
              <a:rPr lang="en-IN" dirty="0"/>
              <a:t>            </a:t>
            </a:r>
            <a:r>
              <a:rPr lang="en-IN" dirty="0" err="1"/>
              <a:t>System.out.println</a:t>
            </a:r>
            <a:r>
              <a:rPr lang="en-IN" dirty="0"/>
              <a:t>("Book borrowed successfully.");</a:t>
            </a:r>
          </a:p>
          <a:p>
            <a:r>
              <a:rPr lang="en-IN" dirty="0"/>
              <a:t>        } else {</a:t>
            </a:r>
          </a:p>
          <a:p>
            <a:r>
              <a:rPr lang="en-IN" dirty="0"/>
              <a:t>            </a:t>
            </a:r>
            <a:r>
              <a:rPr lang="en-IN" dirty="0" err="1"/>
              <a:t>System.out.println</a:t>
            </a:r>
            <a:r>
              <a:rPr lang="en-IN" dirty="0"/>
              <a:t>("No copies available for borrowing.");</a:t>
            </a:r>
          </a:p>
          <a:p>
            <a:r>
              <a:rPr lang="en-IN" dirty="0"/>
              <a:t>        }</a:t>
            </a:r>
          </a:p>
          <a:p>
            <a:r>
              <a:rPr lang="en-IN" dirty="0"/>
              <a:t>    }</a:t>
            </a:r>
          </a:p>
        </p:txBody>
      </p:sp>
    </p:spTree>
    <p:extLst>
      <p:ext uri="{BB962C8B-B14F-4D97-AF65-F5344CB8AC3E}">
        <p14:creationId xmlns:p14="http://schemas.microsoft.com/office/powerpoint/2010/main" val="221882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4A6A05-C7E5-9951-CC73-3E59763DF276}"/>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F274A0DF-49C3-D538-3BB2-6B9CAA456EA4}"/>
              </a:ext>
            </a:extLst>
          </p:cNvPr>
          <p:cNvSpPr txBox="1"/>
          <p:nvPr/>
        </p:nvSpPr>
        <p:spPr>
          <a:xfrm>
            <a:off x="150829" y="121759"/>
            <a:ext cx="9155782" cy="5909310"/>
          </a:xfrm>
          <a:prstGeom prst="rect">
            <a:avLst/>
          </a:prstGeom>
          <a:noFill/>
        </p:spPr>
        <p:txBody>
          <a:bodyPr wrap="square">
            <a:spAutoFit/>
          </a:bodyPr>
          <a:lstStyle/>
          <a:p>
            <a:r>
              <a:rPr lang="en-IN" dirty="0"/>
              <a:t> public void </a:t>
            </a:r>
            <a:r>
              <a:rPr lang="en-IN" dirty="0" err="1"/>
              <a:t>returnBook</a:t>
            </a:r>
            <a:r>
              <a:rPr lang="en-IN" dirty="0"/>
              <a:t>(</a:t>
            </a:r>
            <a:r>
              <a:rPr lang="en-IN" dirty="0" err="1"/>
              <a:t>BookManagement</a:t>
            </a:r>
            <a:r>
              <a:rPr lang="en-IN" dirty="0"/>
              <a:t> </a:t>
            </a:r>
            <a:r>
              <a:rPr lang="en-IN" dirty="0" err="1"/>
              <a:t>bookManagement</a:t>
            </a:r>
            <a:r>
              <a:rPr lang="en-IN" dirty="0"/>
              <a:t>, int </a:t>
            </a:r>
            <a:r>
              <a:rPr lang="en-IN" dirty="0" err="1"/>
              <a:t>bookId</a:t>
            </a:r>
            <a:r>
              <a:rPr lang="en-IN" dirty="0"/>
              <a:t>) {</a:t>
            </a:r>
          </a:p>
          <a:p>
            <a:r>
              <a:rPr lang="en-IN" dirty="0"/>
              <a:t>        Book </a:t>
            </a:r>
            <a:r>
              <a:rPr lang="en-IN" dirty="0" err="1"/>
              <a:t>book</a:t>
            </a:r>
            <a:r>
              <a:rPr lang="en-IN" dirty="0"/>
              <a:t> = </a:t>
            </a:r>
            <a:r>
              <a:rPr lang="en-IN" dirty="0" err="1"/>
              <a:t>bookManagement.getBookById</a:t>
            </a:r>
            <a:r>
              <a:rPr lang="en-IN" dirty="0"/>
              <a:t>(</a:t>
            </a:r>
            <a:r>
              <a:rPr lang="en-IN" dirty="0" err="1"/>
              <a:t>bookId</a:t>
            </a:r>
            <a:r>
              <a:rPr lang="en-IN" dirty="0"/>
              <a:t>);</a:t>
            </a:r>
          </a:p>
          <a:p>
            <a:endParaRPr lang="en-IN" dirty="0"/>
          </a:p>
          <a:p>
            <a:r>
              <a:rPr lang="en-IN" dirty="0"/>
              <a:t>        if (book == null || !</a:t>
            </a:r>
            <a:r>
              <a:rPr lang="en-IN" dirty="0" err="1"/>
              <a:t>borrowedBooks.containsKey</a:t>
            </a:r>
            <a:r>
              <a:rPr lang="en-IN" dirty="0"/>
              <a:t>(</a:t>
            </a:r>
            <a:r>
              <a:rPr lang="en-IN" dirty="0" err="1"/>
              <a:t>bookId</a:t>
            </a:r>
            <a:r>
              <a:rPr lang="en-IN" dirty="0"/>
              <a:t>)) {</a:t>
            </a:r>
          </a:p>
          <a:p>
            <a:r>
              <a:rPr lang="en-IN" dirty="0"/>
              <a:t>            </a:t>
            </a:r>
            <a:r>
              <a:rPr lang="en-IN" dirty="0" err="1"/>
              <a:t>System.out.println</a:t>
            </a:r>
            <a:r>
              <a:rPr lang="en-IN" dirty="0"/>
              <a:t>("Invalid book ID or the book was not borrowed.");</a:t>
            </a:r>
          </a:p>
          <a:p>
            <a:r>
              <a:rPr lang="en-IN" dirty="0"/>
              <a:t>            return;</a:t>
            </a:r>
          </a:p>
          <a:p>
            <a:r>
              <a:rPr lang="en-IN" dirty="0"/>
              <a:t>        }</a:t>
            </a:r>
          </a:p>
          <a:p>
            <a:endParaRPr lang="en-IN" dirty="0"/>
          </a:p>
          <a:p>
            <a:r>
              <a:rPr lang="en-IN" dirty="0"/>
              <a:t>        </a:t>
            </a:r>
            <a:r>
              <a:rPr lang="en-IN" dirty="0" err="1"/>
              <a:t>book.availableCopies</a:t>
            </a:r>
            <a:r>
              <a:rPr lang="en-IN" dirty="0"/>
              <a:t>++;</a:t>
            </a:r>
          </a:p>
          <a:p>
            <a:r>
              <a:rPr lang="en-IN" dirty="0"/>
              <a:t>        </a:t>
            </a:r>
            <a:r>
              <a:rPr lang="en-IN" dirty="0" err="1"/>
              <a:t>borrowedBooks.remove</a:t>
            </a:r>
            <a:r>
              <a:rPr lang="en-IN" dirty="0"/>
              <a:t>(</a:t>
            </a:r>
            <a:r>
              <a:rPr lang="en-IN" dirty="0" err="1"/>
              <a:t>bookId</a:t>
            </a:r>
            <a:r>
              <a:rPr lang="en-IN" dirty="0"/>
              <a:t>);</a:t>
            </a:r>
          </a:p>
          <a:p>
            <a:r>
              <a:rPr lang="en-IN" dirty="0"/>
              <a:t>        </a:t>
            </a:r>
            <a:r>
              <a:rPr lang="en-IN" dirty="0" err="1"/>
              <a:t>System.out.println</a:t>
            </a:r>
            <a:r>
              <a:rPr lang="en-IN" dirty="0"/>
              <a:t>("Book returned successfully.");</a:t>
            </a:r>
          </a:p>
          <a:p>
            <a:r>
              <a:rPr lang="en-IN" dirty="0"/>
              <a:t>    }</a:t>
            </a:r>
          </a:p>
          <a:p>
            <a:r>
              <a:rPr lang="en-IN" dirty="0"/>
              <a:t>}</a:t>
            </a:r>
          </a:p>
          <a:p>
            <a:endParaRPr lang="en-IN" dirty="0"/>
          </a:p>
          <a:p>
            <a:r>
              <a:rPr lang="en-IN" dirty="0"/>
              <a:t>// Main Class</a:t>
            </a:r>
          </a:p>
          <a:p>
            <a:r>
              <a:rPr lang="en-IN" dirty="0"/>
              <a:t>public class Main {</a:t>
            </a:r>
          </a:p>
          <a:p>
            <a:r>
              <a:rPr lang="en-IN" dirty="0"/>
              <a:t>    public static void main(String[] </a:t>
            </a:r>
            <a:r>
              <a:rPr lang="en-IN" dirty="0" err="1"/>
              <a:t>args</a:t>
            </a:r>
            <a:r>
              <a:rPr lang="en-IN" dirty="0"/>
              <a:t>) {</a:t>
            </a:r>
          </a:p>
          <a:p>
            <a:r>
              <a:rPr lang="en-IN" dirty="0"/>
              <a:t>        Scanner </a:t>
            </a:r>
            <a:r>
              <a:rPr lang="en-IN" dirty="0" err="1"/>
              <a:t>scanner</a:t>
            </a:r>
            <a:r>
              <a:rPr lang="en-IN" dirty="0"/>
              <a:t> = new Scanner(System.in);</a:t>
            </a:r>
          </a:p>
          <a:p>
            <a:r>
              <a:rPr lang="en-IN" dirty="0"/>
              <a:t>        </a:t>
            </a:r>
            <a:r>
              <a:rPr lang="en-IN" dirty="0" err="1"/>
              <a:t>BookManagement</a:t>
            </a:r>
            <a:r>
              <a:rPr lang="en-IN" dirty="0"/>
              <a:t> </a:t>
            </a:r>
            <a:r>
              <a:rPr lang="en-IN" dirty="0" err="1"/>
              <a:t>bookManagement</a:t>
            </a:r>
            <a:r>
              <a:rPr lang="en-IN" dirty="0"/>
              <a:t> = new </a:t>
            </a:r>
            <a:r>
              <a:rPr lang="en-IN" dirty="0" err="1"/>
              <a:t>BookManagement</a:t>
            </a:r>
            <a:r>
              <a:rPr lang="en-IN" dirty="0"/>
              <a:t>();</a:t>
            </a:r>
          </a:p>
          <a:p>
            <a:r>
              <a:rPr lang="en-IN" dirty="0"/>
              <a:t>        </a:t>
            </a:r>
            <a:r>
              <a:rPr lang="en-IN" dirty="0" err="1"/>
              <a:t>UserAccountManagement</a:t>
            </a:r>
            <a:r>
              <a:rPr lang="en-IN" dirty="0"/>
              <a:t> </a:t>
            </a:r>
            <a:r>
              <a:rPr lang="en-IN" dirty="0" err="1"/>
              <a:t>userManagement</a:t>
            </a:r>
            <a:r>
              <a:rPr lang="en-IN" dirty="0"/>
              <a:t> = new </a:t>
            </a:r>
            <a:r>
              <a:rPr lang="en-IN" dirty="0" err="1"/>
              <a:t>UserAccountManagement</a:t>
            </a:r>
            <a:r>
              <a:rPr lang="en-IN" dirty="0"/>
              <a:t>();</a:t>
            </a:r>
          </a:p>
          <a:p>
            <a:r>
              <a:rPr lang="en-IN" dirty="0"/>
              <a:t>        </a:t>
            </a:r>
            <a:r>
              <a:rPr lang="en-IN" dirty="0" err="1"/>
              <a:t>BorrowingSystem</a:t>
            </a:r>
            <a:r>
              <a:rPr lang="en-IN" dirty="0"/>
              <a:t> </a:t>
            </a:r>
            <a:r>
              <a:rPr lang="en-IN" dirty="0" err="1"/>
              <a:t>borrowingSystem</a:t>
            </a:r>
            <a:r>
              <a:rPr lang="en-IN" dirty="0"/>
              <a:t> = new </a:t>
            </a:r>
            <a:r>
              <a:rPr lang="en-IN" dirty="0" err="1"/>
              <a:t>BorrowingSystem</a:t>
            </a:r>
            <a:r>
              <a:rPr lang="en-IN" dirty="0"/>
              <a:t>();</a:t>
            </a:r>
          </a:p>
        </p:txBody>
      </p:sp>
    </p:spTree>
    <p:extLst>
      <p:ext uri="{BB962C8B-B14F-4D97-AF65-F5344CB8AC3E}">
        <p14:creationId xmlns:p14="http://schemas.microsoft.com/office/powerpoint/2010/main" val="13478810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61BD7F-E3A2-3651-6465-A0C5DDFA4B93}"/>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EBD7F717-A4B0-7DBE-4EAC-E233882E6E2A}"/>
              </a:ext>
            </a:extLst>
          </p:cNvPr>
          <p:cNvSpPr txBox="1"/>
          <p:nvPr/>
        </p:nvSpPr>
        <p:spPr>
          <a:xfrm>
            <a:off x="128833" y="602527"/>
            <a:ext cx="11934334" cy="4247317"/>
          </a:xfrm>
          <a:prstGeom prst="rect">
            <a:avLst/>
          </a:prstGeom>
          <a:noFill/>
        </p:spPr>
        <p:txBody>
          <a:bodyPr wrap="square">
            <a:spAutoFit/>
          </a:bodyPr>
          <a:lstStyle/>
          <a:p>
            <a:r>
              <a:rPr lang="en-IN" dirty="0"/>
              <a:t> while (true) {</a:t>
            </a:r>
          </a:p>
          <a:p>
            <a:r>
              <a:rPr lang="en-IN" dirty="0"/>
              <a:t>            </a:t>
            </a:r>
            <a:r>
              <a:rPr lang="en-IN" dirty="0" err="1"/>
              <a:t>System.out.println</a:t>
            </a:r>
            <a:r>
              <a:rPr lang="en-IN" dirty="0"/>
              <a:t>("Library Management System");</a:t>
            </a:r>
          </a:p>
          <a:p>
            <a:r>
              <a:rPr lang="en-IN" dirty="0"/>
              <a:t>            </a:t>
            </a:r>
            <a:r>
              <a:rPr lang="en-IN" dirty="0" err="1"/>
              <a:t>System.out.println</a:t>
            </a:r>
            <a:r>
              <a:rPr lang="en-IN" dirty="0"/>
              <a:t>("1. Add Book");</a:t>
            </a:r>
          </a:p>
          <a:p>
            <a:r>
              <a:rPr lang="en-IN" dirty="0"/>
              <a:t>            </a:t>
            </a:r>
            <a:r>
              <a:rPr lang="en-IN" dirty="0" err="1"/>
              <a:t>System.out.println</a:t>
            </a:r>
            <a:r>
              <a:rPr lang="en-IN" dirty="0"/>
              <a:t>("2. Search Book");</a:t>
            </a:r>
          </a:p>
          <a:p>
            <a:r>
              <a:rPr lang="en-IN" dirty="0"/>
              <a:t>            </a:t>
            </a:r>
            <a:r>
              <a:rPr lang="en-IN" dirty="0" err="1"/>
              <a:t>System.out.println</a:t>
            </a:r>
            <a:r>
              <a:rPr lang="en-IN" dirty="0"/>
              <a:t>("3. List All Books");</a:t>
            </a:r>
          </a:p>
          <a:p>
            <a:r>
              <a:rPr lang="en-IN" dirty="0"/>
              <a:t>            </a:t>
            </a:r>
            <a:r>
              <a:rPr lang="en-IN" dirty="0" err="1"/>
              <a:t>System.out.println</a:t>
            </a:r>
            <a:r>
              <a:rPr lang="en-IN" dirty="0"/>
              <a:t>("4. Add User");</a:t>
            </a:r>
          </a:p>
          <a:p>
            <a:r>
              <a:rPr lang="en-IN" dirty="0"/>
              <a:t>            </a:t>
            </a:r>
            <a:r>
              <a:rPr lang="en-IN" dirty="0" err="1"/>
              <a:t>System.out.println</a:t>
            </a:r>
            <a:r>
              <a:rPr lang="en-IN" dirty="0"/>
              <a:t>("5. Borrow Book");</a:t>
            </a:r>
          </a:p>
          <a:p>
            <a:r>
              <a:rPr lang="en-IN" dirty="0"/>
              <a:t>            </a:t>
            </a:r>
            <a:r>
              <a:rPr lang="en-IN" dirty="0" err="1"/>
              <a:t>System.out.println</a:t>
            </a:r>
            <a:r>
              <a:rPr lang="en-IN" dirty="0"/>
              <a:t>("6. Return Book");</a:t>
            </a:r>
          </a:p>
          <a:p>
            <a:r>
              <a:rPr lang="en-IN" dirty="0"/>
              <a:t>            </a:t>
            </a:r>
            <a:r>
              <a:rPr lang="en-IN" dirty="0" err="1"/>
              <a:t>System.out.println</a:t>
            </a:r>
            <a:r>
              <a:rPr lang="en-IN" dirty="0"/>
              <a:t>("7. View </a:t>
            </a:r>
            <a:r>
              <a:rPr lang="en-IN" dirty="0" err="1"/>
              <a:t>Catalog</a:t>
            </a:r>
            <a:r>
              <a:rPr lang="en-IN" dirty="0"/>
              <a:t>");</a:t>
            </a:r>
          </a:p>
          <a:p>
            <a:r>
              <a:rPr lang="en-IN" dirty="0"/>
              <a:t>            </a:t>
            </a:r>
            <a:r>
              <a:rPr lang="en-IN" dirty="0" err="1"/>
              <a:t>System.out.println</a:t>
            </a:r>
            <a:r>
              <a:rPr lang="en-IN" dirty="0"/>
              <a:t>("8. Exit");</a:t>
            </a:r>
          </a:p>
          <a:p>
            <a:r>
              <a:rPr lang="en-IN" dirty="0"/>
              <a:t>            </a:t>
            </a:r>
            <a:r>
              <a:rPr lang="en-IN" dirty="0" err="1"/>
              <a:t>System.out.print</a:t>
            </a:r>
            <a:r>
              <a:rPr lang="en-IN" dirty="0"/>
              <a:t>("Select an option: ");</a:t>
            </a:r>
          </a:p>
          <a:p>
            <a:r>
              <a:rPr lang="en-IN" dirty="0"/>
              <a:t>            int choice = </a:t>
            </a:r>
            <a:r>
              <a:rPr lang="en-IN" dirty="0" err="1"/>
              <a:t>scanner.nextInt</a:t>
            </a:r>
            <a:r>
              <a:rPr lang="en-IN" dirty="0"/>
              <a:t>();</a:t>
            </a:r>
          </a:p>
          <a:p>
            <a:endParaRPr lang="en-IN" dirty="0"/>
          </a:p>
          <a:p>
            <a:r>
              <a:rPr lang="en-IN" dirty="0"/>
              <a:t>            switch (choice) {</a:t>
            </a:r>
          </a:p>
          <a:p>
            <a:r>
              <a:rPr lang="en-IN" dirty="0"/>
              <a:t>                </a:t>
            </a:r>
          </a:p>
        </p:txBody>
      </p:sp>
    </p:spTree>
    <p:extLst>
      <p:ext uri="{BB962C8B-B14F-4D97-AF65-F5344CB8AC3E}">
        <p14:creationId xmlns:p14="http://schemas.microsoft.com/office/powerpoint/2010/main" val="24967545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BFCBA0-0BAA-FDA4-9176-7CDBE625409C}"/>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5C8BB401-0877-CE1E-0D51-713F1FD52F63}"/>
              </a:ext>
            </a:extLst>
          </p:cNvPr>
          <p:cNvSpPr txBox="1"/>
          <p:nvPr/>
        </p:nvSpPr>
        <p:spPr>
          <a:xfrm>
            <a:off x="122548" y="466183"/>
            <a:ext cx="8986100" cy="5078313"/>
          </a:xfrm>
          <a:prstGeom prst="rect">
            <a:avLst/>
          </a:prstGeom>
          <a:noFill/>
        </p:spPr>
        <p:txBody>
          <a:bodyPr wrap="square">
            <a:spAutoFit/>
          </a:bodyPr>
          <a:lstStyle/>
          <a:p>
            <a:r>
              <a:rPr lang="en-IN" dirty="0"/>
              <a:t>                case 1 -&gt; {</a:t>
            </a:r>
          </a:p>
          <a:p>
            <a:r>
              <a:rPr lang="en-IN" dirty="0"/>
              <a:t>                    </a:t>
            </a:r>
            <a:r>
              <a:rPr lang="en-IN" dirty="0" err="1"/>
              <a:t>scanner.nextLine</a:t>
            </a:r>
            <a:r>
              <a:rPr lang="en-IN" dirty="0"/>
              <a:t>();</a:t>
            </a:r>
          </a:p>
          <a:p>
            <a:r>
              <a:rPr lang="en-IN" dirty="0"/>
              <a:t>                    </a:t>
            </a:r>
            <a:r>
              <a:rPr lang="en-IN" dirty="0" err="1"/>
              <a:t>System.out.print</a:t>
            </a:r>
            <a:r>
              <a:rPr lang="en-IN" dirty="0"/>
              <a:t>("Enter title: ");</a:t>
            </a:r>
          </a:p>
          <a:p>
            <a:r>
              <a:rPr lang="en-IN" dirty="0"/>
              <a:t>                    String title = </a:t>
            </a:r>
            <a:r>
              <a:rPr lang="en-IN" dirty="0" err="1"/>
              <a:t>scanner.nextLine</a:t>
            </a:r>
            <a:r>
              <a:rPr lang="en-IN" dirty="0"/>
              <a:t>();</a:t>
            </a:r>
          </a:p>
          <a:p>
            <a:r>
              <a:rPr lang="en-IN" dirty="0"/>
              <a:t>                    </a:t>
            </a:r>
            <a:r>
              <a:rPr lang="en-IN" dirty="0" err="1"/>
              <a:t>System.out.print</a:t>
            </a:r>
            <a:r>
              <a:rPr lang="en-IN" dirty="0"/>
              <a:t>("Enter author: ");</a:t>
            </a:r>
          </a:p>
          <a:p>
            <a:r>
              <a:rPr lang="en-IN" dirty="0"/>
              <a:t>                    String author = </a:t>
            </a:r>
            <a:r>
              <a:rPr lang="en-IN" dirty="0" err="1"/>
              <a:t>scanner.nextLine</a:t>
            </a:r>
            <a:r>
              <a:rPr lang="en-IN" dirty="0"/>
              <a:t>();</a:t>
            </a:r>
          </a:p>
          <a:p>
            <a:r>
              <a:rPr lang="en-IN" dirty="0"/>
              <a:t>                    </a:t>
            </a:r>
            <a:r>
              <a:rPr lang="en-IN" dirty="0" err="1"/>
              <a:t>System.out.print</a:t>
            </a:r>
            <a:r>
              <a:rPr lang="en-IN" dirty="0"/>
              <a:t>("Enter ISBN: ");</a:t>
            </a:r>
          </a:p>
          <a:p>
            <a:r>
              <a:rPr lang="en-IN" dirty="0"/>
              <a:t>                    String </a:t>
            </a:r>
            <a:r>
              <a:rPr lang="en-IN" dirty="0" err="1"/>
              <a:t>isbn</a:t>
            </a:r>
            <a:r>
              <a:rPr lang="en-IN" dirty="0"/>
              <a:t> = </a:t>
            </a:r>
            <a:r>
              <a:rPr lang="en-IN" dirty="0" err="1"/>
              <a:t>scanner.nextLine</a:t>
            </a:r>
            <a:r>
              <a:rPr lang="en-IN" dirty="0"/>
              <a:t>();</a:t>
            </a:r>
          </a:p>
          <a:p>
            <a:r>
              <a:rPr lang="en-IN" dirty="0"/>
              <a:t>                    </a:t>
            </a:r>
            <a:r>
              <a:rPr lang="en-IN" dirty="0" err="1"/>
              <a:t>System.out.print</a:t>
            </a:r>
            <a:r>
              <a:rPr lang="en-IN" dirty="0"/>
              <a:t>("Enter total copies: ");</a:t>
            </a:r>
          </a:p>
          <a:p>
            <a:r>
              <a:rPr lang="en-IN" dirty="0"/>
              <a:t>                    int </a:t>
            </a:r>
            <a:r>
              <a:rPr lang="en-IN" dirty="0" err="1"/>
              <a:t>totalCopies</a:t>
            </a:r>
            <a:r>
              <a:rPr lang="en-IN" dirty="0"/>
              <a:t> = </a:t>
            </a:r>
            <a:r>
              <a:rPr lang="en-IN" dirty="0" err="1"/>
              <a:t>scanner.nextInt</a:t>
            </a:r>
            <a:r>
              <a:rPr lang="en-IN" dirty="0"/>
              <a:t>();</a:t>
            </a:r>
          </a:p>
          <a:p>
            <a:r>
              <a:rPr lang="en-IN" dirty="0"/>
              <a:t>                    </a:t>
            </a:r>
            <a:r>
              <a:rPr lang="en-IN" dirty="0" err="1"/>
              <a:t>bookManagement.addBook</a:t>
            </a:r>
            <a:r>
              <a:rPr lang="en-IN" dirty="0"/>
              <a:t>(title, author, </a:t>
            </a:r>
            <a:r>
              <a:rPr lang="en-IN" dirty="0" err="1"/>
              <a:t>isbn</a:t>
            </a:r>
            <a:r>
              <a:rPr lang="en-IN" dirty="0"/>
              <a:t>, </a:t>
            </a:r>
            <a:r>
              <a:rPr lang="en-IN" dirty="0" err="1"/>
              <a:t>totalCopies</a:t>
            </a:r>
            <a:r>
              <a:rPr lang="en-IN" dirty="0"/>
              <a:t>);</a:t>
            </a:r>
          </a:p>
          <a:p>
            <a:r>
              <a:rPr lang="en-IN" dirty="0"/>
              <a:t>                }</a:t>
            </a:r>
          </a:p>
          <a:p>
            <a:r>
              <a:rPr lang="en-IN" dirty="0"/>
              <a:t>                case 2 -&gt; {</a:t>
            </a:r>
          </a:p>
          <a:p>
            <a:r>
              <a:rPr lang="en-IN" dirty="0"/>
              <a:t>                    </a:t>
            </a:r>
            <a:r>
              <a:rPr lang="en-IN" dirty="0" err="1"/>
              <a:t>scanner.nextLine</a:t>
            </a:r>
            <a:r>
              <a:rPr lang="en-IN" dirty="0"/>
              <a:t>();</a:t>
            </a:r>
          </a:p>
          <a:p>
            <a:r>
              <a:rPr lang="en-IN" dirty="0"/>
              <a:t>                    </a:t>
            </a:r>
            <a:r>
              <a:rPr lang="en-IN" dirty="0" err="1"/>
              <a:t>System.out.print</a:t>
            </a:r>
            <a:r>
              <a:rPr lang="en-IN" dirty="0"/>
              <a:t>("Enter book title to search: ");</a:t>
            </a:r>
          </a:p>
          <a:p>
            <a:r>
              <a:rPr lang="en-IN" dirty="0"/>
              <a:t>                    String </a:t>
            </a:r>
            <a:r>
              <a:rPr lang="en-IN" dirty="0" err="1"/>
              <a:t>searchTitle</a:t>
            </a:r>
            <a:r>
              <a:rPr lang="en-IN" dirty="0"/>
              <a:t> = </a:t>
            </a:r>
            <a:r>
              <a:rPr lang="en-IN" dirty="0" err="1"/>
              <a:t>scanner.nextLine</a:t>
            </a:r>
            <a:r>
              <a:rPr lang="en-IN" dirty="0"/>
              <a:t>();</a:t>
            </a:r>
          </a:p>
          <a:p>
            <a:r>
              <a:rPr lang="en-IN" dirty="0"/>
              <a:t>                    </a:t>
            </a:r>
            <a:r>
              <a:rPr lang="en-IN" dirty="0" err="1"/>
              <a:t>bookManagement.searchBook</a:t>
            </a:r>
            <a:r>
              <a:rPr lang="en-IN" dirty="0"/>
              <a:t>(</a:t>
            </a:r>
            <a:r>
              <a:rPr lang="en-IN" dirty="0" err="1"/>
              <a:t>searchTitle</a:t>
            </a:r>
            <a:r>
              <a:rPr lang="en-IN" dirty="0"/>
              <a:t>);</a:t>
            </a:r>
          </a:p>
          <a:p>
            <a:r>
              <a:rPr lang="en-IN" dirty="0"/>
              <a:t>                }</a:t>
            </a:r>
          </a:p>
        </p:txBody>
      </p:sp>
    </p:spTree>
    <p:extLst>
      <p:ext uri="{BB962C8B-B14F-4D97-AF65-F5344CB8AC3E}">
        <p14:creationId xmlns:p14="http://schemas.microsoft.com/office/powerpoint/2010/main" val="11634561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BD21AA-208B-8882-FFB9-EF70CDC44BA5}"/>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9F7F0C67-669E-0DCA-4009-5DCAB31B9D54}"/>
              </a:ext>
            </a:extLst>
          </p:cNvPr>
          <p:cNvSpPr txBox="1"/>
          <p:nvPr/>
        </p:nvSpPr>
        <p:spPr>
          <a:xfrm>
            <a:off x="131975" y="155098"/>
            <a:ext cx="8986100" cy="5909310"/>
          </a:xfrm>
          <a:prstGeom prst="rect">
            <a:avLst/>
          </a:prstGeom>
          <a:noFill/>
        </p:spPr>
        <p:txBody>
          <a:bodyPr wrap="square">
            <a:spAutoFit/>
          </a:bodyPr>
          <a:lstStyle/>
          <a:p>
            <a:r>
              <a:rPr lang="en-IN" dirty="0"/>
              <a:t>case 3 -&gt; </a:t>
            </a:r>
            <a:r>
              <a:rPr lang="en-IN" dirty="0" err="1"/>
              <a:t>bookManagement.listAllBooks</a:t>
            </a:r>
            <a:r>
              <a:rPr lang="en-IN" dirty="0"/>
              <a:t>();</a:t>
            </a:r>
          </a:p>
          <a:p>
            <a:r>
              <a:rPr lang="en-IN" dirty="0"/>
              <a:t>                case 4 -&gt; {</a:t>
            </a:r>
          </a:p>
          <a:p>
            <a:r>
              <a:rPr lang="en-IN" dirty="0"/>
              <a:t>                    </a:t>
            </a:r>
            <a:r>
              <a:rPr lang="en-IN" dirty="0" err="1"/>
              <a:t>scanner.nextLine</a:t>
            </a:r>
            <a:r>
              <a:rPr lang="en-IN" dirty="0"/>
              <a:t>();</a:t>
            </a:r>
          </a:p>
          <a:p>
            <a:r>
              <a:rPr lang="en-IN" dirty="0"/>
              <a:t>                    </a:t>
            </a:r>
            <a:r>
              <a:rPr lang="en-IN" dirty="0" err="1"/>
              <a:t>System.out.print</a:t>
            </a:r>
            <a:r>
              <a:rPr lang="en-IN" dirty="0"/>
              <a:t>("Enter name: ");</a:t>
            </a:r>
          </a:p>
          <a:p>
            <a:r>
              <a:rPr lang="en-IN" dirty="0"/>
              <a:t>                    String name = </a:t>
            </a:r>
            <a:r>
              <a:rPr lang="en-IN" dirty="0" err="1"/>
              <a:t>scanner.nextLine</a:t>
            </a:r>
            <a:r>
              <a:rPr lang="en-IN" dirty="0"/>
              <a:t>();</a:t>
            </a:r>
          </a:p>
          <a:p>
            <a:r>
              <a:rPr lang="en-IN" dirty="0"/>
              <a:t>                    </a:t>
            </a:r>
            <a:r>
              <a:rPr lang="en-IN" dirty="0" err="1"/>
              <a:t>System.out.print</a:t>
            </a:r>
            <a:r>
              <a:rPr lang="en-IN" dirty="0"/>
              <a:t>("Enter email: ");</a:t>
            </a:r>
          </a:p>
          <a:p>
            <a:r>
              <a:rPr lang="en-IN" dirty="0"/>
              <a:t>                    String email = </a:t>
            </a:r>
            <a:r>
              <a:rPr lang="en-IN" dirty="0" err="1"/>
              <a:t>scanner.nextLine</a:t>
            </a:r>
            <a:r>
              <a:rPr lang="en-IN" dirty="0"/>
              <a:t>();</a:t>
            </a:r>
          </a:p>
          <a:p>
            <a:r>
              <a:rPr lang="en-IN" dirty="0"/>
              <a:t>                    </a:t>
            </a:r>
            <a:r>
              <a:rPr lang="en-IN" dirty="0" err="1"/>
              <a:t>System.out.print</a:t>
            </a:r>
            <a:r>
              <a:rPr lang="en-IN" dirty="0"/>
              <a:t>("Enter password: ");</a:t>
            </a:r>
          </a:p>
          <a:p>
            <a:r>
              <a:rPr lang="en-IN" dirty="0"/>
              <a:t>                    String password = </a:t>
            </a:r>
            <a:r>
              <a:rPr lang="en-IN" dirty="0" err="1"/>
              <a:t>scanner.nextLine</a:t>
            </a:r>
            <a:r>
              <a:rPr lang="en-IN" dirty="0"/>
              <a:t>();</a:t>
            </a:r>
          </a:p>
          <a:p>
            <a:r>
              <a:rPr lang="en-IN" dirty="0"/>
              <a:t>                    </a:t>
            </a:r>
            <a:r>
              <a:rPr lang="en-IN" dirty="0" err="1"/>
              <a:t>System.out.print</a:t>
            </a:r>
            <a:r>
              <a:rPr lang="en-IN" dirty="0"/>
              <a:t>("Enter role (Admin/User): ");</a:t>
            </a:r>
          </a:p>
          <a:p>
            <a:r>
              <a:rPr lang="en-IN" dirty="0"/>
              <a:t>                    String role = </a:t>
            </a:r>
            <a:r>
              <a:rPr lang="en-IN" dirty="0" err="1"/>
              <a:t>scanner.nextLine</a:t>
            </a:r>
            <a:r>
              <a:rPr lang="en-IN" dirty="0"/>
              <a:t>();</a:t>
            </a:r>
          </a:p>
          <a:p>
            <a:r>
              <a:rPr lang="en-IN" dirty="0"/>
              <a:t>                    </a:t>
            </a:r>
            <a:r>
              <a:rPr lang="en-IN" dirty="0" err="1"/>
              <a:t>userManagement.addUser</a:t>
            </a:r>
            <a:r>
              <a:rPr lang="en-IN" dirty="0"/>
              <a:t>(name, email, password, role);</a:t>
            </a:r>
          </a:p>
          <a:p>
            <a:r>
              <a:rPr lang="en-IN" dirty="0"/>
              <a:t>                }</a:t>
            </a:r>
          </a:p>
          <a:p>
            <a:r>
              <a:rPr lang="en-IN" dirty="0"/>
              <a:t>                case 5 -&gt; {</a:t>
            </a:r>
          </a:p>
          <a:p>
            <a:r>
              <a:rPr lang="en-IN" dirty="0"/>
              <a:t>                    </a:t>
            </a:r>
            <a:r>
              <a:rPr lang="en-IN" dirty="0" err="1"/>
              <a:t>System.out.print</a:t>
            </a:r>
            <a:r>
              <a:rPr lang="en-IN" dirty="0"/>
              <a:t>("Enter user ID: ");</a:t>
            </a:r>
          </a:p>
          <a:p>
            <a:r>
              <a:rPr lang="en-IN" dirty="0"/>
              <a:t>                    int </a:t>
            </a:r>
            <a:r>
              <a:rPr lang="en-IN" dirty="0" err="1"/>
              <a:t>userId</a:t>
            </a:r>
            <a:r>
              <a:rPr lang="en-IN" dirty="0"/>
              <a:t> = </a:t>
            </a:r>
            <a:r>
              <a:rPr lang="en-IN" dirty="0" err="1"/>
              <a:t>scanner.nextInt</a:t>
            </a:r>
            <a:r>
              <a:rPr lang="en-IN" dirty="0"/>
              <a:t>();</a:t>
            </a:r>
          </a:p>
          <a:p>
            <a:r>
              <a:rPr lang="en-IN" dirty="0"/>
              <a:t>                    </a:t>
            </a:r>
            <a:r>
              <a:rPr lang="en-IN" dirty="0" err="1"/>
              <a:t>System.out.print</a:t>
            </a:r>
            <a:r>
              <a:rPr lang="en-IN" dirty="0"/>
              <a:t>("Enter book ID: ");</a:t>
            </a:r>
          </a:p>
          <a:p>
            <a:r>
              <a:rPr lang="en-IN" dirty="0"/>
              <a:t>                    int </a:t>
            </a:r>
            <a:r>
              <a:rPr lang="en-IN" dirty="0" err="1"/>
              <a:t>bookId</a:t>
            </a:r>
            <a:r>
              <a:rPr lang="en-IN" dirty="0"/>
              <a:t> = </a:t>
            </a:r>
            <a:r>
              <a:rPr lang="en-IN" dirty="0" err="1"/>
              <a:t>scanner.nextInt</a:t>
            </a:r>
            <a:r>
              <a:rPr lang="en-IN" dirty="0"/>
              <a:t>();</a:t>
            </a:r>
          </a:p>
          <a:p>
            <a:r>
              <a:rPr lang="en-IN" dirty="0"/>
              <a:t>                    </a:t>
            </a:r>
            <a:r>
              <a:rPr lang="en-IN" dirty="0" err="1"/>
              <a:t>borrowingSystem.borrowBook</a:t>
            </a:r>
            <a:r>
              <a:rPr lang="en-IN" dirty="0"/>
              <a:t>(</a:t>
            </a:r>
            <a:r>
              <a:rPr lang="en-IN" dirty="0" err="1"/>
              <a:t>userManagement</a:t>
            </a:r>
            <a:r>
              <a:rPr lang="en-IN" dirty="0"/>
              <a:t>, </a:t>
            </a:r>
            <a:r>
              <a:rPr lang="en-IN" dirty="0" err="1"/>
              <a:t>bookManagement</a:t>
            </a:r>
            <a:r>
              <a:rPr lang="en-IN" dirty="0"/>
              <a:t>, </a:t>
            </a:r>
            <a:r>
              <a:rPr lang="en-IN" dirty="0" err="1"/>
              <a:t>userId</a:t>
            </a:r>
            <a:r>
              <a:rPr lang="en-IN" dirty="0"/>
              <a:t>, </a:t>
            </a:r>
            <a:r>
              <a:rPr lang="en-IN" dirty="0" err="1"/>
              <a:t>bookId</a:t>
            </a:r>
            <a:r>
              <a:rPr lang="en-IN" dirty="0"/>
              <a:t>);</a:t>
            </a:r>
          </a:p>
          <a:p>
            <a:r>
              <a:rPr lang="en-IN" dirty="0"/>
              <a:t>                }</a:t>
            </a:r>
          </a:p>
        </p:txBody>
      </p:sp>
    </p:spTree>
    <p:extLst>
      <p:ext uri="{BB962C8B-B14F-4D97-AF65-F5344CB8AC3E}">
        <p14:creationId xmlns:p14="http://schemas.microsoft.com/office/powerpoint/2010/main" val="31245807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2BDB08-4C91-A28A-7097-7738E8FF3A29}"/>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2F89DC3A-22EE-EFFF-AE8A-71092CDFB031}"/>
              </a:ext>
            </a:extLst>
          </p:cNvPr>
          <p:cNvSpPr txBox="1"/>
          <p:nvPr/>
        </p:nvSpPr>
        <p:spPr>
          <a:xfrm>
            <a:off x="122548" y="466183"/>
            <a:ext cx="8986100" cy="4524315"/>
          </a:xfrm>
          <a:prstGeom prst="rect">
            <a:avLst/>
          </a:prstGeom>
          <a:noFill/>
        </p:spPr>
        <p:txBody>
          <a:bodyPr wrap="square">
            <a:spAutoFit/>
          </a:bodyPr>
          <a:lstStyle/>
          <a:p>
            <a:r>
              <a:rPr lang="en-IN" dirty="0"/>
              <a:t> case 6 -&gt; {</a:t>
            </a:r>
          </a:p>
          <a:p>
            <a:r>
              <a:rPr lang="en-IN" dirty="0"/>
              <a:t>                    </a:t>
            </a:r>
            <a:r>
              <a:rPr lang="en-IN" dirty="0" err="1"/>
              <a:t>System.out.print</a:t>
            </a:r>
            <a:r>
              <a:rPr lang="en-IN" dirty="0"/>
              <a:t>("Enter book ID: ");</a:t>
            </a:r>
          </a:p>
          <a:p>
            <a:r>
              <a:rPr lang="en-IN" dirty="0"/>
              <a:t>                    int </a:t>
            </a:r>
            <a:r>
              <a:rPr lang="en-IN" dirty="0" err="1"/>
              <a:t>bookId</a:t>
            </a:r>
            <a:r>
              <a:rPr lang="en-IN" dirty="0"/>
              <a:t> = </a:t>
            </a:r>
            <a:r>
              <a:rPr lang="en-IN" dirty="0" err="1"/>
              <a:t>scanner.nextInt</a:t>
            </a:r>
            <a:r>
              <a:rPr lang="en-IN" dirty="0"/>
              <a:t>();</a:t>
            </a:r>
          </a:p>
          <a:p>
            <a:r>
              <a:rPr lang="en-IN" dirty="0"/>
              <a:t>                    </a:t>
            </a:r>
            <a:r>
              <a:rPr lang="en-IN" dirty="0" err="1"/>
              <a:t>borrowingSystem.returnBook</a:t>
            </a:r>
            <a:r>
              <a:rPr lang="en-IN" dirty="0"/>
              <a:t>(</a:t>
            </a:r>
            <a:r>
              <a:rPr lang="en-IN" dirty="0" err="1"/>
              <a:t>bookManagement</a:t>
            </a:r>
            <a:r>
              <a:rPr lang="en-IN" dirty="0"/>
              <a:t>, </a:t>
            </a:r>
            <a:r>
              <a:rPr lang="en-IN" dirty="0" err="1"/>
              <a:t>bookId</a:t>
            </a:r>
            <a:r>
              <a:rPr lang="en-IN" dirty="0"/>
              <a:t>);</a:t>
            </a:r>
          </a:p>
          <a:p>
            <a:r>
              <a:rPr lang="en-IN" dirty="0"/>
              <a:t>                }</a:t>
            </a:r>
          </a:p>
          <a:p>
            <a:r>
              <a:rPr lang="en-IN" dirty="0"/>
              <a:t>                case 7 -&gt; </a:t>
            </a:r>
            <a:r>
              <a:rPr lang="en-IN" dirty="0" err="1"/>
              <a:t>bookManagement.viewOnlineCatalog</a:t>
            </a:r>
            <a:r>
              <a:rPr lang="en-IN" dirty="0"/>
              <a:t>();</a:t>
            </a:r>
          </a:p>
          <a:p>
            <a:r>
              <a:rPr lang="en-IN" dirty="0"/>
              <a:t>                case 8 -&gt; {</a:t>
            </a:r>
          </a:p>
          <a:p>
            <a:r>
              <a:rPr lang="en-IN" dirty="0"/>
              <a:t>                    </a:t>
            </a:r>
            <a:r>
              <a:rPr lang="en-IN" dirty="0" err="1"/>
              <a:t>System.out.println</a:t>
            </a:r>
            <a:r>
              <a:rPr lang="en-IN" dirty="0"/>
              <a:t>("Exiting...");</a:t>
            </a:r>
          </a:p>
          <a:p>
            <a:r>
              <a:rPr lang="en-IN" dirty="0"/>
              <a:t>                    </a:t>
            </a:r>
            <a:r>
              <a:rPr lang="en-IN" dirty="0" err="1"/>
              <a:t>scanner.close</a:t>
            </a:r>
            <a:r>
              <a:rPr lang="en-IN" dirty="0"/>
              <a:t>();</a:t>
            </a:r>
          </a:p>
          <a:p>
            <a:r>
              <a:rPr lang="en-IN" dirty="0"/>
              <a:t>                    return;</a:t>
            </a:r>
          </a:p>
          <a:p>
            <a:r>
              <a:rPr lang="en-IN" dirty="0"/>
              <a:t>                }</a:t>
            </a:r>
          </a:p>
          <a:p>
            <a:r>
              <a:rPr lang="en-IN" dirty="0"/>
              <a:t>                default -&gt; </a:t>
            </a:r>
            <a:r>
              <a:rPr lang="en-IN" dirty="0" err="1"/>
              <a:t>System.out.println</a:t>
            </a:r>
            <a:r>
              <a:rPr lang="en-IN" dirty="0"/>
              <a:t>("Invalid option. Try again.");</a:t>
            </a:r>
          </a:p>
          <a:p>
            <a:r>
              <a:rPr lang="en-IN" dirty="0"/>
              <a:t>            }</a:t>
            </a:r>
          </a:p>
          <a:p>
            <a:r>
              <a:rPr lang="en-IN" dirty="0"/>
              <a:t>        }</a:t>
            </a:r>
          </a:p>
          <a:p>
            <a:r>
              <a:rPr lang="en-IN" dirty="0"/>
              <a:t>    }</a:t>
            </a:r>
          </a:p>
          <a:p>
            <a:r>
              <a:rPr lang="en-IN" dirty="0"/>
              <a:t>}</a:t>
            </a:r>
          </a:p>
        </p:txBody>
      </p:sp>
    </p:spTree>
    <p:extLst>
      <p:ext uri="{BB962C8B-B14F-4D97-AF65-F5344CB8AC3E}">
        <p14:creationId xmlns:p14="http://schemas.microsoft.com/office/powerpoint/2010/main" val="40650423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9A43E04-15CE-013B-8A9A-9E370F53E50D}"/>
              </a:ext>
            </a:extLst>
          </p:cNvPr>
          <p:cNvSpPr txBox="1"/>
          <p:nvPr/>
        </p:nvSpPr>
        <p:spPr>
          <a:xfrm>
            <a:off x="152400" y="264160"/>
            <a:ext cx="2275840" cy="646331"/>
          </a:xfrm>
          <a:prstGeom prst="rect">
            <a:avLst/>
          </a:prstGeom>
          <a:noFill/>
        </p:spPr>
        <p:txBody>
          <a:bodyPr wrap="square" rtlCol="0">
            <a:spAutoFit/>
          </a:bodyPr>
          <a:lstStyle/>
          <a:p>
            <a:r>
              <a:rPr lang="en-IN" dirty="0">
                <a:latin typeface="Arial Black" panose="020B0A04020102020204" pitchFamily="34" charset="0"/>
              </a:rPr>
              <a:t>OUTPUT</a:t>
            </a:r>
          </a:p>
          <a:p>
            <a:endParaRPr lang="en-IN" dirty="0"/>
          </a:p>
        </p:txBody>
      </p:sp>
      <p:pic>
        <p:nvPicPr>
          <p:cNvPr id="4" name="Picture 3">
            <a:extLst>
              <a:ext uri="{FF2B5EF4-FFF2-40B4-BE49-F238E27FC236}">
                <a16:creationId xmlns:a16="http://schemas.microsoft.com/office/drawing/2014/main" id="{198C6F08-57B5-E665-7B0C-E87AEC65DB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9365" y="910491"/>
            <a:ext cx="11406433" cy="461361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4767324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F28F63-4469-D432-3EF3-3A15A4D8A734}"/>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B9B3ECBA-1B92-BB12-DDEE-C2AA558432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2873" y="323216"/>
            <a:ext cx="11073815" cy="5681657"/>
          </a:xfrm>
          <a:prstGeom prst="rect">
            <a:avLst/>
          </a:prstGeom>
        </p:spPr>
      </p:pic>
    </p:spTree>
    <p:extLst>
      <p:ext uri="{BB962C8B-B14F-4D97-AF65-F5344CB8AC3E}">
        <p14:creationId xmlns:p14="http://schemas.microsoft.com/office/powerpoint/2010/main" val="6036231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928BF91-CA14-795B-42F5-53FA913F0439}"/>
              </a:ext>
            </a:extLst>
          </p:cNvPr>
          <p:cNvSpPr/>
          <p:nvPr/>
        </p:nvSpPr>
        <p:spPr>
          <a:xfrm>
            <a:off x="2328421" y="2118923"/>
            <a:ext cx="6664749" cy="1754326"/>
          </a:xfrm>
          <a:prstGeom prst="rect">
            <a:avLst/>
          </a:prstGeom>
          <a:noFill/>
        </p:spPr>
        <p:txBody>
          <a:bodyPr wrap="square" lIns="91440" tIns="45720" rIns="91440" bIns="45720">
            <a:spAutoFit/>
          </a:bodyPr>
          <a:lstStyle/>
          <a:p>
            <a:pPr algn="ctr"/>
            <a:r>
              <a:rPr lang="en-US" sz="54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THANK</a:t>
            </a:r>
          </a:p>
          <a:p>
            <a:pPr algn="ctr"/>
            <a:r>
              <a:rPr lang="en-US" sz="54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 YOU</a:t>
            </a:r>
            <a:endParaRPr lang="en-US" sz="54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Tree>
    <p:extLst>
      <p:ext uri="{BB962C8B-B14F-4D97-AF65-F5344CB8AC3E}">
        <p14:creationId xmlns:p14="http://schemas.microsoft.com/office/powerpoint/2010/main" val="8654500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A8A66B-48F3-0045-19A3-C67BA8B0E72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62E9EF1-7137-DA3C-A29A-8F38B7E654E8}"/>
              </a:ext>
            </a:extLst>
          </p:cNvPr>
          <p:cNvSpPr>
            <a:spLocks noGrp="1"/>
          </p:cNvSpPr>
          <p:nvPr>
            <p:ph type="title"/>
          </p:nvPr>
        </p:nvSpPr>
        <p:spPr/>
        <p:txBody>
          <a:bodyPr/>
          <a:lstStyle/>
          <a:p>
            <a:r>
              <a:rPr lang="en-IN" dirty="0"/>
              <a:t> PROBLEM STATEMENT</a:t>
            </a:r>
          </a:p>
        </p:txBody>
      </p:sp>
      <p:sp>
        <p:nvSpPr>
          <p:cNvPr id="3" name="Content Placeholder 2">
            <a:extLst>
              <a:ext uri="{FF2B5EF4-FFF2-40B4-BE49-F238E27FC236}">
                <a16:creationId xmlns:a16="http://schemas.microsoft.com/office/drawing/2014/main" id="{4ADD999D-8AE0-AE0C-3104-A499EAB3DA12}"/>
              </a:ext>
            </a:extLst>
          </p:cNvPr>
          <p:cNvSpPr>
            <a:spLocks noGrp="1"/>
          </p:cNvSpPr>
          <p:nvPr>
            <p:ph idx="1"/>
          </p:nvPr>
        </p:nvSpPr>
        <p:spPr/>
        <p:txBody>
          <a:bodyPr/>
          <a:lstStyle/>
          <a:p>
            <a:r>
              <a:rPr lang="en-IN" sz="2000" dirty="0"/>
              <a:t>Libraries serve as vital hubs for knowledge dissemination and resource sharing. However, managing the extensive operations involved in a library—such as book </a:t>
            </a:r>
            <a:r>
              <a:rPr lang="en-IN" sz="2000" dirty="0" err="1"/>
              <a:t>cataloging</a:t>
            </a:r>
            <a:r>
              <a:rPr lang="en-IN" sz="2000" dirty="0"/>
              <a:t>, user records, borrowing and returning of books—often becomes cumbersome, particularly when relying on manual processes. The traditional manual system of maintaining registers or spreadsheets for tracking books and user information is not only time-consuming but also prone to errors.</a:t>
            </a:r>
          </a:p>
          <a:p>
            <a:endParaRPr lang="en-IN" dirty="0"/>
          </a:p>
        </p:txBody>
      </p:sp>
    </p:spTree>
    <p:extLst>
      <p:ext uri="{BB962C8B-B14F-4D97-AF65-F5344CB8AC3E}">
        <p14:creationId xmlns:p14="http://schemas.microsoft.com/office/powerpoint/2010/main" val="3264362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30CAD1-9EE7-5AFC-C82F-E3E9E21EF23A}"/>
              </a:ext>
            </a:extLst>
          </p:cNvPr>
          <p:cNvSpPr>
            <a:spLocks noGrp="1"/>
          </p:cNvSpPr>
          <p:nvPr>
            <p:ph type="title"/>
          </p:nvPr>
        </p:nvSpPr>
        <p:spPr/>
        <p:txBody>
          <a:bodyPr/>
          <a:lstStyle/>
          <a:p>
            <a:r>
              <a:rPr lang="en-IN" sz="3200" dirty="0">
                <a:latin typeface="Gill Sans MT (Body)"/>
              </a:rPr>
              <a:t>OBJECTIVE</a:t>
            </a:r>
            <a:endParaRPr lang="en-IN" dirty="0"/>
          </a:p>
        </p:txBody>
      </p:sp>
      <p:sp>
        <p:nvSpPr>
          <p:cNvPr id="3" name="Content Placeholder 2">
            <a:extLst>
              <a:ext uri="{FF2B5EF4-FFF2-40B4-BE49-F238E27FC236}">
                <a16:creationId xmlns:a16="http://schemas.microsoft.com/office/drawing/2014/main" id="{25762426-91A1-9DD5-4F74-6B3CEBD37C67}"/>
              </a:ext>
            </a:extLst>
          </p:cNvPr>
          <p:cNvSpPr>
            <a:spLocks noGrp="1"/>
          </p:cNvSpPr>
          <p:nvPr>
            <p:ph idx="1"/>
          </p:nvPr>
        </p:nvSpPr>
        <p:spPr>
          <a:xfrm>
            <a:off x="1451579" y="2015732"/>
            <a:ext cx="9964281" cy="3450613"/>
          </a:xfrm>
        </p:spPr>
        <p:txBody>
          <a:bodyPr>
            <a:noAutofit/>
          </a:bodyPr>
          <a:lstStyle/>
          <a:p>
            <a:pPr marL="0" indent="0">
              <a:buNone/>
            </a:pPr>
            <a:r>
              <a:rPr lang="en-IN" sz="2400" dirty="0">
                <a:latin typeface="Gill Sans MT (Body)"/>
              </a:rPr>
              <a:t>To create an E-Library Management System where the user has the following options:       </a:t>
            </a:r>
          </a:p>
          <a:p>
            <a:pPr marL="685800" indent="-685800">
              <a:buFont typeface="Wingdings" panose="05000000000000000000" pitchFamily="2" charset="2"/>
              <a:buChar char="§"/>
            </a:pPr>
            <a:r>
              <a:rPr lang="en-IN" sz="2400" dirty="0">
                <a:latin typeface="Gill Sans MT (Body)"/>
              </a:rPr>
              <a:t>  Add book </a:t>
            </a:r>
          </a:p>
          <a:p>
            <a:pPr marL="685800" indent="-685800">
              <a:buFont typeface="Wingdings" panose="05000000000000000000" pitchFamily="2" charset="2"/>
              <a:buChar char="§"/>
            </a:pPr>
            <a:r>
              <a:rPr lang="en-IN" sz="2400" dirty="0">
                <a:latin typeface="Gill Sans MT (Body)"/>
              </a:rPr>
              <a:t>  Lend a book</a:t>
            </a:r>
          </a:p>
          <a:p>
            <a:pPr marL="685800" indent="-685800">
              <a:buFont typeface="Wingdings" panose="05000000000000000000" pitchFamily="2" charset="2"/>
              <a:buChar char="§"/>
            </a:pPr>
            <a:r>
              <a:rPr lang="en-IN" sz="2400" dirty="0">
                <a:latin typeface="Gill Sans MT (Body)"/>
              </a:rPr>
              <a:t>  Return a book</a:t>
            </a:r>
          </a:p>
          <a:p>
            <a:pPr marL="685800" indent="-685800">
              <a:buFont typeface="Wingdings" panose="05000000000000000000" pitchFamily="2" charset="2"/>
              <a:buChar char="§"/>
            </a:pPr>
            <a:r>
              <a:rPr lang="en-IN" sz="2400" dirty="0">
                <a:latin typeface="Gill Sans MT (Body)"/>
              </a:rPr>
              <a:t>  Display available book</a:t>
            </a:r>
          </a:p>
          <a:p>
            <a:endParaRPr lang="en-IN" sz="2400" dirty="0"/>
          </a:p>
        </p:txBody>
      </p:sp>
    </p:spTree>
    <p:extLst>
      <p:ext uri="{BB962C8B-B14F-4D97-AF65-F5344CB8AC3E}">
        <p14:creationId xmlns:p14="http://schemas.microsoft.com/office/powerpoint/2010/main" val="38524015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51950A-88A6-8631-B5BD-C614B7262CFA}"/>
              </a:ext>
            </a:extLst>
          </p:cNvPr>
          <p:cNvSpPr>
            <a:spLocks noGrp="1"/>
          </p:cNvSpPr>
          <p:nvPr>
            <p:ph type="title"/>
          </p:nvPr>
        </p:nvSpPr>
        <p:spPr/>
        <p:txBody>
          <a:bodyPr/>
          <a:lstStyle/>
          <a:p>
            <a:r>
              <a:rPr lang="en-IN" dirty="0"/>
              <a:t>CHALLENGES</a:t>
            </a:r>
          </a:p>
        </p:txBody>
      </p:sp>
      <p:sp>
        <p:nvSpPr>
          <p:cNvPr id="3" name="Content Placeholder 2">
            <a:extLst>
              <a:ext uri="{FF2B5EF4-FFF2-40B4-BE49-F238E27FC236}">
                <a16:creationId xmlns:a16="http://schemas.microsoft.com/office/drawing/2014/main" id="{18774C3C-61F3-69AD-A991-59E5B4868CF6}"/>
              </a:ext>
            </a:extLst>
          </p:cNvPr>
          <p:cNvSpPr>
            <a:spLocks noGrp="1"/>
          </p:cNvSpPr>
          <p:nvPr>
            <p:ph idx="1"/>
          </p:nvPr>
        </p:nvSpPr>
        <p:spPr>
          <a:xfrm>
            <a:off x="1451579" y="1989056"/>
            <a:ext cx="9804025" cy="3846136"/>
          </a:xfrm>
        </p:spPr>
        <p:txBody>
          <a:bodyPr>
            <a:normAutofit fontScale="92500" lnSpcReduction="10000"/>
          </a:bodyPr>
          <a:lstStyle/>
          <a:p>
            <a:r>
              <a:rPr lang="en-US" dirty="0"/>
              <a:t>1. Data Errors: Frequent errors in recording book issuances, returns, and user details can lead to discrepancies in the inventory.</a:t>
            </a:r>
          </a:p>
          <a:p>
            <a:r>
              <a:rPr lang="en-US" dirty="0"/>
              <a:t>2. Resource Mismanagement: Books may be misplaced, over-issued, or not properly accounted for due to lack of real-time updates.</a:t>
            </a:r>
          </a:p>
          <a:p>
            <a:r>
              <a:rPr lang="en-US" dirty="0"/>
              <a:t>3. Time-Consuming Processes: Manual processes for issuing or returning books, checking availability, and managing fines are slow and inefficient.</a:t>
            </a:r>
          </a:p>
          <a:p>
            <a:r>
              <a:rPr lang="en-US" dirty="0"/>
              <a:t>4. Limited Accessibility: Records maintained in physical registers are not easily accessible or retrievable, leading to delays in service.</a:t>
            </a:r>
          </a:p>
          <a:p>
            <a:r>
              <a:rPr lang="en-US" dirty="0"/>
              <a:t>5. User Dissatisfaction: Slow services and errors often frustrate users, reducing the library’s overall efficiency and reputation.</a:t>
            </a:r>
            <a:endParaRPr lang="en-IN" dirty="0"/>
          </a:p>
        </p:txBody>
      </p:sp>
    </p:spTree>
    <p:extLst>
      <p:ext uri="{BB962C8B-B14F-4D97-AF65-F5344CB8AC3E}">
        <p14:creationId xmlns:p14="http://schemas.microsoft.com/office/powerpoint/2010/main" val="17274891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B048999F-BA65-306D-DA7E-763A818CFC6F}"/>
              </a:ext>
            </a:extLst>
          </p:cNvPr>
          <p:cNvSpPr txBox="1"/>
          <p:nvPr/>
        </p:nvSpPr>
        <p:spPr>
          <a:xfrm>
            <a:off x="-94268" y="-1042079"/>
            <a:ext cx="11019934" cy="7848302"/>
          </a:xfrm>
          <a:prstGeom prst="rect">
            <a:avLst/>
          </a:prstGeom>
          <a:noFill/>
        </p:spPr>
        <p:txBody>
          <a:bodyPr wrap="square">
            <a:spAutoFit/>
          </a:bodyPr>
          <a:lstStyle/>
          <a:p>
            <a:endParaRPr lang="en-IN" b="0" i="0" dirty="0">
              <a:solidFill>
                <a:srgbClr val="222222"/>
              </a:solidFill>
              <a:effectLst/>
              <a:latin typeface="Arial" panose="020B0604020202020204" pitchFamily="34" charset="0"/>
            </a:endParaRPr>
          </a:p>
          <a:p>
            <a:endParaRPr lang="en-IN" dirty="0">
              <a:solidFill>
                <a:srgbClr val="222222"/>
              </a:solidFill>
              <a:latin typeface="Arial" panose="020B0604020202020204" pitchFamily="34" charset="0"/>
            </a:endParaRPr>
          </a:p>
          <a:p>
            <a:endParaRPr lang="en-IN" b="0" i="0" dirty="0">
              <a:solidFill>
                <a:srgbClr val="222222"/>
              </a:solidFill>
              <a:effectLst/>
              <a:latin typeface="Arial" panose="020B0604020202020204" pitchFamily="34" charset="0"/>
            </a:endParaRPr>
          </a:p>
          <a:p>
            <a:endParaRPr lang="en-IN" dirty="0">
              <a:solidFill>
                <a:srgbClr val="222222"/>
              </a:solidFill>
              <a:latin typeface="Arial" panose="020B0604020202020204" pitchFamily="34" charset="0"/>
            </a:endParaRPr>
          </a:p>
          <a:p>
            <a:r>
              <a:rPr lang="en-IN" b="0" i="0" dirty="0">
                <a:solidFill>
                  <a:srgbClr val="222222"/>
                </a:solidFill>
                <a:effectLst/>
                <a:latin typeface="Arial" panose="020B0604020202020204" pitchFamily="34" charset="0"/>
              </a:rPr>
              <a:t>  </a:t>
            </a:r>
            <a:r>
              <a:rPr lang="en-IN" b="1" i="0" dirty="0">
                <a:solidFill>
                  <a:srgbClr val="222222"/>
                </a:solidFill>
                <a:effectLst/>
                <a:latin typeface="Arial" panose="020B0604020202020204" pitchFamily="34" charset="0"/>
              </a:rPr>
              <a:t>SOURCE CODE</a:t>
            </a:r>
          </a:p>
          <a:p>
            <a:r>
              <a:rPr lang="en-IN" dirty="0">
                <a:solidFill>
                  <a:srgbClr val="222222"/>
                </a:solidFill>
                <a:latin typeface="Arial" panose="020B0604020202020204" pitchFamily="34" charset="0"/>
              </a:rPr>
              <a:t>  </a:t>
            </a:r>
          </a:p>
          <a:p>
            <a:r>
              <a:rPr lang="en-IN" b="0" i="0" dirty="0">
                <a:solidFill>
                  <a:srgbClr val="222222"/>
                </a:solidFill>
                <a:effectLst/>
                <a:latin typeface="Arial" panose="020B0604020202020204" pitchFamily="34" charset="0"/>
              </a:rPr>
              <a:t>  import </a:t>
            </a:r>
            <a:r>
              <a:rPr lang="en-IN" b="0" i="0" dirty="0" err="1">
                <a:solidFill>
                  <a:srgbClr val="222222"/>
                </a:solidFill>
                <a:effectLst/>
                <a:latin typeface="Arial" panose="020B0604020202020204" pitchFamily="34" charset="0"/>
              </a:rPr>
              <a:t>java.util</a:t>
            </a:r>
            <a:r>
              <a:rPr lang="en-IN" b="0" i="0" dirty="0">
                <a:solidFill>
                  <a:srgbClr val="222222"/>
                </a:solidFill>
                <a:effectLst/>
                <a:latin typeface="Arial" panose="020B0604020202020204" pitchFamily="34" charset="0"/>
              </a:rPr>
              <a:t>.*;</a:t>
            </a:r>
          </a:p>
          <a:p>
            <a:endParaRPr lang="en-IN" b="0" i="0" dirty="0">
              <a:solidFill>
                <a:srgbClr val="222222"/>
              </a:solidFill>
              <a:effectLst/>
              <a:latin typeface="Arial" panose="020B0604020202020204" pitchFamily="34" charset="0"/>
            </a:endParaRPr>
          </a:p>
          <a:p>
            <a:r>
              <a:rPr lang="en-IN" b="0" i="0" dirty="0">
                <a:solidFill>
                  <a:srgbClr val="222222"/>
                </a:solidFill>
                <a:effectLst/>
                <a:latin typeface="Arial" panose="020B0604020202020204" pitchFamily="34" charset="0"/>
              </a:rPr>
              <a:t>  // Book Class</a:t>
            </a:r>
          </a:p>
          <a:p>
            <a:r>
              <a:rPr lang="en-IN" b="0" i="0" dirty="0">
                <a:solidFill>
                  <a:srgbClr val="222222"/>
                </a:solidFill>
                <a:effectLst/>
                <a:latin typeface="Arial" panose="020B0604020202020204" pitchFamily="34" charset="0"/>
              </a:rPr>
              <a:t>  class Book {</a:t>
            </a:r>
          </a:p>
          <a:p>
            <a:r>
              <a:rPr lang="en-IN" b="0" i="0" dirty="0">
                <a:solidFill>
                  <a:srgbClr val="222222"/>
                </a:solidFill>
                <a:effectLst/>
                <a:latin typeface="Arial" panose="020B0604020202020204" pitchFamily="34" charset="0"/>
              </a:rPr>
              <a:t>      int </a:t>
            </a:r>
            <a:r>
              <a:rPr lang="en-IN" b="0" i="0" dirty="0" err="1">
                <a:solidFill>
                  <a:srgbClr val="222222"/>
                </a:solidFill>
                <a:effectLst/>
                <a:latin typeface="Arial" panose="020B0604020202020204" pitchFamily="34" charset="0"/>
              </a:rPr>
              <a:t>bookId</a:t>
            </a:r>
            <a:r>
              <a:rPr lang="en-IN" b="0" i="0" dirty="0">
                <a:solidFill>
                  <a:srgbClr val="222222"/>
                </a:solidFill>
                <a:effectLst/>
                <a:latin typeface="Arial" panose="020B0604020202020204" pitchFamily="34" charset="0"/>
              </a:rPr>
              <a:t>;</a:t>
            </a:r>
          </a:p>
          <a:p>
            <a:r>
              <a:rPr lang="en-IN" b="0" i="0" dirty="0">
                <a:solidFill>
                  <a:srgbClr val="222222"/>
                </a:solidFill>
                <a:effectLst/>
                <a:latin typeface="Arial" panose="020B0604020202020204" pitchFamily="34" charset="0"/>
              </a:rPr>
              <a:t>      String title;</a:t>
            </a:r>
          </a:p>
          <a:p>
            <a:r>
              <a:rPr lang="en-IN" b="0" i="0" dirty="0">
                <a:solidFill>
                  <a:srgbClr val="222222"/>
                </a:solidFill>
                <a:effectLst/>
                <a:latin typeface="Arial" panose="020B0604020202020204" pitchFamily="34" charset="0"/>
              </a:rPr>
              <a:t>      String author;</a:t>
            </a:r>
          </a:p>
          <a:p>
            <a:r>
              <a:rPr lang="en-IN" b="0" i="0" dirty="0">
                <a:solidFill>
                  <a:srgbClr val="222222"/>
                </a:solidFill>
                <a:effectLst/>
                <a:latin typeface="Arial" panose="020B0604020202020204" pitchFamily="34" charset="0"/>
              </a:rPr>
              <a:t>      String </a:t>
            </a:r>
            <a:r>
              <a:rPr lang="en-IN" b="0" i="0" dirty="0" err="1">
                <a:solidFill>
                  <a:srgbClr val="222222"/>
                </a:solidFill>
                <a:effectLst/>
                <a:latin typeface="Arial" panose="020B0604020202020204" pitchFamily="34" charset="0"/>
              </a:rPr>
              <a:t>isbn</a:t>
            </a:r>
            <a:r>
              <a:rPr lang="en-IN" b="0" i="0" dirty="0">
                <a:solidFill>
                  <a:srgbClr val="222222"/>
                </a:solidFill>
                <a:effectLst/>
                <a:latin typeface="Arial" panose="020B0604020202020204" pitchFamily="34" charset="0"/>
              </a:rPr>
              <a:t>;</a:t>
            </a:r>
          </a:p>
          <a:p>
            <a:r>
              <a:rPr lang="en-IN" b="0" i="0" dirty="0">
                <a:solidFill>
                  <a:srgbClr val="222222"/>
                </a:solidFill>
                <a:effectLst/>
                <a:latin typeface="Arial" panose="020B0604020202020204" pitchFamily="34" charset="0"/>
              </a:rPr>
              <a:t>      int </a:t>
            </a:r>
            <a:r>
              <a:rPr lang="en-IN" b="0" i="0" dirty="0" err="1">
                <a:solidFill>
                  <a:srgbClr val="222222"/>
                </a:solidFill>
                <a:effectLst/>
                <a:latin typeface="Arial" panose="020B0604020202020204" pitchFamily="34" charset="0"/>
              </a:rPr>
              <a:t>availableCopies</a:t>
            </a:r>
            <a:r>
              <a:rPr lang="en-IN" b="0" i="0" dirty="0">
                <a:solidFill>
                  <a:srgbClr val="222222"/>
                </a:solidFill>
                <a:effectLst/>
                <a:latin typeface="Arial" panose="020B0604020202020204" pitchFamily="34" charset="0"/>
              </a:rPr>
              <a:t>;</a:t>
            </a:r>
          </a:p>
          <a:p>
            <a:r>
              <a:rPr lang="en-IN" b="0" i="0" dirty="0">
                <a:solidFill>
                  <a:srgbClr val="222222"/>
                </a:solidFill>
                <a:effectLst/>
                <a:latin typeface="Arial" panose="020B0604020202020204" pitchFamily="34" charset="0"/>
              </a:rPr>
              <a:t>      int </a:t>
            </a:r>
            <a:r>
              <a:rPr lang="en-IN" b="0" i="0" dirty="0" err="1">
                <a:solidFill>
                  <a:srgbClr val="222222"/>
                </a:solidFill>
                <a:effectLst/>
                <a:latin typeface="Arial" panose="020B0604020202020204" pitchFamily="34" charset="0"/>
              </a:rPr>
              <a:t>totalCopies</a:t>
            </a:r>
            <a:r>
              <a:rPr lang="en-IN" b="0" i="0" dirty="0">
                <a:solidFill>
                  <a:srgbClr val="222222"/>
                </a:solidFill>
                <a:effectLst/>
                <a:latin typeface="Arial" panose="020B0604020202020204" pitchFamily="34" charset="0"/>
              </a:rPr>
              <a:t>;</a:t>
            </a:r>
          </a:p>
          <a:p>
            <a:endParaRPr lang="en-IN" b="0" i="0" dirty="0">
              <a:solidFill>
                <a:srgbClr val="222222"/>
              </a:solidFill>
              <a:effectLst/>
              <a:latin typeface="Arial" panose="020B0604020202020204" pitchFamily="34" charset="0"/>
            </a:endParaRPr>
          </a:p>
          <a:p>
            <a:r>
              <a:rPr lang="en-IN" b="0" i="0" dirty="0">
                <a:solidFill>
                  <a:srgbClr val="222222"/>
                </a:solidFill>
                <a:effectLst/>
                <a:latin typeface="Arial" panose="020B0604020202020204" pitchFamily="34" charset="0"/>
              </a:rPr>
              <a:t>    public Book(int </a:t>
            </a:r>
            <a:r>
              <a:rPr lang="en-IN" b="0" i="0" dirty="0" err="1">
                <a:solidFill>
                  <a:srgbClr val="222222"/>
                </a:solidFill>
                <a:effectLst/>
                <a:latin typeface="Arial" panose="020B0604020202020204" pitchFamily="34" charset="0"/>
              </a:rPr>
              <a:t>bookId</a:t>
            </a:r>
            <a:r>
              <a:rPr lang="en-IN" b="0" i="0" dirty="0">
                <a:solidFill>
                  <a:srgbClr val="222222"/>
                </a:solidFill>
                <a:effectLst/>
                <a:latin typeface="Arial" panose="020B0604020202020204" pitchFamily="34" charset="0"/>
              </a:rPr>
              <a:t>, String title, String author, String </a:t>
            </a:r>
            <a:r>
              <a:rPr lang="en-IN" b="0" i="0" dirty="0" err="1">
                <a:solidFill>
                  <a:srgbClr val="222222"/>
                </a:solidFill>
                <a:effectLst/>
                <a:latin typeface="Arial" panose="020B0604020202020204" pitchFamily="34" charset="0"/>
              </a:rPr>
              <a:t>isbn</a:t>
            </a:r>
            <a:r>
              <a:rPr lang="en-IN" b="0" i="0" dirty="0">
                <a:solidFill>
                  <a:srgbClr val="222222"/>
                </a:solidFill>
                <a:effectLst/>
                <a:latin typeface="Arial" panose="020B0604020202020204" pitchFamily="34" charset="0"/>
              </a:rPr>
              <a:t>, int </a:t>
            </a:r>
            <a:r>
              <a:rPr lang="en-IN" b="0" i="0" dirty="0" err="1">
                <a:solidFill>
                  <a:srgbClr val="222222"/>
                </a:solidFill>
                <a:effectLst/>
                <a:latin typeface="Arial" panose="020B0604020202020204" pitchFamily="34" charset="0"/>
              </a:rPr>
              <a:t>totalCopies</a:t>
            </a:r>
            <a:r>
              <a:rPr lang="en-IN" b="0" i="0" dirty="0">
                <a:solidFill>
                  <a:srgbClr val="222222"/>
                </a:solidFill>
                <a:effectLst/>
                <a:latin typeface="Arial" panose="020B0604020202020204" pitchFamily="34" charset="0"/>
              </a:rPr>
              <a:t>) {</a:t>
            </a:r>
          </a:p>
          <a:p>
            <a:r>
              <a:rPr lang="en-IN" b="0" i="0" dirty="0">
                <a:solidFill>
                  <a:srgbClr val="222222"/>
                </a:solidFill>
                <a:effectLst/>
                <a:latin typeface="Arial" panose="020B0604020202020204" pitchFamily="34" charset="0"/>
              </a:rPr>
              <a:t>        </a:t>
            </a:r>
            <a:r>
              <a:rPr lang="en-IN" b="0" i="0" dirty="0" err="1">
                <a:solidFill>
                  <a:srgbClr val="222222"/>
                </a:solidFill>
                <a:effectLst/>
                <a:latin typeface="Arial" panose="020B0604020202020204" pitchFamily="34" charset="0"/>
              </a:rPr>
              <a:t>this.bookId</a:t>
            </a:r>
            <a:r>
              <a:rPr lang="en-IN" b="0" i="0" dirty="0">
                <a:solidFill>
                  <a:srgbClr val="222222"/>
                </a:solidFill>
                <a:effectLst/>
                <a:latin typeface="Arial" panose="020B0604020202020204" pitchFamily="34" charset="0"/>
              </a:rPr>
              <a:t> = </a:t>
            </a:r>
            <a:r>
              <a:rPr lang="en-IN" b="0" i="0" dirty="0" err="1">
                <a:solidFill>
                  <a:srgbClr val="222222"/>
                </a:solidFill>
                <a:effectLst/>
                <a:latin typeface="Arial" panose="020B0604020202020204" pitchFamily="34" charset="0"/>
              </a:rPr>
              <a:t>bookId</a:t>
            </a:r>
            <a:r>
              <a:rPr lang="en-IN" b="0" i="0" dirty="0">
                <a:solidFill>
                  <a:srgbClr val="222222"/>
                </a:solidFill>
                <a:effectLst/>
                <a:latin typeface="Arial" panose="020B0604020202020204" pitchFamily="34" charset="0"/>
              </a:rPr>
              <a:t>;</a:t>
            </a:r>
          </a:p>
          <a:p>
            <a:r>
              <a:rPr lang="en-IN" b="0" i="0" dirty="0">
                <a:solidFill>
                  <a:srgbClr val="222222"/>
                </a:solidFill>
                <a:effectLst/>
                <a:latin typeface="Arial" panose="020B0604020202020204" pitchFamily="34" charset="0"/>
              </a:rPr>
              <a:t>        </a:t>
            </a:r>
            <a:r>
              <a:rPr lang="en-IN" b="0" i="0" dirty="0" err="1">
                <a:solidFill>
                  <a:srgbClr val="222222"/>
                </a:solidFill>
                <a:effectLst/>
                <a:latin typeface="Arial" panose="020B0604020202020204" pitchFamily="34" charset="0"/>
              </a:rPr>
              <a:t>this.title</a:t>
            </a:r>
            <a:r>
              <a:rPr lang="en-IN" b="0" i="0" dirty="0">
                <a:solidFill>
                  <a:srgbClr val="222222"/>
                </a:solidFill>
                <a:effectLst/>
                <a:latin typeface="Arial" panose="020B0604020202020204" pitchFamily="34" charset="0"/>
              </a:rPr>
              <a:t> = title;</a:t>
            </a:r>
          </a:p>
          <a:p>
            <a:r>
              <a:rPr lang="en-IN" b="0" i="0" dirty="0">
                <a:solidFill>
                  <a:srgbClr val="222222"/>
                </a:solidFill>
                <a:effectLst/>
                <a:latin typeface="Arial" panose="020B0604020202020204" pitchFamily="34" charset="0"/>
              </a:rPr>
              <a:t>        </a:t>
            </a:r>
            <a:r>
              <a:rPr lang="en-IN" b="0" i="0" dirty="0" err="1">
                <a:solidFill>
                  <a:srgbClr val="222222"/>
                </a:solidFill>
                <a:effectLst/>
                <a:latin typeface="Arial" panose="020B0604020202020204" pitchFamily="34" charset="0"/>
              </a:rPr>
              <a:t>this.author</a:t>
            </a:r>
            <a:r>
              <a:rPr lang="en-IN" b="0" i="0" dirty="0">
                <a:solidFill>
                  <a:srgbClr val="222222"/>
                </a:solidFill>
                <a:effectLst/>
                <a:latin typeface="Arial" panose="020B0604020202020204" pitchFamily="34" charset="0"/>
              </a:rPr>
              <a:t> = author;</a:t>
            </a:r>
          </a:p>
          <a:p>
            <a:r>
              <a:rPr lang="en-IN" b="0" i="0" dirty="0">
                <a:solidFill>
                  <a:srgbClr val="222222"/>
                </a:solidFill>
                <a:effectLst/>
                <a:latin typeface="Arial" panose="020B0604020202020204" pitchFamily="34" charset="0"/>
              </a:rPr>
              <a:t>        </a:t>
            </a:r>
            <a:r>
              <a:rPr lang="en-IN" b="0" i="0" dirty="0" err="1">
                <a:solidFill>
                  <a:srgbClr val="222222"/>
                </a:solidFill>
                <a:effectLst/>
                <a:latin typeface="Arial" panose="020B0604020202020204" pitchFamily="34" charset="0"/>
              </a:rPr>
              <a:t>this.isbn</a:t>
            </a:r>
            <a:r>
              <a:rPr lang="en-IN" b="0" i="0" dirty="0">
                <a:solidFill>
                  <a:srgbClr val="222222"/>
                </a:solidFill>
                <a:effectLst/>
                <a:latin typeface="Arial" panose="020B0604020202020204" pitchFamily="34" charset="0"/>
              </a:rPr>
              <a:t> = </a:t>
            </a:r>
            <a:r>
              <a:rPr lang="en-IN" b="0" i="0" dirty="0" err="1">
                <a:solidFill>
                  <a:srgbClr val="222222"/>
                </a:solidFill>
                <a:effectLst/>
                <a:latin typeface="Arial" panose="020B0604020202020204" pitchFamily="34" charset="0"/>
              </a:rPr>
              <a:t>isbn</a:t>
            </a:r>
            <a:r>
              <a:rPr lang="en-IN" b="0" i="0" dirty="0">
                <a:solidFill>
                  <a:srgbClr val="222222"/>
                </a:solidFill>
                <a:effectLst/>
                <a:latin typeface="Arial" panose="020B0604020202020204" pitchFamily="34" charset="0"/>
              </a:rPr>
              <a:t>;</a:t>
            </a:r>
          </a:p>
          <a:p>
            <a:r>
              <a:rPr lang="en-IN" b="0" i="0" dirty="0">
                <a:solidFill>
                  <a:srgbClr val="222222"/>
                </a:solidFill>
                <a:effectLst/>
                <a:latin typeface="Arial" panose="020B0604020202020204" pitchFamily="34" charset="0"/>
              </a:rPr>
              <a:t>        </a:t>
            </a:r>
            <a:r>
              <a:rPr lang="en-IN" b="0" i="0" dirty="0" err="1">
                <a:solidFill>
                  <a:srgbClr val="222222"/>
                </a:solidFill>
                <a:effectLst/>
                <a:latin typeface="Arial" panose="020B0604020202020204" pitchFamily="34" charset="0"/>
              </a:rPr>
              <a:t>this.availableCopies</a:t>
            </a:r>
            <a:r>
              <a:rPr lang="en-IN" b="0" i="0" dirty="0">
                <a:solidFill>
                  <a:srgbClr val="222222"/>
                </a:solidFill>
                <a:effectLst/>
                <a:latin typeface="Arial" panose="020B0604020202020204" pitchFamily="34" charset="0"/>
              </a:rPr>
              <a:t> = </a:t>
            </a:r>
            <a:r>
              <a:rPr lang="en-IN" b="0" i="0" dirty="0" err="1">
                <a:solidFill>
                  <a:srgbClr val="222222"/>
                </a:solidFill>
                <a:effectLst/>
                <a:latin typeface="Arial" panose="020B0604020202020204" pitchFamily="34" charset="0"/>
              </a:rPr>
              <a:t>totalCopies</a:t>
            </a:r>
            <a:r>
              <a:rPr lang="en-IN" b="0" i="0" dirty="0">
                <a:solidFill>
                  <a:srgbClr val="222222"/>
                </a:solidFill>
                <a:effectLst/>
                <a:latin typeface="Arial" panose="020B0604020202020204" pitchFamily="34" charset="0"/>
              </a:rPr>
              <a:t>;</a:t>
            </a:r>
          </a:p>
          <a:p>
            <a:r>
              <a:rPr lang="en-IN" b="0" i="0" dirty="0">
                <a:solidFill>
                  <a:srgbClr val="222222"/>
                </a:solidFill>
                <a:effectLst/>
                <a:latin typeface="Arial" panose="020B0604020202020204" pitchFamily="34" charset="0"/>
              </a:rPr>
              <a:t>        </a:t>
            </a:r>
            <a:r>
              <a:rPr lang="en-IN" b="0" i="0" dirty="0" err="1">
                <a:solidFill>
                  <a:srgbClr val="222222"/>
                </a:solidFill>
                <a:effectLst/>
                <a:latin typeface="Arial" panose="020B0604020202020204" pitchFamily="34" charset="0"/>
              </a:rPr>
              <a:t>this.totalCopies</a:t>
            </a:r>
            <a:r>
              <a:rPr lang="en-IN" b="0" i="0" dirty="0">
                <a:solidFill>
                  <a:srgbClr val="222222"/>
                </a:solidFill>
                <a:effectLst/>
                <a:latin typeface="Arial" panose="020B0604020202020204" pitchFamily="34" charset="0"/>
              </a:rPr>
              <a:t> = </a:t>
            </a:r>
            <a:r>
              <a:rPr lang="en-IN" b="0" i="0" dirty="0" err="1">
                <a:solidFill>
                  <a:srgbClr val="222222"/>
                </a:solidFill>
                <a:effectLst/>
                <a:latin typeface="Arial" panose="020B0604020202020204" pitchFamily="34" charset="0"/>
              </a:rPr>
              <a:t>totalCopies</a:t>
            </a:r>
            <a:r>
              <a:rPr lang="en-IN" b="0" i="0" dirty="0">
                <a:solidFill>
                  <a:srgbClr val="222222"/>
                </a:solidFill>
                <a:effectLst/>
                <a:latin typeface="Arial" panose="020B0604020202020204" pitchFamily="34" charset="0"/>
              </a:rPr>
              <a:t>;</a:t>
            </a:r>
          </a:p>
          <a:p>
            <a:r>
              <a:rPr lang="en-IN" b="0" i="0" dirty="0">
                <a:solidFill>
                  <a:srgbClr val="222222"/>
                </a:solidFill>
                <a:effectLst/>
                <a:latin typeface="Arial" panose="020B0604020202020204" pitchFamily="34" charset="0"/>
              </a:rPr>
              <a:t>     }</a:t>
            </a:r>
          </a:p>
          <a:p>
            <a:r>
              <a:rPr lang="en-IN" b="0" i="0" dirty="0">
                <a:solidFill>
                  <a:srgbClr val="222222"/>
                </a:solidFill>
                <a:effectLst/>
                <a:latin typeface="Arial" panose="020B0604020202020204" pitchFamily="34" charset="0"/>
              </a:rPr>
              <a:t> }</a:t>
            </a:r>
          </a:p>
          <a:p>
            <a:br>
              <a:rPr lang="en-IN" b="0" i="0" dirty="0">
                <a:solidFill>
                  <a:srgbClr val="222222"/>
                </a:solidFill>
                <a:effectLst/>
                <a:latin typeface="Arial" panose="020B0604020202020204" pitchFamily="34" charset="0"/>
              </a:rPr>
            </a:br>
            <a:endParaRPr lang="en-IN" b="0" i="0" dirty="0">
              <a:solidFill>
                <a:srgbClr val="222222"/>
              </a:solidFill>
              <a:effectLst/>
              <a:latin typeface="Arial" panose="020B0604020202020204" pitchFamily="34" charset="0"/>
            </a:endParaRPr>
          </a:p>
        </p:txBody>
      </p:sp>
      <p:sp>
        <p:nvSpPr>
          <p:cNvPr id="7" name="Isosceles Triangle 6">
            <a:extLst>
              <a:ext uri="{FF2B5EF4-FFF2-40B4-BE49-F238E27FC236}">
                <a16:creationId xmlns:a16="http://schemas.microsoft.com/office/drawing/2014/main" id="{8C826D6E-8064-A7A2-ABF9-A34D8A6412A3}"/>
              </a:ext>
            </a:extLst>
          </p:cNvPr>
          <p:cNvSpPr/>
          <p:nvPr/>
        </p:nvSpPr>
        <p:spPr>
          <a:xfrm>
            <a:off x="9181707" y="6858000"/>
            <a:ext cx="1022600" cy="888032"/>
          </a:xfrm>
          <a:prstGeom prs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7202025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42BCE6B-5F35-5EC4-A712-039DAB41C94B}"/>
              </a:ext>
            </a:extLst>
          </p:cNvPr>
          <p:cNvSpPr txBox="1"/>
          <p:nvPr/>
        </p:nvSpPr>
        <p:spPr>
          <a:xfrm>
            <a:off x="308728" y="195708"/>
            <a:ext cx="8137688" cy="5355312"/>
          </a:xfrm>
          <a:prstGeom prst="rect">
            <a:avLst/>
          </a:prstGeom>
          <a:noFill/>
        </p:spPr>
        <p:txBody>
          <a:bodyPr wrap="square">
            <a:spAutoFit/>
          </a:bodyPr>
          <a:lstStyle/>
          <a:p>
            <a:endParaRPr lang="en-IN" dirty="0"/>
          </a:p>
          <a:p>
            <a:r>
              <a:rPr lang="en-IN" dirty="0"/>
              <a:t>// User Class</a:t>
            </a:r>
          </a:p>
          <a:p>
            <a:r>
              <a:rPr lang="en-IN" dirty="0"/>
              <a:t>class User {</a:t>
            </a:r>
          </a:p>
          <a:p>
            <a:r>
              <a:rPr lang="en-IN" dirty="0"/>
              <a:t>    int </a:t>
            </a:r>
            <a:r>
              <a:rPr lang="en-IN" dirty="0" err="1"/>
              <a:t>userId</a:t>
            </a:r>
            <a:r>
              <a:rPr lang="en-IN" dirty="0"/>
              <a:t>;</a:t>
            </a:r>
          </a:p>
          <a:p>
            <a:r>
              <a:rPr lang="en-IN" dirty="0"/>
              <a:t>    String name;</a:t>
            </a:r>
          </a:p>
          <a:p>
            <a:r>
              <a:rPr lang="en-IN" dirty="0"/>
              <a:t>    String email;</a:t>
            </a:r>
          </a:p>
          <a:p>
            <a:r>
              <a:rPr lang="en-IN" dirty="0"/>
              <a:t>    String password;</a:t>
            </a:r>
          </a:p>
          <a:p>
            <a:r>
              <a:rPr lang="en-IN" dirty="0"/>
              <a:t>    String role;</a:t>
            </a:r>
          </a:p>
          <a:p>
            <a:endParaRPr lang="en-IN" dirty="0"/>
          </a:p>
          <a:p>
            <a:r>
              <a:rPr lang="en-IN" dirty="0"/>
              <a:t>    public User(int </a:t>
            </a:r>
            <a:r>
              <a:rPr lang="en-IN" dirty="0" err="1"/>
              <a:t>userId</a:t>
            </a:r>
            <a:r>
              <a:rPr lang="en-IN" dirty="0"/>
              <a:t>, String name, String email, String password, String role) {</a:t>
            </a:r>
          </a:p>
          <a:p>
            <a:r>
              <a:rPr lang="en-IN" dirty="0"/>
              <a:t>        </a:t>
            </a:r>
            <a:r>
              <a:rPr lang="en-IN" dirty="0" err="1"/>
              <a:t>this.userId</a:t>
            </a:r>
            <a:r>
              <a:rPr lang="en-IN" dirty="0"/>
              <a:t> = </a:t>
            </a:r>
            <a:r>
              <a:rPr lang="en-IN" dirty="0" err="1"/>
              <a:t>userId</a:t>
            </a:r>
            <a:r>
              <a:rPr lang="en-IN" dirty="0"/>
              <a:t>;</a:t>
            </a:r>
          </a:p>
          <a:p>
            <a:r>
              <a:rPr lang="en-IN" dirty="0"/>
              <a:t>        </a:t>
            </a:r>
            <a:r>
              <a:rPr lang="en-IN" dirty="0">
                <a:effectLst/>
                <a:hlinkClick r:id="rId2">
                  <a:extLst>
                    <a:ext uri="{A12FA001-AC4F-418D-AE19-62706E023703}">
                      <ahyp:hlinkClr xmlns:ahyp="http://schemas.microsoft.com/office/drawing/2018/hyperlinkcolor" val="tx"/>
                    </a:ext>
                  </a:extLst>
                </a:hlinkClick>
              </a:rPr>
              <a:t>this.name</a:t>
            </a:r>
            <a:r>
              <a:rPr lang="en-IN" dirty="0"/>
              <a:t> = name;</a:t>
            </a:r>
          </a:p>
          <a:p>
            <a:r>
              <a:rPr lang="en-IN" dirty="0"/>
              <a:t>        </a:t>
            </a:r>
            <a:r>
              <a:rPr lang="en-IN" dirty="0" err="1"/>
              <a:t>this.email</a:t>
            </a:r>
            <a:r>
              <a:rPr lang="en-IN" dirty="0"/>
              <a:t> = email;</a:t>
            </a:r>
          </a:p>
          <a:p>
            <a:r>
              <a:rPr lang="en-IN" dirty="0"/>
              <a:t>        </a:t>
            </a:r>
            <a:r>
              <a:rPr lang="en-IN" dirty="0" err="1"/>
              <a:t>this.password</a:t>
            </a:r>
            <a:r>
              <a:rPr lang="en-IN" dirty="0"/>
              <a:t> = password;</a:t>
            </a:r>
          </a:p>
          <a:p>
            <a:r>
              <a:rPr lang="en-IN" dirty="0"/>
              <a:t>        </a:t>
            </a:r>
            <a:r>
              <a:rPr lang="en-IN" dirty="0" err="1"/>
              <a:t>this.role</a:t>
            </a:r>
            <a:r>
              <a:rPr lang="en-IN" dirty="0"/>
              <a:t> = role;</a:t>
            </a:r>
          </a:p>
          <a:p>
            <a:r>
              <a:rPr lang="en-IN" dirty="0"/>
              <a:t>    }</a:t>
            </a:r>
          </a:p>
          <a:p>
            <a:r>
              <a:rPr lang="en-IN" dirty="0"/>
              <a:t>}</a:t>
            </a:r>
          </a:p>
          <a:p>
            <a:br>
              <a:rPr lang="en-IN" dirty="0"/>
            </a:br>
            <a:endParaRPr lang="en-IN" dirty="0"/>
          </a:p>
        </p:txBody>
      </p:sp>
    </p:spTree>
    <p:extLst>
      <p:ext uri="{BB962C8B-B14F-4D97-AF65-F5344CB8AC3E}">
        <p14:creationId xmlns:p14="http://schemas.microsoft.com/office/powerpoint/2010/main" val="28444669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DAFBABD8-B441-E3C8-B862-C25DDFE361F8}"/>
              </a:ext>
            </a:extLst>
          </p:cNvPr>
          <p:cNvSpPr txBox="1"/>
          <p:nvPr/>
        </p:nvSpPr>
        <p:spPr>
          <a:xfrm>
            <a:off x="160256" y="65917"/>
            <a:ext cx="8995526" cy="5355312"/>
          </a:xfrm>
          <a:prstGeom prst="rect">
            <a:avLst/>
          </a:prstGeom>
          <a:noFill/>
        </p:spPr>
        <p:txBody>
          <a:bodyPr wrap="square">
            <a:spAutoFit/>
          </a:bodyPr>
          <a:lstStyle/>
          <a:p>
            <a:r>
              <a:rPr lang="en-IN" dirty="0"/>
              <a:t>class </a:t>
            </a:r>
            <a:r>
              <a:rPr lang="en-IN" dirty="0" err="1"/>
              <a:t>BookManagement</a:t>
            </a:r>
            <a:r>
              <a:rPr lang="en-IN" dirty="0"/>
              <a:t> {</a:t>
            </a:r>
          </a:p>
          <a:p>
            <a:r>
              <a:rPr lang="en-IN" dirty="0"/>
              <a:t>    private Map&lt;Integer, Book&gt; books = new HashMap&lt;&gt;();</a:t>
            </a:r>
          </a:p>
          <a:p>
            <a:r>
              <a:rPr lang="en-IN" dirty="0"/>
              <a:t>    private int </a:t>
            </a:r>
            <a:r>
              <a:rPr lang="en-IN" dirty="0" err="1"/>
              <a:t>bookCounter</a:t>
            </a:r>
            <a:r>
              <a:rPr lang="en-IN" dirty="0"/>
              <a:t> = 1;</a:t>
            </a:r>
          </a:p>
          <a:p>
            <a:br>
              <a:rPr lang="en-IN" dirty="0"/>
            </a:br>
            <a:endParaRPr lang="en-IN" dirty="0"/>
          </a:p>
          <a:p>
            <a:r>
              <a:rPr lang="en-IN" dirty="0"/>
              <a:t>    public void </a:t>
            </a:r>
            <a:r>
              <a:rPr lang="en-IN" dirty="0" err="1"/>
              <a:t>addBook</a:t>
            </a:r>
            <a:r>
              <a:rPr lang="en-IN" dirty="0"/>
              <a:t>(String title, String author, String </a:t>
            </a:r>
            <a:r>
              <a:rPr lang="en-IN" dirty="0" err="1"/>
              <a:t>isbn</a:t>
            </a:r>
            <a:r>
              <a:rPr lang="en-IN" dirty="0"/>
              <a:t>, int </a:t>
            </a:r>
            <a:r>
              <a:rPr lang="en-IN" dirty="0" err="1"/>
              <a:t>totalCopies</a:t>
            </a:r>
            <a:r>
              <a:rPr lang="en-IN" dirty="0"/>
              <a:t>) {</a:t>
            </a:r>
          </a:p>
          <a:p>
            <a:r>
              <a:rPr lang="en-IN" dirty="0"/>
              <a:t>        Book </a:t>
            </a:r>
            <a:r>
              <a:rPr lang="en-IN" dirty="0" err="1"/>
              <a:t>book</a:t>
            </a:r>
            <a:r>
              <a:rPr lang="en-IN" dirty="0"/>
              <a:t> = new Book(</a:t>
            </a:r>
            <a:r>
              <a:rPr lang="en-IN" dirty="0" err="1"/>
              <a:t>bookCounter</a:t>
            </a:r>
            <a:r>
              <a:rPr lang="en-IN" dirty="0"/>
              <a:t>++, title, author, </a:t>
            </a:r>
            <a:r>
              <a:rPr lang="en-IN" dirty="0" err="1"/>
              <a:t>isbn</a:t>
            </a:r>
            <a:r>
              <a:rPr lang="en-IN" dirty="0"/>
              <a:t>, </a:t>
            </a:r>
            <a:r>
              <a:rPr lang="en-IN" dirty="0" err="1"/>
              <a:t>totalCopies</a:t>
            </a:r>
            <a:r>
              <a:rPr lang="en-IN" dirty="0"/>
              <a:t>);</a:t>
            </a:r>
          </a:p>
          <a:p>
            <a:r>
              <a:rPr lang="en-IN" dirty="0"/>
              <a:t>        </a:t>
            </a:r>
            <a:r>
              <a:rPr lang="en-IN" dirty="0" err="1"/>
              <a:t>books.put</a:t>
            </a:r>
            <a:r>
              <a:rPr lang="en-IN" dirty="0"/>
              <a:t>(</a:t>
            </a:r>
            <a:r>
              <a:rPr lang="en-IN" dirty="0" err="1"/>
              <a:t>book.bookId</a:t>
            </a:r>
            <a:r>
              <a:rPr lang="en-IN" dirty="0"/>
              <a:t>, book);</a:t>
            </a:r>
          </a:p>
          <a:p>
            <a:r>
              <a:rPr lang="en-IN" dirty="0"/>
              <a:t>        </a:t>
            </a:r>
            <a:r>
              <a:rPr lang="en-IN" dirty="0" err="1"/>
              <a:t>System.out.println</a:t>
            </a:r>
            <a:r>
              <a:rPr lang="en-IN" dirty="0"/>
              <a:t>("Book added successfully.");</a:t>
            </a:r>
          </a:p>
          <a:p>
            <a:r>
              <a:rPr lang="en-IN" dirty="0"/>
              <a:t>    }</a:t>
            </a:r>
          </a:p>
          <a:p>
            <a:br>
              <a:rPr lang="en-IN" dirty="0"/>
            </a:br>
            <a:endParaRPr lang="en-IN" dirty="0"/>
          </a:p>
          <a:p>
            <a:r>
              <a:rPr lang="en-IN" dirty="0"/>
              <a:t>    public void </a:t>
            </a:r>
            <a:r>
              <a:rPr lang="en-IN" dirty="0" err="1"/>
              <a:t>searchBook</a:t>
            </a:r>
            <a:r>
              <a:rPr lang="en-IN" dirty="0"/>
              <a:t>(String title) {</a:t>
            </a:r>
          </a:p>
          <a:p>
            <a:r>
              <a:rPr lang="en-IN" dirty="0"/>
              <a:t>        </a:t>
            </a:r>
            <a:r>
              <a:rPr lang="en-IN" dirty="0" err="1"/>
              <a:t>books.values</a:t>
            </a:r>
            <a:r>
              <a:rPr lang="en-IN" dirty="0"/>
              <a:t>().stream()</a:t>
            </a:r>
          </a:p>
          <a:p>
            <a:r>
              <a:rPr lang="en-IN" dirty="0"/>
              <a:t>                .filter(book -&gt; </a:t>
            </a:r>
            <a:r>
              <a:rPr lang="en-IN" dirty="0" err="1"/>
              <a:t>book.title.toLowerCase</a:t>
            </a:r>
            <a:r>
              <a:rPr lang="en-IN" dirty="0"/>
              <a:t>().contains(</a:t>
            </a:r>
            <a:r>
              <a:rPr lang="en-IN" dirty="0" err="1"/>
              <a:t>title.toLowerCase</a:t>
            </a:r>
            <a:r>
              <a:rPr lang="en-IN" dirty="0"/>
              <a:t>()))</a:t>
            </a:r>
          </a:p>
          <a:p>
            <a:r>
              <a:rPr lang="en-IN" dirty="0"/>
              <a:t>                .</a:t>
            </a:r>
            <a:r>
              <a:rPr lang="en-IN" dirty="0" err="1"/>
              <a:t>forEach</a:t>
            </a:r>
            <a:r>
              <a:rPr lang="en-IN" dirty="0"/>
              <a:t>(book -&gt; </a:t>
            </a:r>
            <a:r>
              <a:rPr lang="en-IN" dirty="0" err="1"/>
              <a:t>System.out.println</a:t>
            </a:r>
            <a:r>
              <a:rPr lang="en-IN" dirty="0"/>
              <a:t>("Book ID: " + </a:t>
            </a:r>
            <a:r>
              <a:rPr lang="en-IN" dirty="0" err="1"/>
              <a:t>book.bookId</a:t>
            </a:r>
            <a:r>
              <a:rPr lang="en-IN" dirty="0"/>
              <a:t> +</a:t>
            </a:r>
          </a:p>
          <a:p>
            <a:r>
              <a:rPr lang="en-IN" dirty="0"/>
              <a:t>                        ", Title: " + </a:t>
            </a:r>
            <a:r>
              <a:rPr lang="en-IN" dirty="0" err="1"/>
              <a:t>book.title</a:t>
            </a:r>
            <a:r>
              <a:rPr lang="en-IN" dirty="0"/>
              <a:t> + ", Author: " + </a:t>
            </a:r>
            <a:r>
              <a:rPr lang="en-IN" dirty="0" err="1"/>
              <a:t>book.author</a:t>
            </a:r>
            <a:r>
              <a:rPr lang="en-IN" dirty="0"/>
              <a:t> +</a:t>
            </a:r>
          </a:p>
          <a:p>
            <a:r>
              <a:rPr lang="en-IN" dirty="0"/>
              <a:t>                        ", Available Copies: " + </a:t>
            </a:r>
            <a:r>
              <a:rPr lang="en-IN" dirty="0" err="1"/>
              <a:t>book.availableCopies</a:t>
            </a:r>
            <a:r>
              <a:rPr lang="en-IN" dirty="0"/>
              <a:t>));</a:t>
            </a:r>
          </a:p>
          <a:p>
            <a:r>
              <a:rPr lang="en-IN" dirty="0"/>
              <a:t>    }</a:t>
            </a:r>
          </a:p>
        </p:txBody>
      </p:sp>
    </p:spTree>
    <p:extLst>
      <p:ext uri="{BB962C8B-B14F-4D97-AF65-F5344CB8AC3E}">
        <p14:creationId xmlns:p14="http://schemas.microsoft.com/office/powerpoint/2010/main" val="12032025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A328993-5F6B-003F-92A9-3CEAFD1796EA}"/>
              </a:ext>
            </a:extLst>
          </p:cNvPr>
          <p:cNvSpPr txBox="1"/>
          <p:nvPr/>
        </p:nvSpPr>
        <p:spPr>
          <a:xfrm>
            <a:off x="245098" y="204417"/>
            <a:ext cx="8540684" cy="4801314"/>
          </a:xfrm>
          <a:prstGeom prst="rect">
            <a:avLst/>
          </a:prstGeom>
          <a:noFill/>
        </p:spPr>
        <p:txBody>
          <a:bodyPr wrap="square">
            <a:spAutoFit/>
          </a:bodyPr>
          <a:lstStyle/>
          <a:p>
            <a:r>
              <a:rPr lang="en-IN" dirty="0"/>
              <a:t> public void </a:t>
            </a:r>
            <a:r>
              <a:rPr lang="en-IN" dirty="0" err="1"/>
              <a:t>listAllBooks</a:t>
            </a:r>
            <a:r>
              <a:rPr lang="en-IN" dirty="0"/>
              <a:t>() {</a:t>
            </a:r>
          </a:p>
          <a:p>
            <a:r>
              <a:rPr lang="en-IN" dirty="0"/>
              <a:t>        </a:t>
            </a:r>
            <a:r>
              <a:rPr lang="en-IN" dirty="0" err="1"/>
              <a:t>books.values</a:t>
            </a:r>
            <a:r>
              <a:rPr lang="en-IN" dirty="0"/>
              <a:t>().</a:t>
            </a:r>
            <a:r>
              <a:rPr lang="en-IN" dirty="0" err="1"/>
              <a:t>forEach</a:t>
            </a:r>
            <a:r>
              <a:rPr lang="en-IN" dirty="0"/>
              <a:t>(book -&gt; </a:t>
            </a:r>
            <a:r>
              <a:rPr lang="en-IN" dirty="0" err="1"/>
              <a:t>System.out.println</a:t>
            </a:r>
            <a:r>
              <a:rPr lang="en-IN" dirty="0"/>
              <a:t>("Book ID: " + </a:t>
            </a:r>
            <a:r>
              <a:rPr lang="en-IN" dirty="0" err="1"/>
              <a:t>book.bookId</a:t>
            </a:r>
            <a:r>
              <a:rPr lang="en-IN" dirty="0"/>
              <a:t> +</a:t>
            </a:r>
          </a:p>
          <a:p>
            <a:r>
              <a:rPr lang="en-IN" dirty="0"/>
              <a:t>                ", Title: " + </a:t>
            </a:r>
            <a:r>
              <a:rPr lang="en-IN" dirty="0" err="1"/>
              <a:t>book.title</a:t>
            </a:r>
            <a:r>
              <a:rPr lang="en-IN" dirty="0"/>
              <a:t> + ", Author: " + </a:t>
            </a:r>
            <a:r>
              <a:rPr lang="en-IN" dirty="0" err="1"/>
              <a:t>book.author</a:t>
            </a:r>
            <a:r>
              <a:rPr lang="en-IN" dirty="0"/>
              <a:t> +</a:t>
            </a:r>
          </a:p>
          <a:p>
            <a:r>
              <a:rPr lang="en-IN" dirty="0"/>
              <a:t>                ", Available Copies: " + </a:t>
            </a:r>
            <a:r>
              <a:rPr lang="en-IN" dirty="0" err="1"/>
              <a:t>book.availableCopies</a:t>
            </a:r>
            <a:r>
              <a:rPr lang="en-IN" dirty="0"/>
              <a:t>));</a:t>
            </a:r>
          </a:p>
          <a:p>
            <a:r>
              <a:rPr lang="en-IN" dirty="0"/>
              <a:t>    }</a:t>
            </a:r>
          </a:p>
          <a:p>
            <a:r>
              <a:rPr lang="en-IN" dirty="0"/>
              <a:t>    public void </a:t>
            </a:r>
            <a:r>
              <a:rPr lang="en-IN" dirty="0" err="1"/>
              <a:t>viewOnlineCatalog</a:t>
            </a:r>
            <a:r>
              <a:rPr lang="en-IN" dirty="0"/>
              <a:t>() {</a:t>
            </a:r>
          </a:p>
          <a:p>
            <a:r>
              <a:rPr lang="en-IN" dirty="0"/>
              <a:t>        </a:t>
            </a:r>
            <a:r>
              <a:rPr lang="en-IN" dirty="0" err="1"/>
              <a:t>System.out.println</a:t>
            </a:r>
            <a:r>
              <a:rPr lang="en-IN" dirty="0"/>
              <a:t>("Online </a:t>
            </a:r>
            <a:r>
              <a:rPr lang="en-IN" dirty="0" err="1"/>
              <a:t>Catalog</a:t>
            </a:r>
            <a:r>
              <a:rPr lang="en-IN" dirty="0"/>
              <a:t>:");</a:t>
            </a:r>
          </a:p>
          <a:p>
            <a:r>
              <a:rPr lang="en-IN" dirty="0"/>
              <a:t>        </a:t>
            </a:r>
            <a:r>
              <a:rPr lang="en-IN" dirty="0" err="1"/>
              <a:t>books.values</a:t>
            </a:r>
            <a:r>
              <a:rPr lang="en-IN" dirty="0"/>
              <a:t>().</a:t>
            </a:r>
            <a:r>
              <a:rPr lang="en-IN" dirty="0" err="1"/>
              <a:t>forEach</a:t>
            </a:r>
            <a:r>
              <a:rPr lang="en-IN" dirty="0"/>
              <a:t>(book -&gt; </a:t>
            </a:r>
            <a:r>
              <a:rPr lang="en-IN" dirty="0" err="1"/>
              <a:t>System.out.println</a:t>
            </a:r>
            <a:r>
              <a:rPr lang="en-IN" dirty="0"/>
              <a:t>("Book ID: " + </a:t>
            </a:r>
            <a:r>
              <a:rPr lang="en-IN" dirty="0" err="1"/>
              <a:t>book.bookId</a:t>
            </a:r>
            <a:r>
              <a:rPr lang="en-IN" dirty="0"/>
              <a:t> +</a:t>
            </a:r>
          </a:p>
          <a:p>
            <a:r>
              <a:rPr lang="en-IN" dirty="0"/>
              <a:t>                "\</a:t>
            </a:r>
            <a:r>
              <a:rPr lang="en-IN" dirty="0" err="1"/>
              <a:t>nTitle</a:t>
            </a:r>
            <a:r>
              <a:rPr lang="en-IN" dirty="0"/>
              <a:t>: " + </a:t>
            </a:r>
            <a:r>
              <a:rPr lang="en-IN" dirty="0" err="1"/>
              <a:t>book.title</a:t>
            </a:r>
            <a:r>
              <a:rPr lang="en-IN" dirty="0"/>
              <a:t> + "\</a:t>
            </a:r>
            <a:r>
              <a:rPr lang="en-IN" dirty="0" err="1"/>
              <a:t>nAuthor</a:t>
            </a:r>
            <a:r>
              <a:rPr lang="en-IN" dirty="0"/>
              <a:t>: " + </a:t>
            </a:r>
            <a:r>
              <a:rPr lang="en-IN" dirty="0" err="1"/>
              <a:t>book.author</a:t>
            </a:r>
            <a:r>
              <a:rPr lang="en-IN" dirty="0"/>
              <a:t> +</a:t>
            </a:r>
          </a:p>
          <a:p>
            <a:r>
              <a:rPr lang="en-IN" dirty="0"/>
              <a:t>                "\</a:t>
            </a:r>
            <a:r>
              <a:rPr lang="en-IN" dirty="0" err="1"/>
              <a:t>nISBN</a:t>
            </a:r>
            <a:r>
              <a:rPr lang="en-IN" dirty="0"/>
              <a:t>: " + </a:t>
            </a:r>
            <a:r>
              <a:rPr lang="en-IN" dirty="0" err="1"/>
              <a:t>book.isbn</a:t>
            </a:r>
            <a:r>
              <a:rPr lang="en-IN" dirty="0"/>
              <a:t> + "\</a:t>
            </a:r>
            <a:r>
              <a:rPr lang="en-IN" dirty="0" err="1"/>
              <a:t>nAvailable</a:t>
            </a:r>
            <a:r>
              <a:rPr lang="en-IN" dirty="0"/>
              <a:t> Copies: " + </a:t>
            </a:r>
            <a:r>
              <a:rPr lang="en-IN" dirty="0" err="1"/>
              <a:t>book.availableCopies</a:t>
            </a:r>
            <a:r>
              <a:rPr lang="en-IN" dirty="0"/>
              <a:t> +</a:t>
            </a:r>
          </a:p>
          <a:p>
            <a:r>
              <a:rPr lang="en-IN" dirty="0"/>
              <a:t>                "\</a:t>
            </a:r>
            <a:r>
              <a:rPr lang="en-IN" dirty="0" err="1"/>
              <a:t>nTotal</a:t>
            </a:r>
            <a:r>
              <a:rPr lang="en-IN" dirty="0"/>
              <a:t> Copies: " + </a:t>
            </a:r>
            <a:r>
              <a:rPr lang="en-IN" dirty="0" err="1"/>
              <a:t>book.totalCopies</a:t>
            </a:r>
            <a:r>
              <a:rPr lang="en-IN" dirty="0"/>
              <a:t> + "\n------------------------------"));</a:t>
            </a:r>
          </a:p>
          <a:p>
            <a:r>
              <a:rPr lang="en-IN" dirty="0"/>
              <a:t>    }</a:t>
            </a:r>
          </a:p>
          <a:p>
            <a:endParaRPr lang="en-IN" dirty="0"/>
          </a:p>
          <a:p>
            <a:r>
              <a:rPr lang="en-IN" dirty="0"/>
              <a:t>    public Book </a:t>
            </a:r>
            <a:r>
              <a:rPr lang="en-IN" dirty="0" err="1"/>
              <a:t>getBookById</a:t>
            </a:r>
            <a:r>
              <a:rPr lang="en-IN" dirty="0"/>
              <a:t>(int </a:t>
            </a:r>
            <a:r>
              <a:rPr lang="en-IN" dirty="0" err="1"/>
              <a:t>bookId</a:t>
            </a:r>
            <a:r>
              <a:rPr lang="en-IN" dirty="0"/>
              <a:t>) {</a:t>
            </a:r>
          </a:p>
          <a:p>
            <a:r>
              <a:rPr lang="en-IN" dirty="0"/>
              <a:t>        return </a:t>
            </a:r>
            <a:r>
              <a:rPr lang="en-IN" dirty="0" err="1"/>
              <a:t>books.get</a:t>
            </a:r>
            <a:r>
              <a:rPr lang="en-IN" dirty="0"/>
              <a:t>(</a:t>
            </a:r>
            <a:r>
              <a:rPr lang="en-IN" dirty="0" err="1"/>
              <a:t>bookId</a:t>
            </a:r>
            <a:r>
              <a:rPr lang="en-IN" dirty="0"/>
              <a:t>);</a:t>
            </a:r>
          </a:p>
          <a:p>
            <a:r>
              <a:rPr lang="en-IN" dirty="0"/>
              <a:t>    }</a:t>
            </a:r>
          </a:p>
          <a:p>
            <a:r>
              <a:rPr lang="en-IN" dirty="0"/>
              <a:t>}</a:t>
            </a:r>
          </a:p>
        </p:txBody>
      </p:sp>
    </p:spTree>
    <p:extLst>
      <p:ext uri="{BB962C8B-B14F-4D97-AF65-F5344CB8AC3E}">
        <p14:creationId xmlns:p14="http://schemas.microsoft.com/office/powerpoint/2010/main" val="7297881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0DB362D-730E-6B58-576E-AB5C88C6579F}"/>
              </a:ext>
            </a:extLst>
          </p:cNvPr>
          <p:cNvSpPr txBox="1"/>
          <p:nvPr/>
        </p:nvSpPr>
        <p:spPr>
          <a:xfrm>
            <a:off x="160256" y="204416"/>
            <a:ext cx="8995526" cy="5632311"/>
          </a:xfrm>
          <a:prstGeom prst="rect">
            <a:avLst/>
          </a:prstGeom>
          <a:noFill/>
        </p:spPr>
        <p:txBody>
          <a:bodyPr wrap="square">
            <a:spAutoFit/>
          </a:bodyPr>
          <a:lstStyle/>
          <a:p>
            <a:r>
              <a:rPr lang="en-IN" dirty="0"/>
              <a:t>// Book Management Class</a:t>
            </a:r>
          </a:p>
          <a:p>
            <a:r>
              <a:rPr lang="en-IN" dirty="0"/>
              <a:t>// User Management Class</a:t>
            </a:r>
          </a:p>
          <a:p>
            <a:r>
              <a:rPr lang="en-IN" dirty="0"/>
              <a:t>class </a:t>
            </a:r>
            <a:r>
              <a:rPr lang="en-IN" dirty="0" err="1"/>
              <a:t>UserAccountManagement</a:t>
            </a:r>
            <a:r>
              <a:rPr lang="en-IN" dirty="0"/>
              <a:t> {</a:t>
            </a:r>
          </a:p>
          <a:p>
            <a:r>
              <a:rPr lang="en-IN" dirty="0"/>
              <a:t>    private Map&lt;Integer, User&gt; users = new HashMap&lt;&gt;();</a:t>
            </a:r>
          </a:p>
          <a:p>
            <a:r>
              <a:rPr lang="en-IN" dirty="0"/>
              <a:t>    private int </a:t>
            </a:r>
            <a:r>
              <a:rPr lang="en-IN" dirty="0" err="1"/>
              <a:t>userCounter</a:t>
            </a:r>
            <a:r>
              <a:rPr lang="en-IN" dirty="0"/>
              <a:t> = 1;</a:t>
            </a:r>
          </a:p>
          <a:p>
            <a:endParaRPr lang="en-IN" dirty="0"/>
          </a:p>
          <a:p>
            <a:r>
              <a:rPr lang="en-IN" dirty="0"/>
              <a:t>    public void </a:t>
            </a:r>
            <a:r>
              <a:rPr lang="en-IN" dirty="0" err="1"/>
              <a:t>addUser</a:t>
            </a:r>
            <a:r>
              <a:rPr lang="en-IN" dirty="0"/>
              <a:t>(String name, String email, String password, String role) {</a:t>
            </a:r>
          </a:p>
          <a:p>
            <a:r>
              <a:rPr lang="en-IN" dirty="0"/>
              <a:t>        User </a:t>
            </a:r>
            <a:r>
              <a:rPr lang="en-IN" dirty="0" err="1"/>
              <a:t>user</a:t>
            </a:r>
            <a:r>
              <a:rPr lang="en-IN" dirty="0"/>
              <a:t> = new User(</a:t>
            </a:r>
            <a:r>
              <a:rPr lang="en-IN" dirty="0" err="1"/>
              <a:t>userCounter</a:t>
            </a:r>
            <a:r>
              <a:rPr lang="en-IN" dirty="0"/>
              <a:t>++, name, email, password, role);</a:t>
            </a:r>
          </a:p>
          <a:p>
            <a:r>
              <a:rPr lang="en-IN" dirty="0"/>
              <a:t>        </a:t>
            </a:r>
            <a:r>
              <a:rPr lang="en-IN" dirty="0" err="1"/>
              <a:t>users.put</a:t>
            </a:r>
            <a:r>
              <a:rPr lang="en-IN" dirty="0"/>
              <a:t>(</a:t>
            </a:r>
            <a:r>
              <a:rPr lang="en-IN" dirty="0" err="1"/>
              <a:t>user.userId</a:t>
            </a:r>
            <a:r>
              <a:rPr lang="en-IN" dirty="0"/>
              <a:t>, user);</a:t>
            </a:r>
          </a:p>
          <a:p>
            <a:r>
              <a:rPr lang="en-IN" dirty="0"/>
              <a:t>        </a:t>
            </a:r>
            <a:r>
              <a:rPr lang="en-IN" dirty="0" err="1"/>
              <a:t>System.out.println</a:t>
            </a:r>
            <a:r>
              <a:rPr lang="en-IN" dirty="0"/>
              <a:t>("User added successfully.");</a:t>
            </a:r>
          </a:p>
          <a:p>
            <a:r>
              <a:rPr lang="en-IN" dirty="0"/>
              <a:t>    }</a:t>
            </a:r>
          </a:p>
          <a:p>
            <a:endParaRPr lang="en-IN" dirty="0"/>
          </a:p>
          <a:p>
            <a:r>
              <a:rPr lang="en-IN" dirty="0"/>
              <a:t>    public User </a:t>
            </a:r>
            <a:r>
              <a:rPr lang="en-IN" dirty="0" err="1"/>
              <a:t>getUserById</a:t>
            </a:r>
            <a:r>
              <a:rPr lang="en-IN" dirty="0"/>
              <a:t>(int </a:t>
            </a:r>
            <a:r>
              <a:rPr lang="en-IN" dirty="0" err="1"/>
              <a:t>userId</a:t>
            </a:r>
            <a:r>
              <a:rPr lang="en-IN" dirty="0"/>
              <a:t>) {</a:t>
            </a:r>
          </a:p>
          <a:p>
            <a:r>
              <a:rPr lang="en-IN" dirty="0"/>
              <a:t>        return </a:t>
            </a:r>
            <a:r>
              <a:rPr lang="en-IN" dirty="0" err="1"/>
              <a:t>users.get</a:t>
            </a:r>
            <a:r>
              <a:rPr lang="en-IN" dirty="0"/>
              <a:t>(</a:t>
            </a:r>
            <a:r>
              <a:rPr lang="en-IN" dirty="0" err="1"/>
              <a:t>userId</a:t>
            </a:r>
            <a:r>
              <a:rPr lang="en-IN" dirty="0"/>
              <a:t>);</a:t>
            </a:r>
          </a:p>
          <a:p>
            <a:r>
              <a:rPr lang="en-IN" dirty="0"/>
              <a:t>    }</a:t>
            </a:r>
          </a:p>
          <a:p>
            <a:r>
              <a:rPr lang="en-IN" dirty="0"/>
              <a:t>}</a:t>
            </a:r>
          </a:p>
          <a:p>
            <a:endParaRPr lang="en-IN" dirty="0"/>
          </a:p>
          <a:p>
            <a:r>
              <a:rPr lang="en-IN" dirty="0"/>
              <a:t>// Borrowing System Class</a:t>
            </a:r>
          </a:p>
          <a:p>
            <a:r>
              <a:rPr lang="en-IN" dirty="0"/>
              <a:t>class </a:t>
            </a:r>
            <a:r>
              <a:rPr lang="en-IN" dirty="0" err="1"/>
              <a:t>BorrowingSystem</a:t>
            </a:r>
            <a:r>
              <a:rPr lang="en-IN" dirty="0"/>
              <a:t> {</a:t>
            </a:r>
          </a:p>
          <a:p>
            <a:r>
              <a:rPr lang="en-IN" dirty="0"/>
              <a:t>    private Map&lt;Integer, Integer&gt; </a:t>
            </a:r>
            <a:r>
              <a:rPr lang="en-IN" dirty="0" err="1"/>
              <a:t>borrowedBooks</a:t>
            </a:r>
            <a:r>
              <a:rPr lang="en-IN" dirty="0"/>
              <a:t> = new HashMap&lt;&gt;();</a:t>
            </a:r>
          </a:p>
        </p:txBody>
      </p:sp>
    </p:spTree>
    <p:extLst>
      <p:ext uri="{BB962C8B-B14F-4D97-AF65-F5344CB8AC3E}">
        <p14:creationId xmlns:p14="http://schemas.microsoft.com/office/powerpoint/2010/main" val="2330360302"/>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335</TotalTime>
  <Words>1718</Words>
  <Application>Microsoft Office PowerPoint</Application>
  <PresentationFormat>Widescreen</PresentationFormat>
  <Paragraphs>228</Paragraphs>
  <Slides>18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Arial Black</vt:lpstr>
      <vt:lpstr>Calibri</vt:lpstr>
      <vt:lpstr>Gill Sans MT</vt:lpstr>
      <vt:lpstr>Gill Sans MT (Body)</vt:lpstr>
      <vt:lpstr>Wingdings</vt:lpstr>
      <vt:lpstr>Gallery</vt:lpstr>
      <vt:lpstr>LIBRARY MANAGEMENT SYSTEM</vt:lpstr>
      <vt:lpstr> PROBLEM STATEMENT</vt:lpstr>
      <vt:lpstr>OBJECTIVE</vt:lpstr>
      <vt:lpstr>CHALLENGES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Divya Shree</dc:creator>
  <cp:lastModifiedBy>Pavithra Lakshmi</cp:lastModifiedBy>
  <cp:revision>5</cp:revision>
  <dcterms:created xsi:type="dcterms:W3CDTF">2024-10-10T08:17:11Z</dcterms:created>
  <dcterms:modified xsi:type="dcterms:W3CDTF">2024-11-18T07:49:18Z</dcterms:modified>
</cp:coreProperties>
</file>