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89573"/>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S. Hari </a:t>
            </a:r>
            <a:r>
              <a:rPr lang="en-US" sz="3000" dirty="0" err="1">
                <a:solidFill>
                  <a:srgbClr val="1482AC"/>
                </a:solidFill>
                <a:latin typeface="Arial Bold"/>
              </a:rPr>
              <a:t>Prasath</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Guest User</cp:lastModifiedBy>
  <cp:revision>2</cp:revision>
  <dcterms:created xsi:type="dcterms:W3CDTF">2006-08-16T00:00:00Z</dcterms:created>
  <dcterms:modified xsi:type="dcterms:W3CDTF">2024-04-04T05:16:17Z</dcterms:modified>
  <dc:identifier>DAGBXrfDsO8</dc:identifier>
</cp:coreProperties>
</file>