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31"/>
  </p:notesMasterIdLst>
  <p:sldIdLst>
    <p:sldId id="257" r:id="rId2"/>
    <p:sldId id="258" r:id="rId3"/>
    <p:sldId id="276" r:id="rId4"/>
    <p:sldId id="277" r:id="rId5"/>
    <p:sldId id="278" r:id="rId6"/>
    <p:sldId id="280" r:id="rId7"/>
    <p:sldId id="292" r:id="rId8"/>
    <p:sldId id="262" r:id="rId9"/>
    <p:sldId id="299" r:id="rId10"/>
    <p:sldId id="266" r:id="rId11"/>
    <p:sldId id="300" r:id="rId12"/>
    <p:sldId id="301" r:id="rId13"/>
    <p:sldId id="304" r:id="rId14"/>
    <p:sldId id="305" r:id="rId15"/>
    <p:sldId id="306" r:id="rId16"/>
    <p:sldId id="271" r:id="rId17"/>
    <p:sldId id="303" r:id="rId18"/>
    <p:sldId id="294" r:id="rId19"/>
    <p:sldId id="295" r:id="rId20"/>
    <p:sldId id="296" r:id="rId21"/>
    <p:sldId id="297" r:id="rId22"/>
    <p:sldId id="298" r:id="rId23"/>
    <p:sldId id="307" r:id="rId24"/>
    <p:sldId id="308" r:id="rId25"/>
    <p:sldId id="309" r:id="rId26"/>
    <p:sldId id="287" r:id="rId27"/>
    <p:sldId id="288" r:id="rId28"/>
    <p:sldId id="302" r:id="rId29"/>
    <p:sldId id="27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BE0F69F-CDCE-4FDE-8675-925C3638C63B}">
          <p14:sldIdLst>
            <p14:sldId id="257"/>
            <p14:sldId id="258"/>
            <p14:sldId id="276"/>
            <p14:sldId id="277"/>
            <p14:sldId id="278"/>
            <p14:sldId id="280"/>
            <p14:sldId id="292"/>
            <p14:sldId id="262"/>
            <p14:sldId id="299"/>
            <p14:sldId id="266"/>
            <p14:sldId id="300"/>
            <p14:sldId id="301"/>
            <p14:sldId id="304"/>
            <p14:sldId id="305"/>
            <p14:sldId id="306"/>
            <p14:sldId id="271"/>
            <p14:sldId id="303"/>
            <p14:sldId id="294"/>
            <p14:sldId id="295"/>
            <p14:sldId id="296"/>
            <p14:sldId id="297"/>
            <p14:sldId id="298"/>
            <p14:sldId id="307"/>
            <p14:sldId id="308"/>
            <p14:sldId id="309"/>
            <p14:sldId id="287"/>
            <p14:sldId id="288"/>
            <p14:sldId id="302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833C62-4F31-46D8-9145-F29F2CF19D51}" v="846" dt="2025-04-10T16:04:58.7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B639019F-3B43-49BA-A2FE-62AFFBD2A2CD}"/>
    <pc:docChg chg="modSld">
      <pc:chgData name="Guest User" userId="" providerId="Windows Live" clId="Web-{B639019F-3B43-49BA-A2FE-62AFFBD2A2CD}" dt="2025-03-27T10:36:03.480" v="20" actId="20577"/>
      <pc:docMkLst>
        <pc:docMk/>
      </pc:docMkLst>
      <pc:sldChg chg="addSp modSp">
        <pc:chgData name="Guest User" userId="" providerId="Windows Live" clId="Web-{B639019F-3B43-49BA-A2FE-62AFFBD2A2CD}" dt="2025-03-27T10:36:03.480" v="20" actId="20577"/>
        <pc:sldMkLst>
          <pc:docMk/>
          <pc:sldMk cId="1062206925" sldId="269"/>
        </pc:sldMkLst>
      </pc:sldChg>
    </pc:docChg>
  </pc:docChgLst>
  <pc:docChgLst>
    <pc:chgData name="Guest User" providerId="Windows Live" clId="Web-{D47E6A05-4E05-49A1-8202-6A8D9C8D19C2}"/>
    <pc:docChg chg="addSld delSld modSld modSection">
      <pc:chgData name="Guest User" userId="" providerId="Windows Live" clId="Web-{D47E6A05-4E05-49A1-8202-6A8D9C8D19C2}" dt="2025-03-15T07:16:17.865" v="488"/>
      <pc:docMkLst>
        <pc:docMk/>
      </pc:docMkLst>
      <pc:sldChg chg="modSp">
        <pc:chgData name="Guest User" userId="" providerId="Windows Live" clId="Web-{D47E6A05-4E05-49A1-8202-6A8D9C8D19C2}" dt="2025-03-15T06:42:07.143" v="296"/>
        <pc:sldMkLst>
          <pc:docMk/>
          <pc:sldMk cId="3554424323" sldId="278"/>
        </pc:sldMkLst>
        <pc:graphicFrameChg chg="mod modGraphic">
          <ac:chgData name="Guest User" userId="" providerId="Windows Live" clId="Web-{D47E6A05-4E05-49A1-8202-6A8D9C8D19C2}" dt="2025-03-15T06:42:07.143" v="296"/>
          <ac:graphicFrameMkLst>
            <pc:docMk/>
            <pc:sldMk cId="3554424323" sldId="278"/>
            <ac:graphicFrameMk id="10" creationId="{8D95D062-9CA1-2B66-C1CD-65438D3E933E}"/>
          </ac:graphicFrameMkLst>
        </pc:graphicFrameChg>
      </pc:sldChg>
      <pc:sldChg chg="modSp">
        <pc:chgData name="Guest User" userId="" providerId="Windows Live" clId="Web-{D47E6A05-4E05-49A1-8202-6A8D9C8D19C2}" dt="2025-03-15T07:06:00.443" v="459"/>
        <pc:sldMkLst>
          <pc:docMk/>
          <pc:sldMk cId="3136428777" sldId="280"/>
        </pc:sldMkLst>
        <pc:spChg chg="mod">
          <ac:chgData name="Guest User" userId="" providerId="Windows Live" clId="Web-{D47E6A05-4E05-49A1-8202-6A8D9C8D19C2}" dt="2025-03-15T07:02:40.782" v="441" actId="14100"/>
          <ac:spMkLst>
            <pc:docMk/>
            <pc:sldMk cId="3136428777" sldId="280"/>
            <ac:spMk id="5" creationId="{EA8F1295-9EB6-9EA3-C302-FE5A233A465E}"/>
          </ac:spMkLst>
        </pc:spChg>
        <pc:graphicFrameChg chg="mod modGraphic">
          <ac:chgData name="Guest User" userId="" providerId="Windows Live" clId="Web-{D47E6A05-4E05-49A1-8202-6A8D9C8D19C2}" dt="2025-03-15T07:06:00.443" v="459"/>
          <ac:graphicFrameMkLst>
            <pc:docMk/>
            <pc:sldMk cId="3136428777" sldId="280"/>
            <ac:graphicFrameMk id="10" creationId="{8877A034-1D23-8DBC-6870-8E49152A1807}"/>
          </ac:graphicFrameMkLst>
        </pc:graphicFrameChg>
      </pc:sldChg>
      <pc:sldChg chg="add del">
        <pc:chgData name="Guest User" userId="" providerId="Windows Live" clId="Web-{D47E6A05-4E05-49A1-8202-6A8D9C8D19C2}" dt="2025-03-15T07:13:12.593" v="486"/>
        <pc:sldMkLst>
          <pc:docMk/>
          <pc:sldMk cId="1990324534" sldId="281"/>
        </pc:sldMkLst>
      </pc:sldChg>
      <pc:sldChg chg="modSp new">
        <pc:chgData name="Guest User" userId="" providerId="Windows Live" clId="Web-{D47E6A05-4E05-49A1-8202-6A8D9C8D19C2}" dt="2025-03-15T07:08:11.524" v="462" actId="14100"/>
        <pc:sldMkLst>
          <pc:docMk/>
          <pc:sldMk cId="1057148315" sldId="290"/>
        </pc:sldMkLst>
      </pc:sldChg>
      <pc:sldChg chg="addSp delSp modSp new">
        <pc:chgData name="Guest User" userId="" providerId="Windows Live" clId="Web-{D47E6A05-4E05-49A1-8202-6A8D9C8D19C2}" dt="2025-03-15T07:13:03.687" v="484"/>
        <pc:sldMkLst>
          <pc:docMk/>
          <pc:sldMk cId="165835844" sldId="291"/>
        </pc:sldMkLst>
      </pc:sldChg>
      <pc:sldChg chg="new">
        <pc:chgData name="Guest User" userId="" providerId="Windows Live" clId="Web-{D47E6A05-4E05-49A1-8202-6A8D9C8D19C2}" dt="2025-03-15T07:16:11.584" v="487"/>
        <pc:sldMkLst>
          <pc:docMk/>
          <pc:sldMk cId="976857188" sldId="292"/>
        </pc:sldMkLst>
      </pc:sldChg>
      <pc:sldChg chg="new">
        <pc:chgData name="Guest User" userId="" providerId="Windows Live" clId="Web-{D47E6A05-4E05-49A1-8202-6A8D9C8D19C2}" dt="2025-03-15T07:16:17.865" v="488"/>
        <pc:sldMkLst>
          <pc:docMk/>
          <pc:sldMk cId="1884144261" sldId="293"/>
        </pc:sldMkLst>
      </pc:sldChg>
    </pc:docChg>
  </pc:docChgLst>
  <pc:docChgLst>
    <pc:chgData name="Guest User" providerId="Windows Live" clId="Web-{B7F16761-294A-4BD9-98EC-488F05343574}"/>
    <pc:docChg chg="modSld">
      <pc:chgData name="Guest User" userId="" providerId="Windows Live" clId="Web-{B7F16761-294A-4BD9-98EC-488F05343574}" dt="2025-03-15T07:39:59.337" v="52"/>
      <pc:docMkLst>
        <pc:docMk/>
      </pc:docMkLst>
      <pc:sldChg chg="modSp">
        <pc:chgData name="Guest User" userId="" providerId="Windows Live" clId="Web-{B7F16761-294A-4BD9-98EC-488F05343574}" dt="2025-03-15T07:35:56.163" v="50" actId="20577"/>
        <pc:sldMkLst>
          <pc:docMk/>
          <pc:sldMk cId="1157531297" sldId="257"/>
        </pc:sldMkLst>
        <pc:spChg chg="mod">
          <ac:chgData name="Guest User" userId="" providerId="Windows Live" clId="Web-{B7F16761-294A-4BD9-98EC-488F05343574}" dt="2025-03-15T07:35:56.163" v="50" actId="20577"/>
          <ac:spMkLst>
            <pc:docMk/>
            <pc:sldMk cId="1157531297" sldId="257"/>
            <ac:spMk id="7" creationId="{B215D89A-C752-4A59-B0E0-3F6C88AEBDB3}"/>
          </ac:spMkLst>
        </pc:spChg>
      </pc:sldChg>
      <pc:sldChg chg="modSp">
        <pc:chgData name="Guest User" userId="" providerId="Windows Live" clId="Web-{B7F16761-294A-4BD9-98EC-488F05343574}" dt="2025-03-15T07:33:14.004" v="45"/>
        <pc:sldMkLst>
          <pc:docMk/>
          <pc:sldMk cId="3478867661" sldId="265"/>
        </pc:sldMkLst>
      </pc:sldChg>
      <pc:sldChg chg="modSp">
        <pc:chgData name="Guest User" userId="" providerId="Windows Live" clId="Web-{B7F16761-294A-4BD9-98EC-488F05343574}" dt="2025-03-15T07:39:43.087" v="51"/>
        <pc:sldMkLst>
          <pc:docMk/>
          <pc:sldMk cId="3554424323" sldId="278"/>
        </pc:sldMkLst>
        <pc:graphicFrameChg chg="modGraphic">
          <ac:chgData name="Guest User" userId="" providerId="Windows Live" clId="Web-{B7F16761-294A-4BD9-98EC-488F05343574}" dt="2025-03-15T07:39:43.087" v="51"/>
          <ac:graphicFrameMkLst>
            <pc:docMk/>
            <pc:sldMk cId="3554424323" sldId="278"/>
            <ac:graphicFrameMk id="10" creationId="{8D95D062-9CA1-2B66-C1CD-65438D3E933E}"/>
          </ac:graphicFrameMkLst>
        </pc:graphicFrameChg>
      </pc:sldChg>
      <pc:sldChg chg="addSp modSp">
        <pc:chgData name="Guest User" userId="" providerId="Windows Live" clId="Web-{B7F16761-294A-4BD9-98EC-488F05343574}" dt="2025-03-15T07:39:59.337" v="52"/>
        <pc:sldMkLst>
          <pc:docMk/>
          <pc:sldMk cId="976857188" sldId="292"/>
        </pc:sldMkLst>
        <pc:spChg chg="mod">
          <ac:chgData name="Guest User" userId="" providerId="Windows Live" clId="Web-{B7F16761-294A-4BD9-98EC-488F05343574}" dt="2025-03-15T07:19:04.506" v="1" actId="14100"/>
          <ac:spMkLst>
            <pc:docMk/>
            <pc:sldMk cId="976857188" sldId="292"/>
            <ac:spMk id="2" creationId="{C8245617-F27D-1778-A953-B6573438FDCD}"/>
          </ac:spMkLst>
        </pc:spChg>
        <pc:spChg chg="add mod">
          <ac:chgData name="Guest User" userId="" providerId="Windows Live" clId="Web-{B7F16761-294A-4BD9-98EC-488F05343574}" dt="2025-03-15T07:21:01.835" v="6" actId="20577"/>
          <ac:spMkLst>
            <pc:docMk/>
            <pc:sldMk cId="976857188" sldId="292"/>
            <ac:spMk id="3" creationId="{C10CDA09-03DF-8BD8-D284-9D7BF6ECF1AC}"/>
          </ac:spMkLst>
        </pc:spChg>
      </pc:sldChg>
    </pc:docChg>
  </pc:docChgLst>
  <pc:docChgLst>
    <pc:chgData name="Aradhyula Lakshmi Priya Yadav" userId="bfa4fc5c1217b069" providerId="LiveId" clId="{E8833C62-4F31-46D8-9145-F29F2CF19D51}"/>
    <pc:docChg chg="undo custSel addSld delSld modSld sldOrd modSection">
      <pc:chgData name="Aradhyula Lakshmi Priya Yadav" userId="bfa4fc5c1217b069" providerId="LiveId" clId="{E8833C62-4F31-46D8-9145-F29F2CF19D51}" dt="2025-04-10T16:15:41.410" v="1491" actId="20577"/>
      <pc:docMkLst>
        <pc:docMk/>
      </pc:docMkLst>
      <pc:sldChg chg="modSp mod">
        <pc:chgData name="Aradhyula Lakshmi Priya Yadav" userId="bfa4fc5c1217b069" providerId="LiveId" clId="{E8833C62-4F31-46D8-9145-F29F2CF19D51}" dt="2025-04-10T16:15:41.410" v="1491" actId="20577"/>
        <pc:sldMkLst>
          <pc:docMk/>
          <pc:sldMk cId="1157531297" sldId="257"/>
        </pc:sldMkLst>
        <pc:spChg chg="mod">
          <ac:chgData name="Aradhyula Lakshmi Priya Yadav" userId="bfa4fc5c1217b069" providerId="LiveId" clId="{E8833C62-4F31-46D8-9145-F29F2CF19D51}" dt="2025-04-10T16:15:41.410" v="1491" actId="20577"/>
          <ac:spMkLst>
            <pc:docMk/>
            <pc:sldMk cId="1157531297" sldId="257"/>
            <ac:spMk id="5" creationId="{50C86A05-2087-3F7F-5AA9-056B149ACBA6}"/>
          </ac:spMkLst>
        </pc:spChg>
        <pc:spChg chg="mod">
          <ac:chgData name="Aradhyula Lakshmi Priya Yadav" userId="bfa4fc5c1217b069" providerId="LiveId" clId="{E8833C62-4F31-46D8-9145-F29F2CF19D51}" dt="2025-04-10T15:59:31.037" v="1289" actId="1076"/>
          <ac:spMkLst>
            <pc:docMk/>
            <pc:sldMk cId="1157531297" sldId="257"/>
            <ac:spMk id="9" creationId="{FA156EB0-7B62-7A75-B642-8F5504EDF63E}"/>
          </ac:spMkLst>
        </pc:spChg>
      </pc:sldChg>
      <pc:sldChg chg="del">
        <pc:chgData name="Aradhyula Lakshmi Priya Yadav" userId="bfa4fc5c1217b069" providerId="LiveId" clId="{E8833C62-4F31-46D8-9145-F29F2CF19D51}" dt="2025-03-15T07:02:18.110" v="309" actId="47"/>
        <pc:sldMkLst>
          <pc:docMk/>
          <pc:sldMk cId="380497327" sldId="260"/>
        </pc:sldMkLst>
      </pc:sldChg>
      <pc:sldChg chg="del">
        <pc:chgData name="Aradhyula Lakshmi Priya Yadav" userId="bfa4fc5c1217b069" providerId="LiveId" clId="{E8833C62-4F31-46D8-9145-F29F2CF19D51}" dt="2025-03-15T07:27:09.226" v="381" actId="47"/>
        <pc:sldMkLst>
          <pc:docMk/>
          <pc:sldMk cId="3501510438" sldId="261"/>
        </pc:sldMkLst>
      </pc:sldChg>
      <pc:sldChg chg="modSp mod">
        <pc:chgData name="Aradhyula Lakshmi Priya Yadav" userId="bfa4fc5c1217b069" providerId="LiveId" clId="{E8833C62-4F31-46D8-9145-F29F2CF19D51}" dt="2025-04-10T16:15:21.256" v="1486" actId="1076"/>
        <pc:sldMkLst>
          <pc:docMk/>
          <pc:sldMk cId="2764454684" sldId="262"/>
        </pc:sldMkLst>
        <pc:spChg chg="mod">
          <ac:chgData name="Aradhyula Lakshmi Priya Yadav" userId="bfa4fc5c1217b069" providerId="LiveId" clId="{E8833C62-4F31-46D8-9145-F29F2CF19D51}" dt="2025-03-27T10:24:23.554" v="664" actId="122"/>
          <ac:spMkLst>
            <pc:docMk/>
            <pc:sldMk cId="2764454684" sldId="262"/>
            <ac:spMk id="2" creationId="{94A8907E-D5A3-CDB5-D3DA-0E5E6986F625}"/>
          </ac:spMkLst>
        </pc:spChg>
        <pc:spChg chg="mod">
          <ac:chgData name="Aradhyula Lakshmi Priya Yadav" userId="bfa4fc5c1217b069" providerId="LiveId" clId="{E8833C62-4F31-46D8-9145-F29F2CF19D51}" dt="2025-04-10T16:15:21.256" v="1486" actId="1076"/>
          <ac:spMkLst>
            <pc:docMk/>
            <pc:sldMk cId="2764454684" sldId="262"/>
            <ac:spMk id="3" creationId="{57C773AE-5EE3-2630-9D1D-6D053AD31BE1}"/>
          </ac:spMkLst>
        </pc:spChg>
        <pc:spChg chg="mod">
          <ac:chgData name="Aradhyula Lakshmi Priya Yadav" userId="bfa4fc5c1217b069" providerId="LiveId" clId="{E8833C62-4F31-46D8-9145-F29F2CF19D51}" dt="2025-03-15T07:26:19.658" v="369" actId="20577"/>
          <ac:spMkLst>
            <pc:docMk/>
            <pc:sldMk cId="2764454684" sldId="262"/>
            <ac:spMk id="5" creationId="{C034E336-789D-B3B9-4331-E432610A43B3}"/>
          </ac:spMkLst>
        </pc:spChg>
      </pc:sldChg>
      <pc:sldChg chg="del">
        <pc:chgData name="Aradhyula Lakshmi Priya Yadav" userId="bfa4fc5c1217b069" providerId="LiveId" clId="{E8833C62-4F31-46D8-9145-F29F2CF19D51}" dt="2025-03-15T07:02:19.776" v="310" actId="47"/>
        <pc:sldMkLst>
          <pc:docMk/>
          <pc:sldMk cId="3501429315" sldId="263"/>
        </pc:sldMkLst>
      </pc:sldChg>
      <pc:sldChg chg="del">
        <pc:chgData name="Aradhyula Lakshmi Priya Yadav" userId="bfa4fc5c1217b069" providerId="LiveId" clId="{E8833C62-4F31-46D8-9145-F29F2CF19D51}" dt="2025-03-15T07:02:08.873" v="308" actId="47"/>
        <pc:sldMkLst>
          <pc:docMk/>
          <pc:sldMk cId="1377701905" sldId="264"/>
        </pc:sldMkLst>
      </pc:sldChg>
      <pc:sldChg chg="addSp delSp modSp del mod">
        <pc:chgData name="Aradhyula Lakshmi Priya Yadav" userId="bfa4fc5c1217b069" providerId="LiveId" clId="{E8833C62-4F31-46D8-9145-F29F2CF19D51}" dt="2025-03-28T09:27:37.965" v="944" actId="47"/>
        <pc:sldMkLst>
          <pc:docMk/>
          <pc:sldMk cId="3478867661" sldId="265"/>
        </pc:sldMkLst>
      </pc:sldChg>
      <pc:sldChg chg="modSp mod">
        <pc:chgData name="Aradhyula Lakshmi Priya Yadav" userId="bfa4fc5c1217b069" providerId="LiveId" clId="{E8833C62-4F31-46D8-9145-F29F2CF19D51}" dt="2025-04-10T15:40:50.016" v="1208" actId="14100"/>
        <pc:sldMkLst>
          <pc:docMk/>
          <pc:sldMk cId="3550679358" sldId="266"/>
        </pc:sldMkLst>
        <pc:spChg chg="mod">
          <ac:chgData name="Aradhyula Lakshmi Priya Yadav" userId="bfa4fc5c1217b069" providerId="LiveId" clId="{E8833C62-4F31-46D8-9145-F29F2CF19D51}" dt="2025-03-27T10:31:42.039" v="796" actId="1076"/>
          <ac:spMkLst>
            <pc:docMk/>
            <pc:sldMk cId="3550679358" sldId="266"/>
            <ac:spMk id="2" creationId="{ABEFA448-A8AA-378A-D2C4-D941308752C6}"/>
          </ac:spMkLst>
        </pc:spChg>
        <pc:spChg chg="mod">
          <ac:chgData name="Aradhyula Lakshmi Priya Yadav" userId="bfa4fc5c1217b069" providerId="LiveId" clId="{E8833C62-4F31-46D8-9145-F29F2CF19D51}" dt="2025-04-10T15:40:50.016" v="1208" actId="14100"/>
          <ac:spMkLst>
            <pc:docMk/>
            <pc:sldMk cId="3550679358" sldId="266"/>
            <ac:spMk id="3" creationId="{87D991C0-7062-3466-724A-C0872DD94592}"/>
          </ac:spMkLst>
        </pc:spChg>
        <pc:spChg chg="mod">
          <ac:chgData name="Aradhyula Lakshmi Priya Yadav" userId="bfa4fc5c1217b069" providerId="LiveId" clId="{E8833C62-4F31-46D8-9145-F29F2CF19D51}" dt="2025-03-27T10:31:52.849" v="803" actId="20577"/>
          <ac:spMkLst>
            <pc:docMk/>
            <pc:sldMk cId="3550679358" sldId="266"/>
            <ac:spMk id="5" creationId="{926E82D8-E61C-CD46-3FDA-BC942093B59D}"/>
          </ac:spMkLst>
        </pc:spChg>
      </pc:sldChg>
      <pc:sldChg chg="modSp del mod">
        <pc:chgData name="Aradhyula Lakshmi Priya Yadav" userId="bfa4fc5c1217b069" providerId="LiveId" clId="{E8833C62-4F31-46D8-9145-F29F2CF19D51}" dt="2025-03-15T07:05:43.193" v="345" actId="47"/>
        <pc:sldMkLst>
          <pc:docMk/>
          <pc:sldMk cId="1210374176" sldId="267"/>
        </pc:sldMkLst>
      </pc:sldChg>
      <pc:sldChg chg="addSp delSp modSp del mod modClrScheme chgLayout">
        <pc:chgData name="Aradhyula Lakshmi Priya Yadav" userId="bfa4fc5c1217b069" providerId="LiveId" clId="{E8833C62-4F31-46D8-9145-F29F2CF19D51}" dt="2025-03-27T07:49:24.086" v="660" actId="47"/>
        <pc:sldMkLst>
          <pc:docMk/>
          <pc:sldMk cId="4228097202" sldId="268"/>
        </pc:sldMkLst>
      </pc:sldChg>
      <pc:sldChg chg="addSp delSp modSp del mod">
        <pc:chgData name="Aradhyula Lakshmi Priya Yadav" userId="bfa4fc5c1217b069" providerId="LiveId" clId="{E8833C62-4F31-46D8-9145-F29F2CF19D51}" dt="2025-03-27T10:37:58.949" v="927" actId="47"/>
        <pc:sldMkLst>
          <pc:docMk/>
          <pc:sldMk cId="1062206925" sldId="269"/>
        </pc:sldMkLst>
      </pc:sldChg>
      <pc:sldChg chg="modSp mod">
        <pc:chgData name="Aradhyula Lakshmi Priya Yadav" userId="bfa4fc5c1217b069" providerId="LiveId" clId="{E8833C62-4F31-46D8-9145-F29F2CF19D51}" dt="2025-04-10T16:00:05.634" v="1291" actId="1076"/>
        <pc:sldMkLst>
          <pc:docMk/>
          <pc:sldMk cId="1316340123" sldId="270"/>
        </pc:sldMkLst>
        <pc:spChg chg="mod">
          <ac:chgData name="Aradhyula Lakshmi Priya Yadav" userId="bfa4fc5c1217b069" providerId="LiveId" clId="{E8833C62-4F31-46D8-9145-F29F2CF19D51}" dt="2025-03-15T06:29:07.133" v="2" actId="2711"/>
          <ac:spMkLst>
            <pc:docMk/>
            <pc:sldMk cId="1316340123" sldId="270"/>
            <ac:spMk id="2" creationId="{C1641B46-4D9A-D870-C619-7ED3689CAE1E}"/>
          </ac:spMkLst>
        </pc:spChg>
        <pc:spChg chg="mod">
          <ac:chgData name="Aradhyula Lakshmi Priya Yadav" userId="bfa4fc5c1217b069" providerId="LiveId" clId="{E8833C62-4F31-46D8-9145-F29F2CF19D51}" dt="2025-03-15T06:45:03.717" v="186" actId="1076"/>
          <ac:spMkLst>
            <pc:docMk/>
            <pc:sldMk cId="1316340123" sldId="270"/>
            <ac:spMk id="3" creationId="{F87DE4A7-E9BE-8C00-018E-B0E2B525D40F}"/>
          </ac:spMkLst>
        </pc:spChg>
        <pc:spChg chg="mod">
          <ac:chgData name="Aradhyula Lakshmi Priya Yadav" userId="bfa4fc5c1217b069" providerId="LiveId" clId="{E8833C62-4F31-46D8-9145-F29F2CF19D51}" dt="2025-04-10T16:00:05.634" v="1291" actId="1076"/>
          <ac:spMkLst>
            <pc:docMk/>
            <pc:sldMk cId="1316340123" sldId="270"/>
            <ac:spMk id="5" creationId="{4A6F61ED-2C54-7097-3B27-B02CB1786CA0}"/>
          </ac:spMkLst>
        </pc:spChg>
      </pc:sldChg>
      <pc:sldChg chg="delSp modSp mod">
        <pc:chgData name="Aradhyula Lakshmi Priya Yadav" userId="bfa4fc5c1217b069" providerId="LiveId" clId="{E8833C62-4F31-46D8-9145-F29F2CF19D51}" dt="2025-04-10T16:08:04.544" v="1346" actId="122"/>
        <pc:sldMkLst>
          <pc:docMk/>
          <pc:sldMk cId="3487300070" sldId="271"/>
        </pc:sldMkLst>
        <pc:spChg chg="mod">
          <ac:chgData name="Aradhyula Lakshmi Priya Yadav" userId="bfa4fc5c1217b069" providerId="LiveId" clId="{E8833C62-4F31-46D8-9145-F29F2CF19D51}" dt="2025-04-10T16:08:04.544" v="1346" actId="122"/>
          <ac:spMkLst>
            <pc:docMk/>
            <pc:sldMk cId="3487300070" sldId="271"/>
            <ac:spMk id="2" creationId="{EEB153F2-97E2-8207-9924-66CE2CC1C40D}"/>
          </ac:spMkLst>
        </pc:spChg>
        <pc:spChg chg="mod">
          <ac:chgData name="Aradhyula Lakshmi Priya Yadav" userId="bfa4fc5c1217b069" providerId="LiveId" clId="{E8833C62-4F31-46D8-9145-F29F2CF19D51}" dt="2025-03-28T09:58:02.809" v="1130" actId="20577"/>
          <ac:spMkLst>
            <pc:docMk/>
            <pc:sldMk cId="3487300070" sldId="271"/>
            <ac:spMk id="3" creationId="{14DDC04E-1818-4AA0-B26A-09C739F74BA5}"/>
          </ac:spMkLst>
        </pc:spChg>
        <pc:spChg chg="mod">
          <ac:chgData name="Aradhyula Lakshmi Priya Yadav" userId="bfa4fc5c1217b069" providerId="LiveId" clId="{E8833C62-4F31-46D8-9145-F29F2CF19D51}" dt="2025-03-15T06:48:05.908" v="225" actId="20577"/>
          <ac:spMkLst>
            <pc:docMk/>
            <pc:sldMk cId="3487300070" sldId="271"/>
            <ac:spMk id="5" creationId="{C10D1DCC-3C61-D145-2908-E127525AE015}"/>
          </ac:spMkLst>
        </pc:spChg>
      </pc:sldChg>
      <pc:sldChg chg="modSp del mod">
        <pc:chgData name="Aradhyula Lakshmi Priya Yadav" userId="bfa4fc5c1217b069" providerId="LiveId" clId="{E8833C62-4F31-46D8-9145-F29F2CF19D51}" dt="2025-03-27T10:34:24.459" v="887" actId="47"/>
        <pc:sldMkLst>
          <pc:docMk/>
          <pc:sldMk cId="1460410205" sldId="272"/>
        </pc:sldMkLst>
      </pc:sldChg>
      <pc:sldChg chg="modSp del mod">
        <pc:chgData name="Aradhyula Lakshmi Priya Yadav" userId="bfa4fc5c1217b069" providerId="LiveId" clId="{E8833C62-4F31-46D8-9145-F29F2CF19D51}" dt="2025-03-27T10:34:26.342" v="888" actId="47"/>
        <pc:sldMkLst>
          <pc:docMk/>
          <pc:sldMk cId="3730136976" sldId="273"/>
        </pc:sldMkLst>
      </pc:sldChg>
      <pc:sldChg chg="del">
        <pc:chgData name="Aradhyula Lakshmi Priya Yadav" userId="bfa4fc5c1217b069" providerId="LiveId" clId="{E8833C62-4F31-46D8-9145-F29F2CF19D51}" dt="2025-03-15T07:05:27.144" v="344" actId="47"/>
        <pc:sldMkLst>
          <pc:docMk/>
          <pc:sldMk cId="3072073447" sldId="274"/>
        </pc:sldMkLst>
      </pc:sldChg>
      <pc:sldChg chg="del">
        <pc:chgData name="Aradhyula Lakshmi Priya Yadav" userId="bfa4fc5c1217b069" providerId="LiveId" clId="{E8833C62-4F31-46D8-9145-F29F2CF19D51}" dt="2025-03-15T07:02:07.139" v="307" actId="47"/>
        <pc:sldMkLst>
          <pc:docMk/>
          <pc:sldMk cId="2823181103" sldId="275"/>
        </pc:sldMkLst>
      </pc:sldChg>
      <pc:sldChg chg="modSp mod">
        <pc:chgData name="Aradhyula Lakshmi Priya Yadav" userId="bfa4fc5c1217b069" providerId="LiveId" clId="{E8833C62-4F31-46D8-9145-F29F2CF19D51}" dt="2025-03-28T10:16:55.102" v="1169" actId="20577"/>
        <pc:sldMkLst>
          <pc:docMk/>
          <pc:sldMk cId="3628419671" sldId="276"/>
        </pc:sldMkLst>
        <pc:spChg chg="mod">
          <ac:chgData name="Aradhyula Lakshmi Priya Yadav" userId="bfa4fc5c1217b069" providerId="LiveId" clId="{E8833C62-4F31-46D8-9145-F29F2CF19D51}" dt="2025-03-27T10:24:10.640" v="662" actId="122"/>
          <ac:spMkLst>
            <pc:docMk/>
            <pc:sldMk cId="3628419671" sldId="276"/>
            <ac:spMk id="2" creationId="{E0505BF7-EB78-5B2C-3E83-CEF3C665A742}"/>
          </ac:spMkLst>
        </pc:spChg>
        <pc:spChg chg="mod">
          <ac:chgData name="Aradhyula Lakshmi Priya Yadav" userId="bfa4fc5c1217b069" providerId="LiveId" clId="{E8833C62-4F31-46D8-9145-F29F2CF19D51}" dt="2025-03-28T10:16:55.102" v="1169" actId="20577"/>
          <ac:spMkLst>
            <pc:docMk/>
            <pc:sldMk cId="3628419671" sldId="276"/>
            <ac:spMk id="3" creationId="{387C2057-7722-C401-339B-23A491290F5E}"/>
          </ac:spMkLst>
        </pc:spChg>
      </pc:sldChg>
      <pc:sldChg chg="modSp mod">
        <pc:chgData name="Aradhyula Lakshmi Priya Yadav" userId="bfa4fc5c1217b069" providerId="LiveId" clId="{E8833C62-4F31-46D8-9145-F29F2CF19D51}" dt="2025-03-27T10:24:14.352" v="663" actId="122"/>
        <pc:sldMkLst>
          <pc:docMk/>
          <pc:sldMk cId="7297548" sldId="277"/>
        </pc:sldMkLst>
        <pc:spChg chg="mod">
          <ac:chgData name="Aradhyula Lakshmi Priya Yadav" userId="bfa4fc5c1217b069" providerId="LiveId" clId="{E8833C62-4F31-46D8-9145-F29F2CF19D51}" dt="2025-03-27T10:24:14.352" v="663" actId="122"/>
          <ac:spMkLst>
            <pc:docMk/>
            <pc:sldMk cId="7297548" sldId="277"/>
            <ac:spMk id="2" creationId="{DC51BBE4-1759-F54B-33DD-85252DD9376D}"/>
          </ac:spMkLst>
        </pc:spChg>
      </pc:sldChg>
      <pc:sldChg chg="modSp mod">
        <pc:chgData name="Aradhyula Lakshmi Priya Yadav" userId="bfa4fc5c1217b069" providerId="LiveId" clId="{E8833C62-4F31-46D8-9145-F29F2CF19D51}" dt="2025-03-15T08:18:35.816" v="550" actId="122"/>
        <pc:sldMkLst>
          <pc:docMk/>
          <pc:sldMk cId="3554424323" sldId="278"/>
        </pc:sldMkLst>
        <pc:spChg chg="mod">
          <ac:chgData name="Aradhyula Lakshmi Priya Yadav" userId="bfa4fc5c1217b069" providerId="LiveId" clId="{E8833C62-4F31-46D8-9145-F29F2CF19D51}" dt="2025-03-15T08:18:35.816" v="550" actId="122"/>
          <ac:spMkLst>
            <pc:docMk/>
            <pc:sldMk cId="3554424323" sldId="278"/>
            <ac:spMk id="6" creationId="{88487EE4-0836-CDD1-B16E-D4CCD56368FE}"/>
          </ac:spMkLst>
        </pc:spChg>
      </pc:sldChg>
      <pc:sldChg chg="del">
        <pc:chgData name="Aradhyula Lakshmi Priya Yadav" userId="bfa4fc5c1217b069" providerId="LiveId" clId="{E8833C62-4F31-46D8-9145-F29F2CF19D51}" dt="2025-03-15T07:16:53.681" v="354" actId="47"/>
        <pc:sldMkLst>
          <pc:docMk/>
          <pc:sldMk cId="3746291849" sldId="279"/>
        </pc:sldMkLst>
      </pc:sldChg>
      <pc:sldChg chg="del">
        <pc:chgData name="Aradhyula Lakshmi Priya Yadav" userId="bfa4fc5c1217b069" providerId="LiveId" clId="{E8833C62-4F31-46D8-9145-F29F2CF19D51}" dt="2025-03-15T07:16:51.973" v="352" actId="47"/>
        <pc:sldMkLst>
          <pc:docMk/>
          <pc:sldMk cId="1752662291" sldId="282"/>
        </pc:sldMkLst>
      </pc:sldChg>
      <pc:sldChg chg="del">
        <pc:chgData name="Aradhyula Lakshmi Priya Yadav" userId="bfa4fc5c1217b069" providerId="LiveId" clId="{E8833C62-4F31-46D8-9145-F29F2CF19D51}" dt="2025-03-15T07:16:52.686" v="353" actId="47"/>
        <pc:sldMkLst>
          <pc:docMk/>
          <pc:sldMk cId="2868933418" sldId="283"/>
        </pc:sldMkLst>
      </pc:sldChg>
      <pc:sldChg chg="modSp new del mod">
        <pc:chgData name="Aradhyula Lakshmi Priya Yadav" userId="bfa4fc5c1217b069" providerId="LiveId" clId="{E8833C62-4F31-46D8-9145-F29F2CF19D51}" dt="2025-03-15T06:45:27.256" v="187" actId="47"/>
        <pc:sldMkLst>
          <pc:docMk/>
          <pc:sldMk cId="1659652964" sldId="284"/>
        </pc:sldMkLst>
      </pc:sldChg>
      <pc:sldChg chg="modSp new del mod">
        <pc:chgData name="Aradhyula Lakshmi Priya Yadav" userId="bfa4fc5c1217b069" providerId="LiveId" clId="{E8833C62-4F31-46D8-9145-F29F2CF19D51}" dt="2025-03-15T07:27:26.849" v="383" actId="47"/>
        <pc:sldMkLst>
          <pc:docMk/>
          <pc:sldMk cId="3101985672" sldId="285"/>
        </pc:sldMkLst>
      </pc:sldChg>
      <pc:sldChg chg="addSp modSp new del mod">
        <pc:chgData name="Aradhyula Lakshmi Priya Yadav" userId="bfa4fc5c1217b069" providerId="LiveId" clId="{E8833C62-4F31-46D8-9145-F29F2CF19D51}" dt="2025-03-28T09:35:34.800" v="1012" actId="47"/>
        <pc:sldMkLst>
          <pc:docMk/>
          <pc:sldMk cId="2545944748" sldId="286"/>
        </pc:sldMkLst>
      </pc:sldChg>
      <pc:sldChg chg="addSp delSp modSp new mod">
        <pc:chgData name="Aradhyula Lakshmi Priya Yadav" userId="bfa4fc5c1217b069" providerId="LiveId" clId="{E8833C62-4F31-46D8-9145-F29F2CF19D51}" dt="2025-04-10T16:11:43.619" v="1471" actId="122"/>
        <pc:sldMkLst>
          <pc:docMk/>
          <pc:sldMk cId="3560067094" sldId="287"/>
        </pc:sldMkLst>
        <pc:spChg chg="mod">
          <ac:chgData name="Aradhyula Lakshmi Priya Yadav" userId="bfa4fc5c1217b069" providerId="LiveId" clId="{E8833C62-4F31-46D8-9145-F29F2CF19D51}" dt="2025-04-10T16:11:43.619" v="1471" actId="122"/>
          <ac:spMkLst>
            <pc:docMk/>
            <pc:sldMk cId="3560067094" sldId="287"/>
            <ac:spMk id="2" creationId="{7F67D3B8-3E7E-A0C3-39DD-DB325936F1E4}"/>
          </ac:spMkLst>
        </pc:spChg>
        <pc:spChg chg="mod">
          <ac:chgData name="Aradhyula Lakshmi Priya Yadav" userId="bfa4fc5c1217b069" providerId="LiveId" clId="{E8833C62-4F31-46D8-9145-F29F2CF19D51}" dt="2025-04-10T16:10:45.491" v="1412" actId="20577"/>
          <ac:spMkLst>
            <pc:docMk/>
            <pc:sldMk cId="3560067094" sldId="287"/>
            <ac:spMk id="5" creationId="{5B573F61-E44E-ACDC-2768-2243C79A0843}"/>
          </ac:spMkLst>
        </pc:spChg>
        <pc:picChg chg="add mod ord">
          <ac:chgData name="Aradhyula Lakshmi Priya Yadav" userId="bfa4fc5c1217b069" providerId="LiveId" clId="{E8833C62-4F31-46D8-9145-F29F2CF19D51}" dt="2025-03-27T07:49:08.138" v="657" actId="14100"/>
          <ac:picMkLst>
            <pc:docMk/>
            <pc:sldMk cId="3560067094" sldId="287"/>
            <ac:picMk id="11" creationId="{88B24DC3-45BE-D514-3A0A-A4EB12173594}"/>
          </ac:picMkLst>
        </pc:picChg>
        <pc:picChg chg="add mod ord">
          <ac:chgData name="Aradhyula Lakshmi Priya Yadav" userId="bfa4fc5c1217b069" providerId="LiveId" clId="{E8833C62-4F31-46D8-9145-F29F2CF19D51}" dt="2025-03-27T07:49:13.673" v="659" actId="14100"/>
          <ac:picMkLst>
            <pc:docMk/>
            <pc:sldMk cId="3560067094" sldId="287"/>
            <ac:picMk id="13" creationId="{83D96B34-5625-3509-0C8A-DB791BE168C4}"/>
          </ac:picMkLst>
        </pc:picChg>
      </pc:sldChg>
      <pc:sldChg chg="addSp delSp modSp new mod">
        <pc:chgData name="Aradhyula Lakshmi Priya Yadav" userId="bfa4fc5c1217b069" providerId="LiveId" clId="{E8833C62-4F31-46D8-9145-F29F2CF19D51}" dt="2025-04-10T16:14:34.753" v="1479" actId="20577"/>
        <pc:sldMkLst>
          <pc:docMk/>
          <pc:sldMk cId="4269629223" sldId="288"/>
        </pc:sldMkLst>
        <pc:spChg chg="mod">
          <ac:chgData name="Aradhyula Lakshmi Priya Yadav" userId="bfa4fc5c1217b069" providerId="LiveId" clId="{E8833C62-4F31-46D8-9145-F29F2CF19D51}" dt="2025-04-10T16:11:48.194" v="1472" actId="122"/>
          <ac:spMkLst>
            <pc:docMk/>
            <pc:sldMk cId="4269629223" sldId="288"/>
            <ac:spMk id="2" creationId="{78F81C00-0F4D-A38C-390E-25D740AD7CC2}"/>
          </ac:spMkLst>
        </pc:spChg>
        <pc:spChg chg="mod">
          <ac:chgData name="Aradhyula Lakshmi Priya Yadav" userId="bfa4fc5c1217b069" providerId="LiveId" clId="{E8833C62-4F31-46D8-9145-F29F2CF19D51}" dt="2025-04-10T16:14:34.753" v="1479" actId="20577"/>
          <ac:spMkLst>
            <pc:docMk/>
            <pc:sldMk cId="4269629223" sldId="288"/>
            <ac:spMk id="4" creationId="{1A08C8CC-BDA1-575E-54DE-6297B4B14FFC}"/>
          </ac:spMkLst>
        </pc:spChg>
        <pc:spChg chg="mod">
          <ac:chgData name="Aradhyula Lakshmi Priya Yadav" userId="bfa4fc5c1217b069" providerId="LiveId" clId="{E8833C62-4F31-46D8-9145-F29F2CF19D51}" dt="2025-03-15T07:30:32.547" v="393" actId="20577"/>
          <ac:spMkLst>
            <pc:docMk/>
            <pc:sldMk cId="4269629223" sldId="288"/>
            <ac:spMk id="5" creationId="{9779F3A1-002B-D1B0-01E7-B6D1AA53EEA8}"/>
          </ac:spMkLst>
        </pc:spChg>
        <pc:picChg chg="add mod ord">
          <ac:chgData name="Aradhyula Lakshmi Priya Yadav" userId="bfa4fc5c1217b069" providerId="LiveId" clId="{E8833C62-4F31-46D8-9145-F29F2CF19D51}" dt="2025-03-27T07:49:00.676" v="655" actId="14100"/>
          <ac:picMkLst>
            <pc:docMk/>
            <pc:sldMk cId="4269629223" sldId="288"/>
            <ac:picMk id="11" creationId="{12573EB8-EE36-6FA6-93AE-9CEFED7DEF5C}"/>
          </ac:picMkLst>
        </pc:picChg>
      </pc:sldChg>
      <pc:sldChg chg="addSp delSp modSp new del mod">
        <pc:chgData name="Aradhyula Lakshmi Priya Yadav" userId="bfa4fc5c1217b069" providerId="LiveId" clId="{E8833C62-4F31-46D8-9145-F29F2CF19D51}" dt="2025-03-28T09:31:56.106" v="966" actId="47"/>
        <pc:sldMkLst>
          <pc:docMk/>
          <pc:sldMk cId="805550541" sldId="289"/>
        </pc:sldMkLst>
      </pc:sldChg>
      <pc:sldChg chg="del">
        <pc:chgData name="Aradhyula Lakshmi Priya Yadav" userId="bfa4fc5c1217b069" providerId="LiveId" clId="{E8833C62-4F31-46D8-9145-F29F2CF19D51}" dt="2025-03-15T07:16:51.144" v="351" actId="47"/>
        <pc:sldMkLst>
          <pc:docMk/>
          <pc:sldMk cId="1057148315" sldId="290"/>
        </pc:sldMkLst>
      </pc:sldChg>
      <pc:sldChg chg="new del">
        <pc:chgData name="Aradhyula Lakshmi Priya Yadav" userId="bfa4fc5c1217b069" providerId="LiveId" clId="{E8833C62-4F31-46D8-9145-F29F2CF19D51}" dt="2025-03-15T07:05:22.432" v="343" actId="47"/>
        <pc:sldMkLst>
          <pc:docMk/>
          <pc:sldMk cId="2563735005" sldId="290"/>
        </pc:sldMkLst>
      </pc:sldChg>
      <pc:sldChg chg="del">
        <pc:chgData name="Aradhyula Lakshmi Priya Yadav" userId="bfa4fc5c1217b069" providerId="LiveId" clId="{E8833C62-4F31-46D8-9145-F29F2CF19D51}" dt="2025-03-15T07:16:50.163" v="350" actId="47"/>
        <pc:sldMkLst>
          <pc:docMk/>
          <pc:sldMk cId="165835844" sldId="291"/>
        </pc:sldMkLst>
      </pc:sldChg>
      <pc:sldChg chg="new del">
        <pc:chgData name="Aradhyula Lakshmi Priya Yadav" userId="bfa4fc5c1217b069" providerId="LiveId" clId="{E8833C62-4F31-46D8-9145-F29F2CF19D51}" dt="2025-03-15T07:04:55.659" v="342" actId="47"/>
        <pc:sldMkLst>
          <pc:docMk/>
          <pc:sldMk cId="1511069941" sldId="291"/>
        </pc:sldMkLst>
      </pc:sldChg>
      <pc:sldChg chg="addSp delSp modSp mod">
        <pc:chgData name="Aradhyula Lakshmi Priya Yadav" userId="bfa4fc5c1217b069" providerId="LiveId" clId="{E8833C62-4F31-46D8-9145-F29F2CF19D51}" dt="2025-03-28T10:09:12.199" v="1163"/>
        <pc:sldMkLst>
          <pc:docMk/>
          <pc:sldMk cId="976857188" sldId="292"/>
        </pc:sldMkLst>
        <pc:spChg chg="mod">
          <ac:chgData name="Aradhyula Lakshmi Priya Yadav" userId="bfa4fc5c1217b069" providerId="LiveId" clId="{E8833C62-4F31-46D8-9145-F29F2CF19D51}" dt="2025-03-15T08:18:55.095" v="552" actId="14100"/>
          <ac:spMkLst>
            <pc:docMk/>
            <pc:sldMk cId="976857188" sldId="292"/>
            <ac:spMk id="3" creationId="{C10CDA09-03DF-8BD8-D284-9D7BF6ECF1AC}"/>
          </ac:spMkLst>
        </pc:spChg>
        <pc:spChg chg="add mod">
          <ac:chgData name="Aradhyula Lakshmi Priya Yadav" userId="bfa4fc5c1217b069" providerId="LiveId" clId="{E8833C62-4F31-46D8-9145-F29F2CF19D51}" dt="2025-03-28T10:09:12.199" v="1163"/>
          <ac:spMkLst>
            <pc:docMk/>
            <pc:sldMk cId="976857188" sldId="292"/>
            <ac:spMk id="5" creationId="{1F23B27A-3A60-D701-C9FE-8457A457BFB6}"/>
          </ac:spMkLst>
        </pc:spChg>
      </pc:sldChg>
      <pc:sldChg chg="del">
        <pc:chgData name="Aradhyula Lakshmi Priya Yadav" userId="bfa4fc5c1217b069" providerId="LiveId" clId="{E8833C62-4F31-46D8-9145-F29F2CF19D51}" dt="2025-03-15T07:16:49.586" v="349" actId="47"/>
        <pc:sldMkLst>
          <pc:docMk/>
          <pc:sldMk cId="1884144261" sldId="293"/>
        </pc:sldMkLst>
      </pc:sldChg>
      <pc:sldChg chg="addSp delSp modSp new del mod">
        <pc:chgData name="Aradhyula Lakshmi Priya Yadav" userId="bfa4fc5c1217b069" providerId="LiveId" clId="{E8833C62-4F31-46D8-9145-F29F2CF19D51}" dt="2025-03-27T10:26:19.378" v="675" actId="47"/>
        <pc:sldMkLst>
          <pc:docMk/>
          <pc:sldMk cId="2939393890" sldId="293"/>
        </pc:sldMkLst>
      </pc:sldChg>
      <pc:sldChg chg="new del">
        <pc:chgData name="Aradhyula Lakshmi Priya Yadav" userId="bfa4fc5c1217b069" providerId="LiveId" clId="{E8833C62-4F31-46D8-9145-F29F2CF19D51}" dt="2025-03-15T07:27:10.838" v="382" actId="47"/>
        <pc:sldMkLst>
          <pc:docMk/>
          <pc:sldMk cId="2642259505" sldId="294"/>
        </pc:sldMkLst>
      </pc:sldChg>
      <pc:sldChg chg="addSp delSp modSp add mod">
        <pc:chgData name="Aradhyula Lakshmi Priya Yadav" userId="bfa4fc5c1217b069" providerId="LiveId" clId="{E8833C62-4F31-46D8-9145-F29F2CF19D51}" dt="2025-04-10T16:07:56.548" v="1345" actId="122"/>
        <pc:sldMkLst>
          <pc:docMk/>
          <pc:sldMk cId="2654994725" sldId="294"/>
        </pc:sldMkLst>
        <pc:spChg chg="mod">
          <ac:chgData name="Aradhyula Lakshmi Priya Yadav" userId="bfa4fc5c1217b069" providerId="LiveId" clId="{E8833C62-4F31-46D8-9145-F29F2CF19D51}" dt="2025-04-10T16:07:56.548" v="1345" actId="122"/>
          <ac:spMkLst>
            <pc:docMk/>
            <pc:sldMk cId="2654994725" sldId="294"/>
            <ac:spMk id="2" creationId="{F8A9DF98-FD79-1671-6129-0C88BC7FEFC1}"/>
          </ac:spMkLst>
        </pc:spChg>
        <pc:picChg chg="add mod">
          <ac:chgData name="Aradhyula Lakshmi Priya Yadav" userId="bfa4fc5c1217b069" providerId="LiveId" clId="{E8833C62-4F31-46D8-9145-F29F2CF19D51}" dt="2025-03-27T07:41:22.263" v="606" actId="14100"/>
          <ac:picMkLst>
            <pc:docMk/>
            <pc:sldMk cId="2654994725" sldId="294"/>
            <ac:picMk id="3" creationId="{019E087B-4712-1CE6-74D4-B8B1715081BC}"/>
          </ac:picMkLst>
        </pc:picChg>
        <pc:picChg chg="add mod">
          <ac:chgData name="Aradhyula Lakshmi Priya Yadav" userId="bfa4fc5c1217b069" providerId="LiveId" clId="{E8833C62-4F31-46D8-9145-F29F2CF19D51}" dt="2025-03-27T07:41:35.419" v="609" actId="14100"/>
          <ac:picMkLst>
            <pc:docMk/>
            <pc:sldMk cId="2654994725" sldId="294"/>
            <ac:picMk id="6" creationId="{522F0835-BBDB-5244-8241-E19D69932337}"/>
          </ac:picMkLst>
        </pc:picChg>
      </pc:sldChg>
      <pc:sldChg chg="new del">
        <pc:chgData name="Aradhyula Lakshmi Priya Yadav" userId="bfa4fc5c1217b069" providerId="LiveId" clId="{E8833C62-4F31-46D8-9145-F29F2CF19D51}" dt="2025-03-15T07:16:49.109" v="348" actId="47"/>
        <pc:sldMkLst>
          <pc:docMk/>
          <pc:sldMk cId="461611849" sldId="295"/>
        </pc:sldMkLst>
      </pc:sldChg>
      <pc:sldChg chg="addSp delSp modSp add mod">
        <pc:chgData name="Aradhyula Lakshmi Priya Yadav" userId="bfa4fc5c1217b069" providerId="LiveId" clId="{E8833C62-4F31-46D8-9145-F29F2CF19D51}" dt="2025-04-10T16:07:48.987" v="1344" actId="122"/>
        <pc:sldMkLst>
          <pc:docMk/>
          <pc:sldMk cId="2407709166" sldId="295"/>
        </pc:sldMkLst>
        <pc:spChg chg="mod">
          <ac:chgData name="Aradhyula Lakshmi Priya Yadav" userId="bfa4fc5c1217b069" providerId="LiveId" clId="{E8833C62-4F31-46D8-9145-F29F2CF19D51}" dt="2025-04-10T16:07:48.987" v="1344" actId="122"/>
          <ac:spMkLst>
            <pc:docMk/>
            <pc:sldMk cId="2407709166" sldId="295"/>
            <ac:spMk id="2" creationId="{D4982D3A-9E73-92FA-7D4F-229B9B35B1B5}"/>
          </ac:spMkLst>
        </pc:spChg>
        <pc:picChg chg="add mod">
          <ac:chgData name="Aradhyula Lakshmi Priya Yadav" userId="bfa4fc5c1217b069" providerId="LiveId" clId="{E8833C62-4F31-46D8-9145-F29F2CF19D51}" dt="2025-03-27T07:41:59.064" v="615" actId="14100"/>
          <ac:picMkLst>
            <pc:docMk/>
            <pc:sldMk cId="2407709166" sldId="295"/>
            <ac:picMk id="3" creationId="{DD0D199D-7266-4B42-1D0F-1774BB86CD6F}"/>
          </ac:picMkLst>
        </pc:picChg>
        <pc:picChg chg="add mod">
          <ac:chgData name="Aradhyula Lakshmi Priya Yadav" userId="bfa4fc5c1217b069" providerId="LiveId" clId="{E8833C62-4F31-46D8-9145-F29F2CF19D51}" dt="2025-03-27T07:42:16.418" v="618" actId="14100"/>
          <ac:picMkLst>
            <pc:docMk/>
            <pc:sldMk cId="2407709166" sldId="295"/>
            <ac:picMk id="6" creationId="{67422301-E37B-9A6D-33B1-FA3AEB12BF43}"/>
          </ac:picMkLst>
        </pc:picChg>
      </pc:sldChg>
      <pc:sldChg chg="addSp delSp modSp add mod">
        <pc:chgData name="Aradhyula Lakshmi Priya Yadav" userId="bfa4fc5c1217b069" providerId="LiveId" clId="{E8833C62-4F31-46D8-9145-F29F2CF19D51}" dt="2025-04-10T16:07:41.474" v="1343" actId="122"/>
        <pc:sldMkLst>
          <pc:docMk/>
          <pc:sldMk cId="1326002471" sldId="296"/>
        </pc:sldMkLst>
        <pc:spChg chg="mod">
          <ac:chgData name="Aradhyula Lakshmi Priya Yadav" userId="bfa4fc5c1217b069" providerId="LiveId" clId="{E8833C62-4F31-46D8-9145-F29F2CF19D51}" dt="2025-04-10T16:07:41.474" v="1343" actId="122"/>
          <ac:spMkLst>
            <pc:docMk/>
            <pc:sldMk cId="1326002471" sldId="296"/>
            <ac:spMk id="2" creationId="{7EE9FB7C-0AFD-D1D8-F043-C52CBDF018DC}"/>
          </ac:spMkLst>
        </pc:spChg>
        <pc:picChg chg="add mod">
          <ac:chgData name="Aradhyula Lakshmi Priya Yadav" userId="bfa4fc5c1217b069" providerId="LiveId" clId="{E8833C62-4F31-46D8-9145-F29F2CF19D51}" dt="2025-03-27T07:42:45.348" v="621" actId="14100"/>
          <ac:picMkLst>
            <pc:docMk/>
            <pc:sldMk cId="1326002471" sldId="296"/>
            <ac:picMk id="3" creationId="{37370CF8-65D3-6A6A-43AC-28A3AA209622}"/>
          </ac:picMkLst>
        </pc:picChg>
        <pc:picChg chg="add mod">
          <ac:chgData name="Aradhyula Lakshmi Priya Yadav" userId="bfa4fc5c1217b069" providerId="LiveId" clId="{E8833C62-4F31-46D8-9145-F29F2CF19D51}" dt="2025-03-27T07:43:16.843" v="624" actId="14100"/>
          <ac:picMkLst>
            <pc:docMk/>
            <pc:sldMk cId="1326002471" sldId="296"/>
            <ac:picMk id="6" creationId="{670C5189-3557-764D-4F36-352DD87F12D1}"/>
          </ac:picMkLst>
        </pc:picChg>
      </pc:sldChg>
      <pc:sldChg chg="addSp delSp modSp add mod">
        <pc:chgData name="Aradhyula Lakshmi Priya Yadav" userId="bfa4fc5c1217b069" providerId="LiveId" clId="{E8833C62-4F31-46D8-9145-F29F2CF19D51}" dt="2025-04-10T16:07:35.785" v="1342" actId="122"/>
        <pc:sldMkLst>
          <pc:docMk/>
          <pc:sldMk cId="3596738916" sldId="297"/>
        </pc:sldMkLst>
        <pc:spChg chg="mod">
          <ac:chgData name="Aradhyula Lakshmi Priya Yadav" userId="bfa4fc5c1217b069" providerId="LiveId" clId="{E8833C62-4F31-46D8-9145-F29F2CF19D51}" dt="2025-04-10T16:07:35.785" v="1342" actId="122"/>
          <ac:spMkLst>
            <pc:docMk/>
            <pc:sldMk cId="3596738916" sldId="297"/>
            <ac:spMk id="2" creationId="{3F55451F-DB94-0BC9-C648-991A29438F6E}"/>
          </ac:spMkLst>
        </pc:spChg>
        <pc:spChg chg="add del mod">
          <ac:chgData name="Aradhyula Lakshmi Priya Yadav" userId="bfa4fc5c1217b069" providerId="LiveId" clId="{E8833C62-4F31-46D8-9145-F29F2CF19D51}" dt="2025-04-10T16:03:13.274" v="1314" actId="22"/>
          <ac:spMkLst>
            <pc:docMk/>
            <pc:sldMk cId="3596738916" sldId="297"/>
            <ac:spMk id="7" creationId="{1EB64ED6-7761-60CA-8B6A-649CA3CCCC52}"/>
          </ac:spMkLst>
        </pc:spChg>
        <pc:picChg chg="add mod">
          <ac:chgData name="Aradhyula Lakshmi Priya Yadav" userId="bfa4fc5c1217b069" providerId="LiveId" clId="{E8833C62-4F31-46D8-9145-F29F2CF19D51}" dt="2025-03-27T07:43:41.460" v="627" actId="14100"/>
          <ac:picMkLst>
            <pc:docMk/>
            <pc:sldMk cId="3596738916" sldId="297"/>
            <ac:picMk id="3" creationId="{F77073B1-9EA7-DA8C-75B2-CBDD420CC64A}"/>
          </ac:picMkLst>
        </pc:picChg>
        <pc:picChg chg="del">
          <ac:chgData name="Aradhyula Lakshmi Priya Yadav" userId="bfa4fc5c1217b069" providerId="LiveId" clId="{E8833C62-4F31-46D8-9145-F29F2CF19D51}" dt="2025-04-10T16:03:10.896" v="1313" actId="478"/>
          <ac:picMkLst>
            <pc:docMk/>
            <pc:sldMk cId="3596738916" sldId="297"/>
            <ac:picMk id="8" creationId="{09F8FB9B-15DB-CCF8-D67D-8085342588F8}"/>
          </ac:picMkLst>
        </pc:picChg>
        <pc:picChg chg="add mod ord">
          <ac:chgData name="Aradhyula Lakshmi Priya Yadav" userId="bfa4fc5c1217b069" providerId="LiveId" clId="{E8833C62-4F31-46D8-9145-F29F2CF19D51}" dt="2025-04-10T16:03:19.218" v="1317" actId="14100"/>
          <ac:picMkLst>
            <pc:docMk/>
            <pc:sldMk cId="3596738916" sldId="297"/>
            <ac:picMk id="10" creationId="{35AF8BD6-A395-7128-8F78-B6266AA8F55B}"/>
          </ac:picMkLst>
        </pc:picChg>
        <pc:inkChg chg="add">
          <ac:chgData name="Aradhyula Lakshmi Priya Yadav" userId="bfa4fc5c1217b069" providerId="LiveId" clId="{E8833C62-4F31-46D8-9145-F29F2CF19D51}" dt="2025-04-10T16:05:16.717" v="1332" actId="9405"/>
          <ac:inkMkLst>
            <pc:docMk/>
            <pc:sldMk cId="3596738916" sldId="297"/>
            <ac:inkMk id="11" creationId="{8C148558-8ED4-675F-B4C2-7DE08C4577CF}"/>
          </ac:inkMkLst>
        </pc:inkChg>
      </pc:sldChg>
      <pc:sldChg chg="addSp delSp modSp add mod">
        <pc:chgData name="Aradhyula Lakshmi Priya Yadav" userId="bfa4fc5c1217b069" providerId="LiveId" clId="{E8833C62-4F31-46D8-9145-F29F2CF19D51}" dt="2025-04-10T16:07:30.194" v="1341" actId="122"/>
        <pc:sldMkLst>
          <pc:docMk/>
          <pc:sldMk cId="409800135" sldId="298"/>
        </pc:sldMkLst>
        <pc:spChg chg="mod">
          <ac:chgData name="Aradhyula Lakshmi Priya Yadav" userId="bfa4fc5c1217b069" providerId="LiveId" clId="{E8833C62-4F31-46D8-9145-F29F2CF19D51}" dt="2025-04-10T16:07:30.194" v="1341" actId="122"/>
          <ac:spMkLst>
            <pc:docMk/>
            <pc:sldMk cId="409800135" sldId="298"/>
            <ac:spMk id="2" creationId="{5C4C1DD1-5A5A-7A94-9928-4A7DF608E5DE}"/>
          </ac:spMkLst>
        </pc:spChg>
        <pc:spChg chg="add del mod">
          <ac:chgData name="Aradhyula Lakshmi Priya Yadav" userId="bfa4fc5c1217b069" providerId="LiveId" clId="{E8833C62-4F31-46D8-9145-F29F2CF19D51}" dt="2025-04-10T15:50:51.298" v="1282" actId="931"/>
          <ac:spMkLst>
            <pc:docMk/>
            <pc:sldMk cId="409800135" sldId="298"/>
            <ac:spMk id="4" creationId="{D2093D6D-911A-A9E3-7AE7-329794540C21}"/>
          </ac:spMkLst>
        </pc:spChg>
        <pc:spChg chg="add del mod">
          <ac:chgData name="Aradhyula Lakshmi Priya Yadav" userId="bfa4fc5c1217b069" providerId="LiveId" clId="{E8833C62-4F31-46D8-9145-F29F2CF19D51}" dt="2025-04-10T16:01:11.686" v="1292" actId="22"/>
          <ac:spMkLst>
            <pc:docMk/>
            <pc:sldMk cId="409800135" sldId="298"/>
            <ac:spMk id="9" creationId="{5F9A4565-D1DA-C4F3-6795-5BF4585AA2D0}"/>
          </ac:spMkLst>
        </pc:spChg>
        <pc:spChg chg="add del mod">
          <ac:chgData name="Aradhyula Lakshmi Priya Yadav" userId="bfa4fc5c1217b069" providerId="LiveId" clId="{E8833C62-4F31-46D8-9145-F29F2CF19D51}" dt="2025-04-10T16:01:29.750" v="1295" actId="22"/>
          <ac:spMkLst>
            <pc:docMk/>
            <pc:sldMk cId="409800135" sldId="298"/>
            <ac:spMk id="16" creationId="{A0F69BFB-7A41-5B07-EB1E-16304F1428D2}"/>
          </ac:spMkLst>
        </pc:spChg>
        <pc:grpChg chg="mod">
          <ac:chgData name="Aradhyula Lakshmi Priya Yadav" userId="bfa4fc5c1217b069" providerId="LiveId" clId="{E8833C62-4F31-46D8-9145-F29F2CF19D51}" dt="2025-04-10T16:04:58.753" v="1330"/>
          <ac:grpSpMkLst>
            <pc:docMk/>
            <pc:sldMk cId="409800135" sldId="298"/>
            <ac:grpSpMk id="21" creationId="{47B84F48-9627-E4F5-4CBB-CBD4878548A1}"/>
          </ac:grpSpMkLst>
        </pc:grpChg>
        <pc:picChg chg="add del mod">
          <ac:chgData name="Aradhyula Lakshmi Priya Yadav" userId="bfa4fc5c1217b069" providerId="LiveId" clId="{E8833C62-4F31-46D8-9145-F29F2CF19D51}" dt="2025-04-10T15:50:56.213" v="1283" actId="478"/>
          <ac:picMkLst>
            <pc:docMk/>
            <pc:sldMk cId="409800135" sldId="298"/>
            <ac:picMk id="7" creationId="{4EF370C0-D7F7-04AA-D60D-5724FE76E421}"/>
          </ac:picMkLst>
        </pc:picChg>
        <pc:picChg chg="del">
          <ac:chgData name="Aradhyula Lakshmi Priya Yadav" userId="bfa4fc5c1217b069" providerId="LiveId" clId="{E8833C62-4F31-46D8-9145-F29F2CF19D51}" dt="2025-04-10T15:49:53.341" v="1281" actId="478"/>
          <ac:picMkLst>
            <pc:docMk/>
            <pc:sldMk cId="409800135" sldId="298"/>
            <ac:picMk id="10" creationId="{755B8EC1-A0A9-50E2-3A52-509A90A44A48}"/>
          </ac:picMkLst>
        </pc:picChg>
        <pc:picChg chg="add mod ord">
          <ac:chgData name="Aradhyula Lakshmi Priya Yadav" userId="bfa4fc5c1217b069" providerId="LiveId" clId="{E8833C62-4F31-46D8-9145-F29F2CF19D51}" dt="2025-04-10T16:01:16.159" v="1293" actId="14100"/>
          <ac:picMkLst>
            <pc:docMk/>
            <pc:sldMk cId="409800135" sldId="298"/>
            <ac:picMk id="13" creationId="{FA1AC469-0E23-9CC9-2173-D66AEFD955DB}"/>
          </ac:picMkLst>
        </pc:picChg>
        <pc:picChg chg="del">
          <ac:chgData name="Aradhyula Lakshmi Priya Yadav" userId="bfa4fc5c1217b069" providerId="LiveId" clId="{E8833C62-4F31-46D8-9145-F29F2CF19D51}" dt="2025-04-10T16:01:18.170" v="1294" actId="478"/>
          <ac:picMkLst>
            <pc:docMk/>
            <pc:sldMk cId="409800135" sldId="298"/>
            <ac:picMk id="15" creationId="{56095AC5-55C2-54BE-7BDA-F732F267CAB2}"/>
          </ac:picMkLst>
        </pc:picChg>
        <pc:picChg chg="add mod ord">
          <ac:chgData name="Aradhyula Lakshmi Priya Yadav" userId="bfa4fc5c1217b069" providerId="LiveId" clId="{E8833C62-4F31-46D8-9145-F29F2CF19D51}" dt="2025-04-10T16:01:42.757" v="1299" actId="1076"/>
          <ac:picMkLst>
            <pc:docMk/>
            <pc:sldMk cId="409800135" sldId="298"/>
            <ac:picMk id="18" creationId="{57259C1E-15B7-E3F7-340A-BE9A3D98E565}"/>
          </ac:picMkLst>
        </pc:picChg>
        <pc:inkChg chg="add mod">
          <ac:chgData name="Aradhyula Lakshmi Priya Yadav" userId="bfa4fc5c1217b069" providerId="LiveId" clId="{E8833C62-4F31-46D8-9145-F29F2CF19D51}" dt="2025-04-10T16:04:58.753" v="1330"/>
          <ac:inkMkLst>
            <pc:docMk/>
            <pc:sldMk cId="409800135" sldId="298"/>
            <ac:inkMk id="19" creationId="{80683A4D-B7F0-0D06-3B5A-CDBAA9654364}"/>
          </ac:inkMkLst>
        </pc:inkChg>
        <pc:inkChg chg="add mod">
          <ac:chgData name="Aradhyula Lakshmi Priya Yadav" userId="bfa4fc5c1217b069" providerId="LiveId" clId="{E8833C62-4F31-46D8-9145-F29F2CF19D51}" dt="2025-04-10T16:04:58.753" v="1330"/>
          <ac:inkMkLst>
            <pc:docMk/>
            <pc:sldMk cId="409800135" sldId="298"/>
            <ac:inkMk id="20" creationId="{F7D021A4-517D-207D-1CA5-A63FEB307193}"/>
          </ac:inkMkLst>
        </pc:inkChg>
        <pc:inkChg chg="add">
          <ac:chgData name="Aradhyula Lakshmi Priya Yadav" userId="bfa4fc5c1217b069" providerId="LiveId" clId="{E8833C62-4F31-46D8-9145-F29F2CF19D51}" dt="2025-04-10T16:05:06.092" v="1331" actId="9405"/>
          <ac:inkMkLst>
            <pc:docMk/>
            <pc:sldMk cId="409800135" sldId="298"/>
            <ac:inkMk id="22" creationId="{C040F422-2E88-C5BC-ED36-F84163182AAE}"/>
          </ac:inkMkLst>
        </pc:inkChg>
      </pc:sldChg>
      <pc:sldChg chg="addSp delSp modSp new mod">
        <pc:chgData name="Aradhyula Lakshmi Priya Yadav" userId="bfa4fc5c1217b069" providerId="LiveId" clId="{E8833C62-4F31-46D8-9145-F29F2CF19D51}" dt="2025-03-31T15:37:24.666" v="1178" actId="14100"/>
        <pc:sldMkLst>
          <pc:docMk/>
          <pc:sldMk cId="630410696" sldId="299"/>
        </pc:sldMkLst>
        <pc:spChg chg="mod">
          <ac:chgData name="Aradhyula Lakshmi Priya Yadav" userId="bfa4fc5c1217b069" providerId="LiveId" clId="{E8833C62-4F31-46D8-9145-F29F2CF19D51}" dt="2025-03-27T10:25:01.829" v="672" actId="122"/>
          <ac:spMkLst>
            <pc:docMk/>
            <pc:sldMk cId="630410696" sldId="299"/>
            <ac:spMk id="2" creationId="{8B6A6382-6DB6-4087-56F3-755B5D964BAC}"/>
          </ac:spMkLst>
        </pc:spChg>
        <pc:spChg chg="mod">
          <ac:chgData name="Aradhyula Lakshmi Priya Yadav" userId="bfa4fc5c1217b069" providerId="LiveId" clId="{E8833C62-4F31-46D8-9145-F29F2CF19D51}" dt="2025-03-27T10:24:52.057" v="670" actId="14100"/>
          <ac:spMkLst>
            <pc:docMk/>
            <pc:sldMk cId="630410696" sldId="299"/>
            <ac:spMk id="4" creationId="{E5443272-0A34-C65E-D0F3-8D6DEF53386E}"/>
          </ac:spMkLst>
        </pc:spChg>
        <pc:grpChg chg="mod">
          <ac:chgData name="Aradhyula Lakshmi Priya Yadav" userId="bfa4fc5c1217b069" providerId="LiveId" clId="{E8833C62-4F31-46D8-9145-F29F2CF19D51}" dt="2025-03-28T10:18:38.578" v="1173"/>
          <ac:grpSpMkLst>
            <pc:docMk/>
            <pc:sldMk cId="630410696" sldId="299"/>
            <ac:grpSpMk id="12" creationId="{BC2CBD6A-2879-075E-881C-26EB27A867AB}"/>
          </ac:grpSpMkLst>
        </pc:grpChg>
        <pc:picChg chg="add mod ord">
          <ac:chgData name="Aradhyula Lakshmi Priya Yadav" userId="bfa4fc5c1217b069" providerId="LiveId" clId="{E8833C62-4F31-46D8-9145-F29F2CF19D51}" dt="2025-03-31T15:37:24.666" v="1178" actId="14100"/>
          <ac:picMkLst>
            <pc:docMk/>
            <pc:sldMk cId="630410696" sldId="299"/>
            <ac:picMk id="7" creationId="{C5FB830B-094C-5BFD-ED50-AB6897F8D653}"/>
          </ac:picMkLst>
        </pc:picChg>
        <pc:inkChg chg="add mod">
          <ac:chgData name="Aradhyula Lakshmi Priya Yadav" userId="bfa4fc5c1217b069" providerId="LiveId" clId="{E8833C62-4F31-46D8-9145-F29F2CF19D51}" dt="2025-03-28T10:18:38.578" v="1173"/>
          <ac:inkMkLst>
            <pc:docMk/>
            <pc:sldMk cId="630410696" sldId="299"/>
            <ac:inkMk id="9" creationId="{9CB0604B-2EA0-84FF-5A22-17D4BEC4564C}"/>
          </ac:inkMkLst>
        </pc:inkChg>
        <pc:inkChg chg="add mod">
          <ac:chgData name="Aradhyula Lakshmi Priya Yadav" userId="bfa4fc5c1217b069" providerId="LiveId" clId="{E8833C62-4F31-46D8-9145-F29F2CF19D51}" dt="2025-03-28T10:18:38.578" v="1173"/>
          <ac:inkMkLst>
            <pc:docMk/>
            <pc:sldMk cId="630410696" sldId="299"/>
            <ac:inkMk id="10" creationId="{6FA2F0E7-6919-C6B5-F378-080CCFCA2AAF}"/>
          </ac:inkMkLst>
        </pc:inkChg>
        <pc:inkChg chg="add mod">
          <ac:chgData name="Aradhyula Lakshmi Priya Yadav" userId="bfa4fc5c1217b069" providerId="LiveId" clId="{E8833C62-4F31-46D8-9145-F29F2CF19D51}" dt="2025-03-28T10:18:38.578" v="1173"/>
          <ac:inkMkLst>
            <pc:docMk/>
            <pc:sldMk cId="630410696" sldId="299"/>
            <ac:inkMk id="11" creationId="{3FDF71D8-A402-8579-3EBF-37E950C1F4F7}"/>
          </ac:inkMkLst>
        </pc:inkChg>
        <pc:inkChg chg="add">
          <ac:chgData name="Aradhyula Lakshmi Priya Yadav" userId="bfa4fc5c1217b069" providerId="LiveId" clId="{E8833C62-4F31-46D8-9145-F29F2CF19D51}" dt="2025-03-28T10:18:46.222" v="1174" actId="9405"/>
          <ac:inkMkLst>
            <pc:docMk/>
            <pc:sldMk cId="630410696" sldId="299"/>
            <ac:inkMk id="13" creationId="{21358548-A8A1-7F88-EAB6-705EA56209FF}"/>
          </ac:inkMkLst>
        </pc:inkChg>
      </pc:sldChg>
      <pc:sldChg chg="new del">
        <pc:chgData name="Aradhyula Lakshmi Priya Yadav" userId="bfa4fc5c1217b069" providerId="LiveId" clId="{E8833C62-4F31-46D8-9145-F29F2CF19D51}" dt="2025-03-27T10:24:34.897" v="666" actId="47"/>
        <pc:sldMkLst>
          <pc:docMk/>
          <pc:sldMk cId="1051500603" sldId="299"/>
        </pc:sldMkLst>
      </pc:sldChg>
      <pc:sldChg chg="modSp new mod">
        <pc:chgData name="Aradhyula Lakshmi Priya Yadav" userId="bfa4fc5c1217b069" providerId="LiveId" clId="{E8833C62-4F31-46D8-9145-F29F2CF19D51}" dt="2025-04-10T15:41:30.381" v="1213" actId="20577"/>
        <pc:sldMkLst>
          <pc:docMk/>
          <pc:sldMk cId="3693022888" sldId="300"/>
        </pc:sldMkLst>
        <pc:spChg chg="mod">
          <ac:chgData name="Aradhyula Lakshmi Priya Yadav" userId="bfa4fc5c1217b069" providerId="LiveId" clId="{E8833C62-4F31-46D8-9145-F29F2CF19D51}" dt="2025-04-10T15:41:05.476" v="1211" actId="1076"/>
          <ac:spMkLst>
            <pc:docMk/>
            <pc:sldMk cId="3693022888" sldId="300"/>
            <ac:spMk id="2" creationId="{B045E912-562A-7948-B7EC-4CDDD80B7BCF}"/>
          </ac:spMkLst>
        </pc:spChg>
        <pc:spChg chg="mod">
          <ac:chgData name="Aradhyula Lakshmi Priya Yadav" userId="bfa4fc5c1217b069" providerId="LiveId" clId="{E8833C62-4F31-46D8-9145-F29F2CF19D51}" dt="2025-04-10T15:41:30.381" v="1213" actId="20577"/>
          <ac:spMkLst>
            <pc:docMk/>
            <pc:sldMk cId="3693022888" sldId="300"/>
            <ac:spMk id="3" creationId="{AA2C8D2A-56F2-76FE-DB25-A125FF043DF2}"/>
          </ac:spMkLst>
        </pc:spChg>
        <pc:spChg chg="mod">
          <ac:chgData name="Aradhyula Lakshmi Priya Yadav" userId="bfa4fc5c1217b069" providerId="LiveId" clId="{E8833C62-4F31-46D8-9145-F29F2CF19D51}" dt="2025-03-27T10:31:05.159" v="788" actId="20577"/>
          <ac:spMkLst>
            <pc:docMk/>
            <pc:sldMk cId="3693022888" sldId="300"/>
            <ac:spMk id="4" creationId="{E78E699E-9D76-D7E0-A237-9AEE3FB11C53}"/>
          </ac:spMkLst>
        </pc:spChg>
      </pc:sldChg>
      <pc:sldChg chg="modSp new mod">
        <pc:chgData name="Aradhyula Lakshmi Priya Yadav" userId="bfa4fc5c1217b069" providerId="LiveId" clId="{E8833C62-4F31-46D8-9145-F29F2CF19D51}" dt="2025-04-10T15:49:28.039" v="1280" actId="20577"/>
        <pc:sldMkLst>
          <pc:docMk/>
          <pc:sldMk cId="4129087430" sldId="301"/>
        </pc:sldMkLst>
        <pc:spChg chg="mod">
          <ac:chgData name="Aradhyula Lakshmi Priya Yadav" userId="bfa4fc5c1217b069" providerId="LiveId" clId="{E8833C62-4F31-46D8-9145-F29F2CF19D51}" dt="2025-04-10T15:41:39.824" v="1214" actId="1076"/>
          <ac:spMkLst>
            <pc:docMk/>
            <pc:sldMk cId="4129087430" sldId="301"/>
            <ac:spMk id="2" creationId="{06A05C3C-02FD-2CAD-7189-A919DE1D5058}"/>
          </ac:spMkLst>
        </pc:spChg>
        <pc:spChg chg="mod">
          <ac:chgData name="Aradhyula Lakshmi Priya Yadav" userId="bfa4fc5c1217b069" providerId="LiveId" clId="{E8833C62-4F31-46D8-9145-F29F2CF19D51}" dt="2025-04-10T15:49:28.039" v="1280" actId="20577"/>
          <ac:spMkLst>
            <pc:docMk/>
            <pc:sldMk cId="4129087430" sldId="301"/>
            <ac:spMk id="3" creationId="{89BFA135-9BAE-99AD-F7FB-D455477C6600}"/>
          </ac:spMkLst>
        </pc:spChg>
        <pc:spChg chg="mod">
          <ac:chgData name="Aradhyula Lakshmi Priya Yadav" userId="bfa4fc5c1217b069" providerId="LiveId" clId="{E8833C62-4F31-46D8-9145-F29F2CF19D51}" dt="2025-03-27T10:34:15.820" v="886" actId="14100"/>
          <ac:spMkLst>
            <pc:docMk/>
            <pc:sldMk cId="4129087430" sldId="301"/>
            <ac:spMk id="4" creationId="{4C119AB1-2401-1461-E308-3C3054E16EEA}"/>
          </ac:spMkLst>
        </pc:spChg>
      </pc:sldChg>
      <pc:sldChg chg="modSp new mod">
        <pc:chgData name="Aradhyula Lakshmi Priya Yadav" userId="bfa4fc5c1217b069" providerId="LiveId" clId="{E8833C62-4F31-46D8-9145-F29F2CF19D51}" dt="2025-03-27T10:38:17.660" v="937" actId="20577"/>
        <pc:sldMkLst>
          <pc:docMk/>
          <pc:sldMk cId="3323254797" sldId="302"/>
        </pc:sldMkLst>
        <pc:spChg chg="mod">
          <ac:chgData name="Aradhyula Lakshmi Priya Yadav" userId="bfa4fc5c1217b069" providerId="LiveId" clId="{E8833C62-4F31-46D8-9145-F29F2CF19D51}" dt="2025-03-27T10:36:56.990" v="914" actId="1076"/>
          <ac:spMkLst>
            <pc:docMk/>
            <pc:sldMk cId="3323254797" sldId="302"/>
            <ac:spMk id="2" creationId="{FB13D7C9-6138-0FD1-1763-E927EB3D335D}"/>
          </ac:spMkLst>
        </pc:spChg>
        <pc:spChg chg="mod">
          <ac:chgData name="Aradhyula Lakshmi Priya Yadav" userId="bfa4fc5c1217b069" providerId="LiveId" clId="{E8833C62-4F31-46D8-9145-F29F2CF19D51}" dt="2025-03-27T10:37:16.737" v="919" actId="255"/>
          <ac:spMkLst>
            <pc:docMk/>
            <pc:sldMk cId="3323254797" sldId="302"/>
            <ac:spMk id="3" creationId="{1884A467-8D96-6D2F-6A69-BDF6A732C051}"/>
          </ac:spMkLst>
        </pc:spChg>
        <pc:spChg chg="mod">
          <ac:chgData name="Aradhyula Lakshmi Priya Yadav" userId="bfa4fc5c1217b069" providerId="LiveId" clId="{E8833C62-4F31-46D8-9145-F29F2CF19D51}" dt="2025-03-27T10:38:17.660" v="937" actId="20577"/>
          <ac:spMkLst>
            <pc:docMk/>
            <pc:sldMk cId="3323254797" sldId="302"/>
            <ac:spMk id="4" creationId="{F8D7FAA6-1AC3-3991-989B-14C4C59F8468}"/>
          </ac:spMkLst>
        </pc:spChg>
      </pc:sldChg>
      <pc:sldChg chg="addSp delSp modSp new mod">
        <pc:chgData name="Aradhyula Lakshmi Priya Yadav" userId="bfa4fc5c1217b069" providerId="LiveId" clId="{E8833C62-4F31-46D8-9145-F29F2CF19D51}" dt="2025-03-28T09:57:30.146" v="1122" actId="20577"/>
        <pc:sldMkLst>
          <pc:docMk/>
          <pc:sldMk cId="1020103066" sldId="303"/>
        </pc:sldMkLst>
        <pc:spChg chg="mod">
          <ac:chgData name="Aradhyula Lakshmi Priya Yadav" userId="bfa4fc5c1217b069" providerId="LiveId" clId="{E8833C62-4F31-46D8-9145-F29F2CF19D51}" dt="2025-03-28T09:57:30.146" v="1122" actId="20577"/>
          <ac:spMkLst>
            <pc:docMk/>
            <pc:sldMk cId="1020103066" sldId="303"/>
            <ac:spMk id="4" creationId="{7EB8CABA-4075-C3BE-C06D-5570E4E82A6E}"/>
          </ac:spMkLst>
        </pc:spChg>
        <pc:picChg chg="add mod">
          <ac:chgData name="Aradhyula Lakshmi Priya Yadav" userId="bfa4fc5c1217b069" providerId="LiveId" clId="{E8833C62-4F31-46D8-9145-F29F2CF19D51}" dt="2025-03-28T09:57:10.740" v="1108" actId="14100"/>
          <ac:picMkLst>
            <pc:docMk/>
            <pc:sldMk cId="1020103066" sldId="303"/>
            <ac:picMk id="6" creationId="{B26F8DED-7B90-6D00-0877-498455001EFF}"/>
          </ac:picMkLst>
        </pc:picChg>
      </pc:sldChg>
      <pc:sldChg chg="modSp new del mod">
        <pc:chgData name="Aradhyula Lakshmi Priya Yadav" userId="bfa4fc5c1217b069" providerId="LiveId" clId="{E8833C62-4F31-46D8-9145-F29F2CF19D51}" dt="2025-03-28T09:35:32.723" v="1011" actId="47"/>
        <pc:sldMkLst>
          <pc:docMk/>
          <pc:sldMk cId="3942838078" sldId="303"/>
        </pc:sldMkLst>
      </pc:sldChg>
      <pc:sldChg chg="new del">
        <pc:chgData name="Aradhyula Lakshmi Priya Yadav" userId="bfa4fc5c1217b069" providerId="LiveId" clId="{E8833C62-4F31-46D8-9145-F29F2CF19D51}" dt="2025-03-28T10:09:24.362" v="1165" actId="47"/>
        <pc:sldMkLst>
          <pc:docMk/>
          <pc:sldMk cId="2042389466" sldId="304"/>
        </pc:sldMkLst>
      </pc:sldChg>
      <pc:sldChg chg="modSp add mod">
        <pc:chgData name="Aradhyula Lakshmi Priya Yadav" userId="bfa4fc5c1217b069" providerId="LiveId" clId="{E8833C62-4F31-46D8-9145-F29F2CF19D51}" dt="2025-04-10T15:47:21.579" v="1246" actId="20577"/>
        <pc:sldMkLst>
          <pc:docMk/>
          <pc:sldMk cId="3326434678" sldId="304"/>
        </pc:sldMkLst>
        <pc:spChg chg="mod">
          <ac:chgData name="Aradhyula Lakshmi Priya Yadav" userId="bfa4fc5c1217b069" providerId="LiveId" clId="{E8833C62-4F31-46D8-9145-F29F2CF19D51}" dt="2025-04-10T15:47:21.579" v="1246" actId="20577"/>
          <ac:spMkLst>
            <pc:docMk/>
            <pc:sldMk cId="3326434678" sldId="304"/>
            <ac:spMk id="3" creationId="{840998A1-3E0F-0C54-DDE5-84B15E228A2A}"/>
          </ac:spMkLst>
        </pc:spChg>
      </pc:sldChg>
      <pc:sldChg chg="modSp new del mod">
        <pc:chgData name="Aradhyula Lakshmi Priya Yadav" userId="bfa4fc5c1217b069" providerId="LiveId" clId="{E8833C62-4F31-46D8-9145-F29F2CF19D51}" dt="2025-04-10T15:45:58.309" v="1224" actId="680"/>
        <pc:sldMkLst>
          <pc:docMk/>
          <pc:sldMk cId="3440142930" sldId="304"/>
        </pc:sldMkLst>
        <pc:spChg chg="mod">
          <ac:chgData name="Aradhyula Lakshmi Priya Yadav" userId="bfa4fc5c1217b069" providerId="LiveId" clId="{E8833C62-4F31-46D8-9145-F29F2CF19D51}" dt="2025-04-10T15:45:54.594" v="1223" actId="1076"/>
          <ac:spMkLst>
            <pc:docMk/>
            <pc:sldMk cId="3440142930" sldId="304"/>
            <ac:spMk id="2" creationId="{85B76CB2-FC55-4D4F-99E6-3D8F1B4E24B3}"/>
          </ac:spMkLst>
        </pc:spChg>
      </pc:sldChg>
      <pc:sldChg chg="modSp new del mod">
        <pc:chgData name="Aradhyula Lakshmi Priya Yadav" userId="bfa4fc5c1217b069" providerId="LiveId" clId="{E8833C62-4F31-46D8-9145-F29F2CF19D51}" dt="2025-04-10T15:39:40.430" v="1191" actId="680"/>
        <pc:sldMkLst>
          <pc:docMk/>
          <pc:sldMk cId="3697134710" sldId="304"/>
        </pc:sldMkLst>
        <pc:spChg chg="mod">
          <ac:chgData name="Aradhyula Lakshmi Priya Yadav" userId="bfa4fc5c1217b069" providerId="LiveId" clId="{E8833C62-4F31-46D8-9145-F29F2CF19D51}" dt="2025-04-10T15:39:39.267" v="1190" actId="20577"/>
          <ac:spMkLst>
            <pc:docMk/>
            <pc:sldMk cId="3697134710" sldId="304"/>
            <ac:spMk id="3" creationId="{5DA9E64C-15AA-6F3C-9508-2526CD975E96}"/>
          </ac:spMkLst>
        </pc:spChg>
      </pc:sldChg>
      <pc:sldChg chg="modSp add mod">
        <pc:chgData name="Aradhyula Lakshmi Priya Yadav" userId="bfa4fc5c1217b069" providerId="LiveId" clId="{E8833C62-4F31-46D8-9145-F29F2CF19D51}" dt="2025-04-10T15:48:26.545" v="1270" actId="27636"/>
        <pc:sldMkLst>
          <pc:docMk/>
          <pc:sldMk cId="2859175895" sldId="305"/>
        </pc:sldMkLst>
        <pc:spChg chg="mod">
          <ac:chgData name="Aradhyula Lakshmi Priya Yadav" userId="bfa4fc5c1217b069" providerId="LiveId" clId="{E8833C62-4F31-46D8-9145-F29F2CF19D51}" dt="2025-04-10T15:48:26.545" v="1270" actId="27636"/>
          <ac:spMkLst>
            <pc:docMk/>
            <pc:sldMk cId="2859175895" sldId="305"/>
            <ac:spMk id="3" creationId="{F2BCD55A-0126-868A-A34D-A71CBB2DAD41}"/>
          </ac:spMkLst>
        </pc:spChg>
      </pc:sldChg>
      <pc:sldChg chg="addSp delSp modSp new del mod ord">
        <pc:chgData name="Aradhyula Lakshmi Priya Yadav" userId="bfa4fc5c1217b069" providerId="LiveId" clId="{E8833C62-4F31-46D8-9145-F29F2CF19D51}" dt="2025-03-28T10:09:22.304" v="1164" actId="47"/>
        <pc:sldMkLst>
          <pc:docMk/>
          <pc:sldMk cId="3441611581" sldId="305"/>
        </pc:sldMkLst>
      </pc:sldChg>
      <pc:sldChg chg="modSp add mod">
        <pc:chgData name="Aradhyula Lakshmi Priya Yadav" userId="bfa4fc5c1217b069" providerId="LiveId" clId="{E8833C62-4F31-46D8-9145-F29F2CF19D51}" dt="2025-04-10T15:48:47.981" v="1278" actId="255"/>
        <pc:sldMkLst>
          <pc:docMk/>
          <pc:sldMk cId="3079334386" sldId="306"/>
        </pc:sldMkLst>
        <pc:spChg chg="mod">
          <ac:chgData name="Aradhyula Lakshmi Priya Yadav" userId="bfa4fc5c1217b069" providerId="LiveId" clId="{E8833C62-4F31-46D8-9145-F29F2CF19D51}" dt="2025-04-10T15:48:47.981" v="1278" actId="255"/>
          <ac:spMkLst>
            <pc:docMk/>
            <pc:sldMk cId="3079334386" sldId="306"/>
            <ac:spMk id="3" creationId="{D644E553-9E90-C77B-59A1-C481656AA876}"/>
          </ac:spMkLst>
        </pc:spChg>
      </pc:sldChg>
      <pc:sldChg chg="addSp delSp modSp add mod">
        <pc:chgData name="Aradhyula Lakshmi Priya Yadav" userId="bfa4fc5c1217b069" providerId="LiveId" clId="{E8833C62-4F31-46D8-9145-F29F2CF19D51}" dt="2025-04-10T16:07:24.680" v="1340" actId="122"/>
        <pc:sldMkLst>
          <pc:docMk/>
          <pc:sldMk cId="170734855" sldId="307"/>
        </pc:sldMkLst>
        <pc:spChg chg="mod">
          <ac:chgData name="Aradhyula Lakshmi Priya Yadav" userId="bfa4fc5c1217b069" providerId="LiveId" clId="{E8833C62-4F31-46D8-9145-F29F2CF19D51}" dt="2025-04-10T16:07:24.680" v="1340" actId="122"/>
          <ac:spMkLst>
            <pc:docMk/>
            <pc:sldMk cId="170734855" sldId="307"/>
            <ac:spMk id="2" creationId="{4B45EF1D-72D7-B48C-67E8-ABD244C9EAC7}"/>
          </ac:spMkLst>
        </pc:spChg>
        <pc:spChg chg="add del mod">
          <ac:chgData name="Aradhyula Lakshmi Priya Yadav" userId="bfa4fc5c1217b069" providerId="LiveId" clId="{E8833C62-4F31-46D8-9145-F29F2CF19D51}" dt="2025-04-10T16:02:15.856" v="1305" actId="22"/>
          <ac:spMkLst>
            <pc:docMk/>
            <pc:sldMk cId="170734855" sldId="307"/>
            <ac:spMk id="7" creationId="{0D8E962E-C74D-AF05-F0B1-4068DC15DBEB}"/>
          </ac:spMkLst>
        </pc:spChg>
        <pc:spChg chg="add del mod">
          <ac:chgData name="Aradhyula Lakshmi Priya Yadav" userId="bfa4fc5c1217b069" providerId="LiveId" clId="{E8833C62-4F31-46D8-9145-F29F2CF19D51}" dt="2025-04-10T16:02:40.133" v="1307" actId="478"/>
          <ac:spMkLst>
            <pc:docMk/>
            <pc:sldMk cId="170734855" sldId="307"/>
            <ac:spMk id="11" creationId="{DEAB5E5E-753F-2344-E368-3ECA959EB642}"/>
          </ac:spMkLst>
        </pc:spChg>
        <pc:spChg chg="add del mod">
          <ac:chgData name="Aradhyula Lakshmi Priya Yadav" userId="bfa4fc5c1217b069" providerId="LiveId" clId="{E8833C62-4F31-46D8-9145-F29F2CF19D51}" dt="2025-04-10T16:02:40.133" v="1307" actId="478"/>
          <ac:spMkLst>
            <pc:docMk/>
            <pc:sldMk cId="170734855" sldId="307"/>
            <ac:spMk id="14" creationId="{D7E9B81D-F593-D93D-4A78-A8ADEC9C2D1E}"/>
          </ac:spMkLst>
        </pc:spChg>
        <pc:spChg chg="add del mod">
          <ac:chgData name="Aradhyula Lakshmi Priya Yadav" userId="bfa4fc5c1217b069" providerId="LiveId" clId="{E8833C62-4F31-46D8-9145-F29F2CF19D51}" dt="2025-04-10T16:02:57.752" v="1311" actId="22"/>
          <ac:spMkLst>
            <pc:docMk/>
            <pc:sldMk cId="170734855" sldId="307"/>
            <ac:spMk id="16" creationId="{E0E3E251-76C8-DCCE-3890-91B9285A5935}"/>
          </ac:spMkLst>
        </pc:spChg>
        <pc:spChg chg="add del mod">
          <ac:chgData name="Aradhyula Lakshmi Priya Yadav" userId="bfa4fc5c1217b069" providerId="LiveId" clId="{E8833C62-4F31-46D8-9145-F29F2CF19D51}" dt="2025-04-10T16:03:54.308" v="1319" actId="22"/>
          <ac:spMkLst>
            <pc:docMk/>
            <pc:sldMk cId="170734855" sldId="307"/>
            <ac:spMk id="21" creationId="{DB31F115-4579-F65A-8480-1296AFC59A68}"/>
          </ac:spMkLst>
        </pc:spChg>
        <pc:picChg chg="add del mod">
          <ac:chgData name="Aradhyula Lakshmi Priya Yadav" userId="bfa4fc5c1217b069" providerId="LiveId" clId="{E8833C62-4F31-46D8-9145-F29F2CF19D51}" dt="2025-04-10T16:02:13.221" v="1304" actId="478"/>
          <ac:picMkLst>
            <pc:docMk/>
            <pc:sldMk cId="170734855" sldId="307"/>
            <ac:picMk id="4" creationId="{A7F9F94F-1A5E-986F-7504-57D2E3C897C4}"/>
          </ac:picMkLst>
        </pc:picChg>
        <pc:picChg chg="add del mod ord">
          <ac:chgData name="Aradhyula Lakshmi Priya Yadav" userId="bfa4fc5c1217b069" providerId="LiveId" clId="{E8833C62-4F31-46D8-9145-F29F2CF19D51}" dt="2025-04-10T16:02:44.699" v="1308" actId="1076"/>
          <ac:picMkLst>
            <pc:docMk/>
            <pc:sldMk cId="170734855" sldId="307"/>
            <ac:picMk id="9" creationId="{8237C8E3-A698-D868-B0F6-BEF0357BBBA6}"/>
          </ac:picMkLst>
        </pc:picChg>
        <pc:picChg chg="del">
          <ac:chgData name="Aradhyula Lakshmi Priya Yadav" userId="bfa4fc5c1217b069" providerId="LiveId" clId="{E8833C62-4F31-46D8-9145-F29F2CF19D51}" dt="2025-04-10T16:02:09.528" v="1302" actId="478"/>
          <ac:picMkLst>
            <pc:docMk/>
            <pc:sldMk cId="170734855" sldId="307"/>
            <ac:picMk id="13" creationId="{B4F19B45-6553-5BAB-FAB1-776E1BB4FB38}"/>
          </ac:picMkLst>
        </pc:picChg>
        <pc:picChg chg="add del mod">
          <ac:chgData name="Aradhyula Lakshmi Priya Yadav" userId="bfa4fc5c1217b069" providerId="LiveId" clId="{E8833C62-4F31-46D8-9145-F29F2CF19D51}" dt="2025-04-10T16:02:55.710" v="1310" actId="478"/>
          <ac:picMkLst>
            <pc:docMk/>
            <pc:sldMk cId="170734855" sldId="307"/>
            <ac:picMk id="18" creationId="{C84EB58B-DCDA-AFAB-819E-144A1E320DFE}"/>
          </ac:picMkLst>
        </pc:picChg>
        <pc:picChg chg="add del mod ord">
          <ac:chgData name="Aradhyula Lakshmi Priya Yadav" userId="bfa4fc5c1217b069" providerId="LiveId" clId="{E8833C62-4F31-46D8-9145-F29F2CF19D51}" dt="2025-04-10T16:03:27.723" v="1318" actId="478"/>
          <ac:picMkLst>
            <pc:docMk/>
            <pc:sldMk cId="170734855" sldId="307"/>
            <ac:picMk id="19" creationId="{1EEBB931-7BDE-9466-08AC-8DF462F83DEB}"/>
          </ac:picMkLst>
        </pc:picChg>
        <pc:picChg chg="add mod ord">
          <ac:chgData name="Aradhyula Lakshmi Priya Yadav" userId="bfa4fc5c1217b069" providerId="LiveId" clId="{E8833C62-4F31-46D8-9145-F29F2CF19D51}" dt="2025-04-10T16:04:18.217" v="1325" actId="14100"/>
          <ac:picMkLst>
            <pc:docMk/>
            <pc:sldMk cId="170734855" sldId="307"/>
            <ac:picMk id="23" creationId="{DFAE38A6-8B27-2A71-3D45-89175B692B10}"/>
          </ac:picMkLst>
        </pc:picChg>
        <pc:inkChg chg="add">
          <ac:chgData name="Aradhyula Lakshmi Priya Yadav" userId="bfa4fc5c1217b069" providerId="LiveId" clId="{E8833C62-4F31-46D8-9145-F29F2CF19D51}" dt="2025-04-10T16:04:36.565" v="1326" actId="9405"/>
          <ac:inkMkLst>
            <pc:docMk/>
            <pc:sldMk cId="170734855" sldId="307"/>
            <ac:inkMk id="24" creationId="{D6F0E651-0C1F-8AB7-D843-F611B0861BDA}"/>
          </ac:inkMkLst>
        </pc:inkChg>
        <pc:inkChg chg="add">
          <ac:chgData name="Aradhyula Lakshmi Priya Yadav" userId="bfa4fc5c1217b069" providerId="LiveId" clId="{E8833C62-4F31-46D8-9145-F29F2CF19D51}" dt="2025-04-10T16:04:43.949" v="1327" actId="9405"/>
          <ac:inkMkLst>
            <pc:docMk/>
            <pc:sldMk cId="170734855" sldId="307"/>
            <ac:inkMk id="25" creationId="{C3E9987A-3A29-B49F-7E9F-A2A47FE649F1}"/>
          </ac:inkMkLst>
        </pc:inkChg>
      </pc:sldChg>
      <pc:sldChg chg="addSp delSp modSp new mod">
        <pc:chgData name="Aradhyula Lakshmi Priya Yadav" userId="bfa4fc5c1217b069" providerId="LiveId" clId="{E8833C62-4F31-46D8-9145-F29F2CF19D51}" dt="2025-04-10T16:11:37.844" v="1470" actId="14100"/>
        <pc:sldMkLst>
          <pc:docMk/>
          <pc:sldMk cId="3069508333" sldId="308"/>
        </pc:sldMkLst>
        <pc:spChg chg="mod">
          <ac:chgData name="Aradhyula Lakshmi Priya Yadav" userId="bfa4fc5c1217b069" providerId="LiveId" clId="{E8833C62-4F31-46D8-9145-F29F2CF19D51}" dt="2025-04-10T16:08:57.851" v="1348" actId="122"/>
          <ac:spMkLst>
            <pc:docMk/>
            <pc:sldMk cId="3069508333" sldId="308"/>
            <ac:spMk id="2" creationId="{5AC09CCC-1AE4-8A47-B036-37D94E2C7F2D}"/>
          </ac:spMkLst>
        </pc:spChg>
        <pc:spChg chg="del">
          <ac:chgData name="Aradhyula Lakshmi Priya Yadav" userId="bfa4fc5c1217b069" providerId="LiveId" clId="{E8833C62-4F31-46D8-9145-F29F2CF19D51}" dt="2025-04-10T16:06:59.128" v="1334" actId="22"/>
          <ac:spMkLst>
            <pc:docMk/>
            <pc:sldMk cId="3069508333" sldId="308"/>
            <ac:spMk id="3" creationId="{03BE05F8-5D62-FA85-A08F-29C89A02664A}"/>
          </ac:spMkLst>
        </pc:spChg>
        <pc:spChg chg="del">
          <ac:chgData name="Aradhyula Lakshmi Priya Yadav" userId="bfa4fc5c1217b069" providerId="LiveId" clId="{E8833C62-4F31-46D8-9145-F29F2CF19D51}" dt="2025-04-10T16:07:05.355" v="1335" actId="478"/>
          <ac:spMkLst>
            <pc:docMk/>
            <pc:sldMk cId="3069508333" sldId="308"/>
            <ac:spMk id="4" creationId="{ECA8DCAC-BA4B-4880-124B-410761D29388}"/>
          </ac:spMkLst>
        </pc:spChg>
        <pc:spChg chg="mod">
          <ac:chgData name="Aradhyula Lakshmi Priya Yadav" userId="bfa4fc5c1217b069" providerId="LiveId" clId="{E8833C62-4F31-46D8-9145-F29F2CF19D51}" dt="2025-04-10T16:11:11.319" v="1466" actId="1076"/>
          <ac:spMkLst>
            <pc:docMk/>
            <pc:sldMk cId="3069508333" sldId="308"/>
            <ac:spMk id="5" creationId="{2554AB52-1A76-7B7E-392B-0B5876A85E5B}"/>
          </ac:spMkLst>
        </pc:spChg>
        <pc:picChg chg="add mod ord">
          <ac:chgData name="Aradhyula Lakshmi Priya Yadav" userId="bfa4fc5c1217b069" providerId="LiveId" clId="{E8833C62-4F31-46D8-9145-F29F2CF19D51}" dt="2025-04-10T16:11:37.844" v="1470" actId="14100"/>
          <ac:picMkLst>
            <pc:docMk/>
            <pc:sldMk cId="3069508333" sldId="308"/>
            <ac:picMk id="7" creationId="{AB998CE4-C463-2B6C-CE22-C76F8D715324}"/>
          </ac:picMkLst>
        </pc:picChg>
      </pc:sldChg>
      <pc:sldChg chg="addSp delSp modSp new mod">
        <pc:chgData name="Aradhyula Lakshmi Priya Yadav" userId="bfa4fc5c1217b069" providerId="LiveId" clId="{E8833C62-4F31-46D8-9145-F29F2CF19D51}" dt="2025-04-10T16:11:28.959" v="1469" actId="14100"/>
        <pc:sldMkLst>
          <pc:docMk/>
          <pc:sldMk cId="223367280" sldId="309"/>
        </pc:sldMkLst>
        <pc:spChg chg="mod">
          <ac:chgData name="Aradhyula Lakshmi Priya Yadav" userId="bfa4fc5c1217b069" providerId="LiveId" clId="{E8833C62-4F31-46D8-9145-F29F2CF19D51}" dt="2025-04-10T16:10:09.092" v="1359" actId="122"/>
          <ac:spMkLst>
            <pc:docMk/>
            <pc:sldMk cId="223367280" sldId="309"/>
            <ac:spMk id="2" creationId="{0BA6548D-A506-FC1D-562A-A802AD3D8748}"/>
          </ac:spMkLst>
        </pc:spChg>
        <pc:spChg chg="del">
          <ac:chgData name="Aradhyula Lakshmi Priya Yadav" userId="bfa4fc5c1217b069" providerId="LiveId" clId="{E8833C62-4F31-46D8-9145-F29F2CF19D51}" dt="2025-04-10T16:09:32.446" v="1350" actId="22"/>
          <ac:spMkLst>
            <pc:docMk/>
            <pc:sldMk cId="223367280" sldId="309"/>
            <ac:spMk id="3" creationId="{D5DB91E4-D5DF-A4B1-BB62-E46EE037D531}"/>
          </ac:spMkLst>
        </pc:spChg>
        <pc:spChg chg="del">
          <ac:chgData name="Aradhyula Lakshmi Priya Yadav" userId="bfa4fc5c1217b069" providerId="LiveId" clId="{E8833C62-4F31-46D8-9145-F29F2CF19D51}" dt="2025-04-10T16:09:35.692" v="1351" actId="478"/>
          <ac:spMkLst>
            <pc:docMk/>
            <pc:sldMk cId="223367280" sldId="309"/>
            <ac:spMk id="4" creationId="{BCB5D6A8-B24F-2A9A-3271-F6F817FFB772}"/>
          </ac:spMkLst>
        </pc:spChg>
        <pc:spChg chg="mod">
          <ac:chgData name="Aradhyula Lakshmi Priya Yadav" userId="bfa4fc5c1217b069" providerId="LiveId" clId="{E8833C62-4F31-46D8-9145-F29F2CF19D51}" dt="2025-04-10T16:10:33.225" v="1386" actId="20577"/>
          <ac:spMkLst>
            <pc:docMk/>
            <pc:sldMk cId="223367280" sldId="309"/>
            <ac:spMk id="5" creationId="{BB947329-DB36-F936-91D8-D6C6BA77CB75}"/>
          </ac:spMkLst>
        </pc:spChg>
        <pc:picChg chg="add mod ord">
          <ac:chgData name="Aradhyula Lakshmi Priya Yadav" userId="bfa4fc5c1217b069" providerId="LiveId" clId="{E8833C62-4F31-46D8-9145-F29F2CF19D51}" dt="2025-04-10T16:11:28.959" v="1469" actId="14100"/>
          <ac:picMkLst>
            <pc:docMk/>
            <pc:sldMk cId="223367280" sldId="309"/>
            <ac:picMk id="7" creationId="{0288659E-4EBB-C412-D7F1-6E520CF9CB03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10:18:31.08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1 411 24575,'288'-114'0,"-96"43"0,-186 68 0,3 0 0,-1-1 0,0 0 0,16-9 0,-23 12 0,0 0 0,0 1 0,0-1 0,0 0 0,0 0 0,0 1 0,0-1 0,0 0 0,-1 0 0,1 0 0,0 0 0,0 0 0,-1-1 0,1 1 0,-1 0 0,1 0 0,-1 0 0,1 0 0,-1-1 0,0 1 0,0 0 0,1 0 0,-1-1 0,0 1 0,0 0 0,0-1 0,0 1 0,-1 0 0,1 0 0,0-1 0,0 1 0,-1 0 0,1 0 0,-1 0 0,1-1 0,-2 0 0,-1-2 0,0 0 0,-1 0 0,1 0 0,-1 0 0,0 1 0,0-1 0,-1 1 0,1 0 0,-7-3 0,-48-20 0,35 16 0,-24-9 0,0 2 0,-1 3 0,-85-15 0,130 27 87,16 1 76,35 1-197,-7 0-1547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16:04:43.9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431 0 24575,'2'121'0,"-5"135"0,3-252 0,-1 0 0,0 1 0,1-1 0,-1 0 0,-1 1 0,1-1 0,-1 0 0,0 0 0,0 0 0,0 0 0,0 0 0,0-1 0,-1 1 0,0-1 0,0 1 0,0-1 0,0 0 0,0 0 0,-1 0 0,1-1 0,-1 1 0,0-1 0,0 0 0,-5 2 0,-1 0 0,0-1 0,0 0 0,0-1 0,-1-1 0,1 1 0,0-2 0,-1 1 0,1-2 0,-14-1 0,17 1 0,0 0 0,0-1 0,1 0 0,-1 0 0,0 0 0,1-1 0,0 0 0,0-1 0,0 1 0,0-1 0,0 0 0,-8-8 0,-4-6 0,1-1 0,-18-24 0,7 8 0,20 24-72,1 0 1,0-1-1,1 0 0,0 0 0,1-1 0,0 1 0,1-1 0,1 0 1,0 0-1,0 0 0,2-1 0,-1 1 0,2 0 0,0-1 0,0 1 1,1-1-1,1 1 0,5-20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10:18:31.44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10:18:37.68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667 2 24575,'-191'-2'0,"-209"4"0,389-1 0,-27 1 0,37-2 0,-1 0 0,1 1 0,-1-1 0,1 0 0,-1 1 0,1-1 0,-1 1 0,1-1 0,0 1 0,-1 0 0,1 0 0,0 0 0,-1-1 0,1 1 0,0 0 0,0 1 0,-2 1 0,3-2 0,0 0 0,-1 0 0,1 0 0,0 0 0,0 0 0,0 0 0,0 0 0,0 0 0,0 0 0,0-1 0,1 1 0,-1 0 0,0 0 0,0 0 0,1 0 0,-1 0 0,0 0 0,1 0 0,-1 0 0,1 0 0,0-1 0,-1 1 0,1 0 0,0 0 0,-1-1 0,1 1 0,1 1 0,25 18 0,0-4 0,2-1 0,0-2 0,0-1 0,1-1 0,0-1 0,1-2 0,0-1 0,1-2 0,-1-1 0,50 0 0,-95-1 0,-1-1 0,0 2 0,1 0 0,0 1 0,0 0 0,0 1 0,0 1 0,-21 13 0,35-19 0,-1 0 0,0 0 0,0 0 0,0 0 0,1 0 0,-1 0 0,0 0 0,1 0 0,-1 0 0,1 0 0,-1 0 0,1 0 0,0 0 0,-1 0 0,1 0 0,0 1 0,0-1 0,0 0 0,0 0 0,0 0 0,0 1 0,0-1 0,0 0 0,0 0 0,1 0 0,-1 0 0,0 0 0,1 1 0,-1-1 0,1 0 0,-1 0 0,1 0 0,-1 0 0,1 0 0,0 0 0,0 0 0,-1-1 0,1 1 0,0 0 0,0 0 0,0 0 0,2 0 0,3 4 0,1 0 0,-1 0 0,1-1 0,15 6 0,-3-3 0,1 0 0,39 6 0,-44-10 0,5 4 0,-16 0 0,-5-5 0,0-1 0,0 1 0,-1-1 0,1 0 0,-1 0 0,1 0 0,-1 0 0,0 0 0,1 0 0,-1 0 0,0 0 0,1 0 0,-1-1 0,0 1 0,-3 0 0,-126 31 0,91-25 0,0 2 0,1 3 0,-55 22 0,92-33 0,-1 0 0,1 1 0,-1-1 0,1 1 0,-1-1 0,1 1 0,0 0 0,0 0 0,0 0 0,-3 4 0,5-5 0,-1-1 0,1 1 0,0 0 0,0 0 0,0 0 0,-1 0 0,1 0 0,0-1 0,0 1 0,0 0 0,0 0 0,0 0 0,0 0 0,1 0 0,-1 0 0,0-1 0,0 1 0,1 0 0,-1 0 0,0 0 0,1-1 0,-1 1 0,1 0 0,-1 0 0,1-1 0,-1 1 0,1 0 0,0-1 0,-1 1 0,1-1 0,0 1 0,-1-1 0,1 1 0,0-1 0,0 1 0,1 0 0,13 6 0,-1-1 0,1 0 0,1-1 0,-1-1 0,1 0 0,-1-1 0,29 2 0,7 2 0,-28-2 0,0-1 0,1 0 0,-1-2 0,1-1 0,-1-1 0,1-1 0,37-6 0,-3-10 0,0-1 0,-1-4 0,-1-1 0,62-37 0,-80 42 0,-27 13 0,0 0 0,0-1 0,0 0 0,0 0 0,-1-2 0,12-9 0,-23 17 0,1 0 0,0 0 0,0 0 0,0 0 0,0 0 0,-1 0 0,1 0 0,0 0 0,0 0 0,0 0 0,0 0 0,-1 0 0,1 0 0,0 0 0,0 0 0,0 0 0,0 0 0,-1 0 0,1 0 0,0-1 0,0 1 0,0 0 0,0 0 0,0 0 0,0 0 0,-1 0 0,1 0 0,0-1 0,0 1 0,0 0 0,0 0 0,0 0 0,0 0 0,0 0 0,0-1 0,0 1 0,0 0 0,0 0 0,0 0 0,0-1 0,0 1 0,0 0 0,0 0 0,0 0 0,0 0 0,0-1 0,0 1 0,0 0 0,0 0 0,0 0 0,0 0 0,0-1 0,0 1 0,0 0 0,0 0 0,0 0 0,0 0 0,1 0 0,-1-1 0,0 1 0,0 0 0,0 0 0,0 0 0,0 0 0,0 0 0,1 0 0,-1 0 0,0 0 0,0-1 0,-9 1 0,-1 0 0,0 0 0,1 1 0,-1 1 0,0-1 0,-11 5 0,-62 22 0,68-23 0,-126 54 0,-133 79 0,270-137 0,-36 22 0,28-12 0,21-8 0,25-8 0,-32 5 0,55-15 0,76-28 0,-79 24 0,89-21 0,-104 35 0,0 2 0,0 2 0,43 3 0,-26 0 0,-50-2 0,20 2 0,-26-2 0,0 0 0,1 0 0,-1 1 0,0-1 0,1 0 0,-1 0 0,0 0 0,1 0 0,-1 0 0,0 1 0,0-1 0,1 0 0,-1 0 0,0 0 0,0 1 0,1-1 0,-1 0 0,0 0 0,0 1 0,0-1 0,1 0 0,-1 1 0,0-1 0,0 0 0,0 1 0,0-1 0,0 0 0,0 1 0,0-1 0,0 0 0,0 1 0,0-1 0,0 0 0,0 1 0,0-1 0,0 0 0,0 1 0,0-1 0,0 0 0,0 1 0,0-1 0,0 0 0,0 1 0,-1-1 0,1 0 0,0 0 0,0 1 0,0-1 0,-1 0 0,1 0 0,0 1 0,0-1 0,-1 0 0,1 0 0,0 1 0,0-1 0,-1 0 0,1 0 0,0 0 0,-1 0 0,1 1 0,-8 5 0,0 0 0,0 0 0,0 0 0,-1-1 0,0-1 0,0 1 0,-18 5 0,-75 18 0,73-21 0,-23 5 0,0-2 0,-1-3 0,-75 2 0,102-12 0,38-5 0,42-4 0,64 4 0,139 7 0,-106 4 0,-109-3 0,-34 0 0,-29 0 0,-924 0 0,1041 16 0,58 0 0,164 8 0,-290-25 0,0 0 0,0-2 0,0-1 0,-1-2 0,28-8 0,66-14 0,-139 41 0,-22 6 0,9-4 0,-80 30 0,94-39 0,1-2 0,-1 0 0,0-1 0,0-1 0,-20 0 0,-82 7 0,25 0 0,57-12 0,23-5 0,14 8 0,0-1 0,0 1 0,0-1 0,0 1 0,0-1 0,0 1 0,0-1 0,0 1 0,0-1 0,0 1 0,0-1 0,0 1 0,0-1 0,1 1 0,-1-1 0,0 1 0,0-1 0,0 1 0,1 0 0,-1-1 0,0 1 0,1-1 0,-1 1 0,0 0 0,1-1 0,-1 1 0,1 0 0,-1-1 0,1 1 0,5-4 0,-1 1 0,1 0 0,0 0 0,0 1 0,1 0 0,-1 0 0,0 0 0,1 1 0,-1 0 0,13-1 0,9-2 0,47-7 0,116-3 0,81 15 0,-60 1 0,-619-2-1365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8T10:18:46.2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16:05:16.71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669 188 24575,'-7'1'0,"0"0"0,0 0 0,1 1 0,-1 0 0,0 0 0,-9 5 0,-21 7 0,0-7 0,-1-2 0,-44 0 0,5 0 0,73-4 0,-1-1 0,1 1 0,-1 0 0,1 0 0,0 0 0,-1 1 0,1-1 0,0 1 0,0 0 0,0 0 0,0 1 0,0-1 0,1 1 0,-1 0 0,1 0 0,-1 0 0,1 0 0,0 1 0,-5 6 0,7-6 0,-1-1 0,1 0 0,0 0 0,0 1 0,0-1 0,1 1 0,-1-1 0,1 1 0,0-1 0,0 1 0,0-1 0,0 1 0,1-1 0,-1 1 0,1-1 0,0 1 0,0-1 0,0 0 0,0 0 0,1 1 0,-1-1 0,1 0 0,0 0 0,0 0 0,0-1 0,4 5 0,8 10 0,1 0 0,0-2 0,1 1 0,30 20 0,-40-31 0,0-1 0,1 0 0,-1 0 0,1-1 0,0 0 0,0 0 0,0-1 0,0 0 0,1 0 0,-1-1 0,1 1 0,-1-2 0,1 1 0,-1-1 0,1 0 0,-1-1 0,9-1 0,-15 2 0,0 0 0,0 0 0,0 0 0,0-1 0,0 1 0,0 0 0,0-1 0,0 1 0,0-1 0,0 1 0,0-1 0,0 1 0,0-1 0,0 0 0,0 1 0,-1-1 0,1 0 0,0 0 0,0 0 0,0-1 0,-1 1 0,0 1 0,0-1 0,0 0 0,0 0 0,0 1 0,0-1 0,0 0 0,0 0 0,-1 1 0,1-1 0,0 0 0,0 1 0,-1-1 0,1 0 0,-1 1 0,1-1 0,0 0 0,-1 1 0,1-1 0,-1 1 0,-1-2 0,-4-3 0,-1 0 0,0 0 0,-13-8 0,19 13 0,-20-12 0,0 1 0,-1 0 0,0 2 0,0 1 0,-1 0 0,0 2 0,-1 1 0,-35-4 0,54 9 0,0 0 0,0 0 0,0 1 0,0-1 0,1 1 0,-1 0 0,0 1 0,1-1 0,-1 1 0,0 0 0,1 0 0,-7 4 0,1 1 0,1 1 0,0 0 0,-13 15 0,-6 5 0,26-26 0,-1 1 0,0-1 0,1 0 0,-1 0 0,0 0 0,0 0 0,0-1 0,0 1 0,0-1 0,0 0 0,-1 0 0,1 0 0,-6 1 0,7-2 0,1-1 0,-1 1 0,0 0 0,1 0 0,-1-1 0,0 1 0,1-1 0,-1 0 0,0 1 0,1-1 0,-1 0 0,1 0 0,-1 0 0,1 0 0,0 0 0,-1 0 0,1 0 0,0 0 0,0-1 0,0 1 0,0-1 0,0 1 0,0 0 0,0-1 0,0 0 0,1 1 0,-1-1 0,0-3 0,-4-9 0,1-1 0,1 0 0,0 0 0,2 0 0,-1-20 0,2 0 0,5-42 0,-3 64 0,0 1 0,1-1 0,1 1 0,0 0 0,1 0 0,0 0 0,0 0 0,1 1 0,1 0 0,15-18 0,-16 20 0,1 1 0,1 1 0,-1 0 0,1 0 0,1 0 0,-1 1 0,1 0 0,0 1 0,0 0 0,1 0 0,0 1 0,0 0 0,15-4 0,14 2-1365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16:04:55.15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575 380 24575,'2'-88'0,"-5"-102"0,3 185 0,-1 0 0,1 1 0,-1-1 0,0 1 0,-1-1 0,1 1 0,-1 0 0,0-1 0,0 1 0,0 0 0,0 0 0,-1 0 0,1 0 0,-1 1 0,0-1 0,-1 1 0,1 0 0,0 0 0,-1 0 0,0 0 0,-6-4 0,5 5 0,0 0 0,0 0 0,0 1 0,0 0 0,0 0 0,0 0 0,-1 0 0,1 1 0,0 0 0,0 0 0,-1 0 0,1 0 0,0 1 0,0 0 0,0 0 0,0 1 0,0-1 0,-9 5 0,0 2 0,1 0 0,0 1 0,0 0 0,0 1 0,-11 12 0,-28 21 0,37-33 0,1 1 0,0 0 0,1 0 0,-12 15 0,20-20 0,1 0 0,-1 1 0,1 0 0,1 0 0,-1 0 0,1 0 0,0 1 0,1-1 0,0 1 0,0-1 0,-1 12 0,0 3 0,1-1 0,1 0 0,1 1 0,1-1 0,6 35 0,-7-50 0,2 0 0,-1 0 0,1 0 0,0-1 0,0 1 0,0-1 0,1 1 0,0-1 0,0 0 0,0 0 0,1 0 0,0-1 0,0 1 0,0-1 0,0 0 0,1 0 0,-1 0 0,1-1 0,0 1 0,0-1 0,0 0 0,1-1 0,-1 1 0,11 2 0,15 0 0,-1-1 0,1-1 0,0-2 0,60-5 0,-28 0 0,-50 4 0,-1 0 0,0-2 0,1 1 0,15-5 0,-25 5 0,1-1 0,-1 1 0,1-1 0,-1 1 0,0-1 0,1 0 0,-1 0 0,0-1 0,0 1 0,0-1 0,-1 1 0,1-1 0,-1 0 0,1 0 0,-1 0 0,0 0 0,0-1 0,2-4 0,-1 2 0,-1 1 0,0-1 0,0 0 0,-1 0 0,1 0 0,-1 0 0,-1 0 0,1 0 0,-1 0 0,0 0 0,0 0 0,-1 0 0,0 0 0,0 0 0,0 0 0,-4-9 0,3 10 0,0 1 0,-1-1 0,0 1 0,0 0 0,0 0 0,0 0 0,-1 1 0,1-1 0,-1 1 0,0 0 0,0 0 0,0 0 0,0 0 0,-1 1 0,1-1 0,-1 1 0,1 0 0,-1 1 0,0-1 0,-8 0 0,-27-4 0,0 2 0,0 2 0,0 2 0,-44 5 0,-8 0 0,73-4 0,1 1 0,-1 0 0,0 2 0,1 0 0,0 1 0,-31 14 0,47-18 0,-1 0 0,1 0 0,-1 0 0,1 0 0,-1 0 0,1-1 0,-1 1 0,0-1 0,1 1 0,-1-1 0,0 0 0,1 0 0,-1 0 0,0-1 0,0 1 0,1-1 0,-5-1 0,5 1 0,1 0 0,-1-1 0,0 1 0,0-1 0,1 0 0,-1 0 0,0 1 0,1-1 0,0 0 0,0 0 0,-1-1 0,1 1 0,0 0 0,1 0 0,-1 0 0,0-1 0,1 1 0,-1 0 0,1-1 0,-1-1 0,-2-18 0,0 0 0,2 1 0,0-1 0,1 0 0,2 0 0,0 1 0,1-1 0,1 1 0,1 0 0,8-22 0,-12 41 0,0-1 0,1 0 0,-1 0 0,1 0 0,-1 1 0,1-1 0,0 0 0,0 1 0,0 0 0,1 0 0,-1-1 0,0 1 0,5-2 0,-6 3 0,1 1 0,0-1 0,-1 1 0,1 0 0,-1 0 0,1-1 0,-1 1 0,1 0 0,0 0 0,-1 1 0,1-1 0,-1 0 0,1 0 0,-1 1 0,1-1 0,-1 1 0,1 0 0,-1-1 0,1 1 0,-1 0 0,0 0 0,1 0 0,-1 0 0,0 0 0,0 0 0,0 0 0,0 0 0,2 2 0,6 8 0,-1 0 0,0 0 0,0 1 0,-1 0 0,6 16 0,23 36 0,9-8 0,-33-42 0,0 0 0,0 1 0,-2 0 0,0 1 0,-1 0 0,11 25 0,-12-15 0,-1-4 0,1 0 0,1-1 0,19 34 0,-7-21 0,-2 0 0,-1 0 0,19 53 0,-31-71 0,34 89 0,-40-104 0,0-1 0,0 0 0,0 0 0,0 0 0,0 0 0,0 0 0,0 0 0,0 0 0,0 1 0,0-1 0,0 0 0,0 0 0,0 0 0,0 0 0,0 0 0,0 0 0,0 0 0,0 0 0,0 1 0,0-1 0,0 0 0,0 0 0,1 0 0,-1 0 0,0 0 0,0 0 0,0 0 0,0 0 0,0 0 0,0 0 0,0 0 0,0 0 0,0 0 0,1 0 0,-1 0 0,0 0 0,0 1 0,0-1 0,0 0 0,0 0 0,0 0 0,0 0 0,0 0 0,1 0 0,-1 0 0,0-1 0,0 1 0,0 0 0,0 0 0,0 0 0,0 0 0,0 0 0,0 0 0,1 0 0,-1 0 0,0 0 0,0 0 0,0 0 0,0 0 0,0 0 0,0 0 0,0 0 0,0-1 0,3-9 0,-1-17 0,-2-9-1365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16:04:58.1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16:05:06.09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849 219 24575,'-8'1'0,"1"0"0,-1 0 0,0 1 0,1 0 0,0 0 0,-1 1 0,1 0 0,0 1 0,0-1 0,1 1 0,-1 0 0,1 1 0,0 0 0,0 0 0,0 0 0,0 1 0,1-1 0,0 1 0,1 1 0,-9 12 0,7-8 0,-1 0 0,2 0 0,0 0 0,0 1 0,1 0 0,0 0 0,1 0 0,0 0 0,1 1 0,1-1 0,0 1 0,0 16 0,1-28 0,0-1 0,0 1 0,0 0 0,0-1 0,0 1 0,0 0 0,0-1 0,0 1 0,1 0 0,-1-1 0,0 1 0,0-1 0,0 1 0,1 0 0,-1-1 0,0 1 0,1-1 0,-1 1 0,0-1 0,1 1 0,-1-1 0,1 1 0,-1-1 0,1 1 0,-1-1 0,1 1 0,-1-1 0,1 0 0,0 1 0,-1-1 0,1 0 0,0 1 0,0-2 0,0 1 0,0 0 0,0-1 0,0 1 0,0-1 0,0 1 0,-1-1 0,1 1 0,0-1 0,0 0 0,-1 1 0,1-1 0,0 0 0,-1 1 0,1-1 0,0 0 0,-1 0 0,1 0 0,-1 0 0,0 1 0,1-1 0,-1-1 0,5-12 0,0 0 0,-1 0 0,-1-1 0,-1 1 0,0-1 0,0 0 0,-2 1 0,0-1 0,0 0 0,-1 1 0,-7-29 0,5 36 0,0 0 0,0 0 0,-1 0 0,0 0 0,0 1 0,-1 0 0,0 0 0,0 0 0,0 1 0,-1-1 0,0 1 0,0 1 0,0-1 0,0 1 0,-1 0 0,-13-6 0,-5 0 0,0 0 0,0 2 0,-43-9 0,61 16 0,0-1 0,-1 1 0,1 1 0,0-1 0,0 1 0,0 1 0,-1-1 0,1 1 0,0 1 0,0-1 0,0 1 0,-7 3 0,9-3 0,1 0 0,-1 1 0,1 0 0,0 0 0,0 0 0,0 0 0,0 1 0,0 0 0,1-1 0,0 1 0,0 1 0,0-1 0,0 0 0,0 1 0,1-1 0,0 1 0,-3 7 0,1 1 0,1-1 0,0 1 0,1 0 0,-1 14 0,2-23 0,1 1 0,0-1 0,0 0 0,0 1 0,0-1 0,1 0 0,0 1 0,0-1 0,0 0 0,0 0 0,1 0 0,0 0 0,-1 0 0,2 0 0,3 5 0,-6-8 0,0-1 0,0 0 0,0 0 0,1 1 0,-1-1 0,0 0 0,0 0 0,1 1 0,-1-1 0,0 0 0,1 0 0,-1 0 0,0 0 0,1 1 0,-1-1 0,0 0 0,1 0 0,-1 0 0,0 0 0,1 0 0,-1 0 0,0 0 0,1 0 0,-1 0 0,0 0 0,1 0 0,-1 0 0,0 0 0,1 0 0,-1 0 0,0 0 0,1 0 0,-1-1 0,0 1 0,1 0 0,-1 0 0,9-14 0,-2-18 0,-7 27 0,0-1 0,-1 0 0,0 1 0,0-1 0,0 1 0,0-1 0,-1 1 0,0 0 0,0-1 0,-5-7 0,-37-53 0,10 17 0,19 22 0,-23-36 0,35 58 0,-1 1 0,1-1 0,-1 1 0,0 0 0,0 0 0,-1 1 0,1-1 0,-1 1 0,0 0 0,-5-3 0,8 5 0,0 1 0,1-1 0,-1 0 0,0 1 0,0 0 0,1-1 0,-1 1 0,0 0 0,0 0 0,1 0 0,-1 0 0,0 0 0,0 0 0,0 0 0,1 1 0,-1-1 0,0 1 0,1-1 0,-1 1 0,0 0 0,1-1 0,-1 1 0,1 0 0,-1 0 0,1 0 0,-1 0 0,1 1 0,0-1 0,-1 0 0,1 0 0,0 1 0,0-1 0,0 1 0,0-1 0,-1 3 0,-3 7 0,1-1 0,0 1 0,0 0 0,-3 17 0,3-9 0,-7 26 114,2 0 0,-5 82 0,11 92-1821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0T16:04:36.5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578 749 24575,'-6'-4'0,"1"-1"0,-1 2 0,0-1 0,0 1 0,0-1 0,0 2 0,-13-5 0,-15-7 0,17 5 0,2 0 0,-1-1 0,1-1 0,1 0 0,0-1 0,-21-23 0,28 27 0,0-1 0,0-1 0,0 0 0,1 0 0,1 0 0,0 0 0,0-1 0,1 0 0,0 0 0,1 0 0,-3-20 0,2 0 0,2 0 0,1-1 0,1 1 0,9-60 0,-9 90 0,0 0 0,0 0 0,0 0 0,0 0 0,0 1 0,0-1 0,1 0 0,-1 0 0,0 0 0,1 0 0,-1 0 0,1 0 0,-1 1 0,1-1 0,-1 0 0,1 0 0,0 1 0,-1-1 0,1 0 0,0 1 0,-1-1 0,1 1 0,0-1 0,0 1 0,0-1 0,0 1 0,1-1 0,-1 1 0,1 0 0,-1 1 0,1-1 0,-1 0 0,0 1 0,1-1 0,-1 1 0,0 0 0,1-1 0,-1 1 0,0 0 0,0 0 0,1-1 0,-1 1 0,1 2 0,5 5 0,0-1 0,0 1 0,8 15 0,-3-4 0,-1 1 0,-2 0 0,0 1 0,-1 0 0,6 25 0,-11-36 0,-1 0 0,-1 1 0,0-1 0,0 1 0,-1 0 0,0-1 0,-1 1 0,0 0 0,-1-1 0,0 1 0,0-1 0,-9 20 0,9-25 0,-1 0 0,0-1 0,0 1 0,-1-1 0,1 0 0,-1 0 0,0 0 0,0 0 0,0 0 0,-1-1 0,1 0 0,-1 0 0,0 0 0,0-1 0,0 1 0,0-1 0,0 0 0,-1-1 0,1 1 0,-11 0 0,-9 1 0,-1 0 0,1-2 0,-34-3 0,32 1 0,18 1 0,-1-1 0,1 0 0,0 0 0,0 0 0,0-1 0,0-1 0,0 1 0,-13-7 0,18 7 0,0-1 0,1 0 0,-1 0 0,1 0 0,-1 0 0,1 0 0,0 0 0,0-1 0,0 0 0,1 1 0,-1-1 0,1 0 0,0 0 0,0-1 0,1 1 0,-1 0 0,1-1 0,0 1 0,-1-7 0,-3-30 0,2 1 0,2-1 0,7-69 0,-1 11 0,-5 70 0,-1 14 0,2 0 0,-1 0 0,6-28 0,-5 39 0,0 0 0,0 1 0,1-1 0,-1 0 0,1 1 0,0-1 0,0 1 0,0 0 0,0 0 0,0 0 0,1 0 0,0 0 0,-1 0 0,1 0 0,0 1 0,0 0 0,1-1 0,-1 1 0,7-3 0,14-5 0,0 1 0,0 1 0,46-9 0,-63 15 0,1 1 0,0 0 0,0 0 0,0 1 0,-1 0 0,1 1 0,0 0 0,0 0 0,-1 0 0,1 1 0,0 0 0,-1 1 0,0-1 0,0 2 0,0-1 0,13 8 0,74 65 0,-87-71 0,0 1 0,0 0 0,-1 0 0,0 0 0,0 0 0,-1 1 0,0 0 0,0 0 0,-1 1 0,7 14 0,-2 1 0,-1 0 0,6 35 0,-9-35 0,1-1 0,0 0 0,11 21 0,-16-41 10,-1 0 0,1 0 0,0 0 0,0 0 0,1-1 0,-1 1 1,0 0-1,0-1 0,1 1 0,-1-1 0,1 1 0,-1-1 0,1 0 0,0 0 0,0 1 0,3 0 0,-4-1-1,1-1 0,-1 0 0,1 0 0,-1 0 0,1 0 0,-1 0 0,1 0 0,-1 0 0,1 0 0,-1-1 0,0 1 0,1 0 0,-1-1 0,1 0 0,-1 1 0,0-1 0,0 0 0,2 0 0,3-4-223,-1 1 1,0-1 0,0 0-1,0 0 1,-1-1 0,0 1-1,7-13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ED709-77F5-4A36-A4BA-E86248B6A674}" type="datetimeFigureOut">
              <a:rPr lang="en-IN" smtClean="0"/>
              <a:t>10-04-2025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CC421-0B91-4E04-B28B-AEE415AF6C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440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DAFC8-F6C9-469F-D122-5BF925CFE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59B627-649A-84B6-356E-C727CC3315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F9AE7-508C-FF2D-E7AD-0B8D6230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EC901-0C34-4E35-964B-7164710E19B2}" type="datetime1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61387-93ED-8741-9312-E2860FB7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10B41-A649-7EE7-5F37-FD083B44A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CD1B-01C8-492E-B47F-823430F3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47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9BB2-44E4-7BCE-7F21-12C9A948D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CEEC5B-2E52-DD80-DEFB-A41001E3C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56B42-376B-0043-67DA-709C6FB7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CB3A2-635E-4487-BE01-1BA1EF25343E}" type="datetime1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11424-9962-B01A-A4BD-A0B313F6E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63414-4E57-C2A1-09DE-ECCAFC68E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CD1B-01C8-492E-B47F-823430F3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92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B50DB-582A-881C-3C8D-DECA3F0200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45092-8309-D362-F163-275A57FE1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F85E0-F754-A10E-47D5-513B71DBC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4101C-3B2A-42AA-9AB7-6F74D9A66721}" type="datetime1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A2432-EC89-46DC-384F-81506C5F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8455-50E7-1477-A7E6-5DEF7CEF4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CD1B-01C8-492E-B47F-823430F3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924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F428-1282-E7A3-9EA2-2C0084A20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C5225-0EEB-682A-4CA9-70E30AAF8A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89D47-7FB4-F85B-AD10-D7309D3C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CA5D8-BF2D-4C80-B140-BEE81589ED50}" type="datetime1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8D303-0BC7-F25C-E7E8-6E12E7650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7104F-9200-8D0E-F409-2A21B2D2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CD1B-01C8-492E-B47F-823430F3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52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B5D19-6888-AC7B-9097-ACC08E9C1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AEC71-4130-1A4F-7E07-04ECA3BF3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8EEAA-2C89-3F2D-A910-C4E972D0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95FE7-0D23-473F-8CF4-F4C105AE1CC3}" type="datetime1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7AA28-4DE6-1A77-36C8-6E54738F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1543A-3792-6ED0-3853-4FC72CDA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CD1B-01C8-492E-B47F-823430F3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80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CF1B-B1B3-6C89-52A4-CD562E4AA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6A443-6D85-2D64-2415-D0727F755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A04B7-7FBE-BD7B-46CE-8BC81F694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7102-F799-3DFE-7E4B-F6B1676F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0FFD-B7CF-4DB1-9C5A-9AFDE67E4204}" type="datetime1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BC36B-2ED0-5E2E-6ED4-3BBA95A9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9C3A0-D0D3-6FD2-F84C-04EC671C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CD1B-01C8-492E-B47F-823430F3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772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77F52-8B47-ABD1-B12F-AEA96DE11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8405D-4CE5-6E40-AEC8-9C13AAC1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79ACA-485D-21A4-F591-76AAE288E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0FAF1-99F3-1144-453D-C25C6386C0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822B27-4AFE-F516-D170-17527710C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BC82E8-E3EE-A4D3-3A44-7569CCAB2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059049-81CB-4D80-A048-0F95B84530F8}" type="datetime1">
              <a:rPr lang="en-IN" smtClean="0"/>
              <a:t>10-04-2025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46F04-C14D-C889-57A2-00A048EA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17497-7432-4C2F-0B29-56F2AF35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CD1B-01C8-492E-B47F-823430F3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46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2BB04-0BAF-F4A7-739B-4B06FEA5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35B5E7-9F95-B4B6-D0FC-2F7B5AFB3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53C89-261B-4C7D-AB88-376998547ED2}" type="datetime1">
              <a:rPr lang="en-IN" smtClean="0"/>
              <a:t>10-04-2025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0CB40F-C0AD-E2BB-36C0-D0013518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B2C55-4F80-DB08-DBF7-FCFDA122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CD1B-01C8-492E-B47F-823430F3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83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3A14B-CA09-5213-7496-E102B1332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99F3E-4579-4379-85F4-F5A0FFF440A2}" type="datetime1">
              <a:rPr lang="en-IN" smtClean="0"/>
              <a:t>10-04-2025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6F3FB5-1F75-E31F-A9DB-0C88D87B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0A7CC-FE6C-DCAD-62D5-5E9C17E41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CD1B-01C8-492E-B47F-823430F3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539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BD1C-BB04-581D-E864-4BBC1DB69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4643D-041F-CE29-9410-0ACFB9606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413DA4-E9F3-B206-B731-245E01765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E091C-6D73-1755-B6C2-0599010E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6B6C0-EF25-4D63-B418-7615BECA7D96}" type="datetime1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631C5-9C89-F1A1-2618-1EEC8234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63DEA-B27B-9269-4CBE-7A1461904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CD1B-01C8-492E-B47F-823430F3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512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869E-364A-4EB0-336E-6E6DC6C4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82470-1334-6C2E-3712-4289CF7A7D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CDF27-D75F-9735-88B8-1AB15C60B5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F9570-2727-C6A8-3B95-8AD264B96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821F1-C0C8-4A37-BB55-7E03B8B9204C}" type="datetime1">
              <a:rPr lang="en-IN" smtClean="0"/>
              <a:t>10-04-2025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71601C-E1AA-5AE3-204C-CD546FDA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1513F-832C-88B8-142C-1BD67685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CCD1B-01C8-492E-B47F-823430F3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910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945B45-0B0D-294B-E976-4CB18B6E4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00ED9-7942-DAF0-5CC4-99F36D5E8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1B13C-8915-0B20-BB84-D020229C6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BA67E5-E777-49A8-96F9-947E8534B2AE}" type="datetime1">
              <a:rPr lang="en-IN" smtClean="0"/>
              <a:t>10-04-2025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21E95-29FF-0BF0-373D-8EF7D65D3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6156-D06A-52C5-8812-62C54B4F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CCD1B-01C8-492E-B47F-823430F38E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017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customXml" Target="../ink/ink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7.xml"/><Relationship Id="rId5" Type="http://schemas.openxmlformats.org/officeDocument/2006/relationships/image" Target="../media/image16.png"/><Relationship Id="rId4" Type="http://schemas.openxmlformats.org/officeDocument/2006/relationships/customXml" Target="../ink/ink6.xml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10.xml"/><Relationship Id="rId5" Type="http://schemas.openxmlformats.org/officeDocument/2006/relationships/image" Target="../media/image21.png"/><Relationship Id="rId4" Type="http://schemas.openxmlformats.org/officeDocument/2006/relationships/customXml" Target="../ink/ink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customXml" Target="../ink/ink3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D3C55-659E-ACB6-2B30-99441771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" y="89190"/>
            <a:ext cx="10824210" cy="190536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0C86A05-2087-3F7F-5AA9-056B149AC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57048"/>
            <a:ext cx="4522470" cy="2042159"/>
          </a:xfrm>
        </p:spPr>
        <p:txBody>
          <a:bodyPr>
            <a:normAutofit/>
          </a:bodyPr>
          <a:lstStyle/>
          <a:p>
            <a:pPr algn="ctr"/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Esteemed Guidance of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M. Vasumati Devi</a:t>
            </a:r>
            <a:b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 Professor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A156EB0-7B62-7A75-B642-8F5504EDF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8220" y="6286398"/>
            <a:ext cx="10641760" cy="482412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F97AE28C-2D99-5896-1A38-9FBBF0800F56}"/>
              </a:ext>
            </a:extLst>
          </p:cNvPr>
          <p:cNvSpPr txBox="1">
            <a:spLocks/>
          </p:cNvSpPr>
          <p:nvPr/>
        </p:nvSpPr>
        <p:spPr>
          <a:xfrm>
            <a:off x="838200" y="2053569"/>
            <a:ext cx="10515600" cy="13373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>
                <a:effectLst/>
                <a:cs typeface="Times New Roman" panose="02020603050405020304" pitchFamily="18" charset="0"/>
              </a:rPr>
              <a:t>MULTI-TARGET STANCE DETECTION WITH ADVERSARIAL </a:t>
            </a:r>
            <a:r>
              <a:rPr lang="en-US">
                <a:cs typeface="Times New Roman" panose="02020603050405020304" pitchFamily="18" charset="0"/>
              </a:rPr>
              <a:t> </a:t>
            </a:r>
            <a:r>
              <a:rPr lang="en-US" b="1">
                <a:effectLst/>
                <a:cs typeface="Times New Roman" panose="02020603050405020304" pitchFamily="18" charset="0"/>
              </a:rPr>
              <a:t>ATTENTION NETWORK</a:t>
            </a:r>
            <a:endParaRPr lang="en-IN">
              <a:cs typeface="Times New Roman" panose="02020603050405020304" pitchFamily="18" charset="0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B215D89A-C752-4A59-B0E0-3F6C88AEBDB3}"/>
              </a:ext>
            </a:extLst>
          </p:cNvPr>
          <p:cNvSpPr txBox="1">
            <a:spLocks/>
          </p:cNvSpPr>
          <p:nvPr/>
        </p:nvSpPr>
        <p:spPr>
          <a:xfrm>
            <a:off x="5558790" y="3467122"/>
            <a:ext cx="5322570" cy="3143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>
                <a:latin typeface="Times New Roman"/>
                <a:cs typeface="Times New Roman"/>
              </a:rPr>
              <a:t>Batch members</a:t>
            </a:r>
          </a:p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>
                <a:latin typeface="Times New Roman"/>
                <a:cs typeface="Times New Roman"/>
              </a:rPr>
              <a:t>G. Greshma                    (21NN1A0514)</a:t>
            </a:r>
          </a:p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ctr">
              <a:buAutoNum type="alphaUcPeriod"/>
            </a:pPr>
            <a:r>
              <a:rPr lang="en-US" sz="2400">
                <a:latin typeface="Times New Roman"/>
                <a:cs typeface="Times New Roman"/>
              </a:rPr>
              <a:t>Lakshmi Priya Yadav (21NN1A0501)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>
                <a:latin typeface="Times New Roman"/>
                <a:cs typeface="Times New Roman"/>
              </a:rPr>
              <a:t>K. Meghana                    (21NN1A0531)</a:t>
            </a:r>
            <a:endParaRPr lang="en-IN" sz="2400">
              <a:latin typeface="Times New Roman"/>
              <a:cs typeface="Times New Roman"/>
            </a:endParaRPr>
          </a:p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>
                <a:latin typeface="Times New Roman"/>
                <a:cs typeface="Times New Roman"/>
              </a:rPr>
              <a:t>P. Shahina Parveen          (21NN1A0550)</a:t>
            </a:r>
          </a:p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>
                <a:latin typeface="Times New Roman"/>
                <a:cs typeface="Times New Roman"/>
              </a:rPr>
              <a:t>D. Hari Priya                    (20NN1A05D4)</a:t>
            </a:r>
            <a:endParaRPr lang="en-IN" sz="2400">
              <a:latin typeface="Times New Roman"/>
              <a:cs typeface="Times New Roman"/>
            </a:endParaRPr>
          </a:p>
          <a:p>
            <a:pPr algn="ctr"/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531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A448-A8AA-378A-D2C4-D94130875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236101"/>
            <a:ext cx="9905998" cy="1478570"/>
          </a:xfrm>
        </p:spPr>
        <p:txBody>
          <a:bodyPr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991C0-7062-3466-724A-C0872DD9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229" y="954722"/>
            <a:ext cx="11027300" cy="5229768"/>
          </a:xfrm>
        </p:spPr>
        <p:txBody>
          <a:bodyPr>
            <a:noAutofit/>
          </a:bodyPr>
          <a:lstStyle/>
          <a:p>
            <a:pPr marL="270510" marR="272415">
              <a:lnSpc>
                <a:spcPct val="1500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Tweet text and Target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Output: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Predicted stance class (Favor, Against, Neutral)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2415" indent="-449580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1800" b="1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1:</a:t>
            </a:r>
            <a:r>
              <a:rPr lang="en-US" sz="1800" b="1" spc="-1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Initialize model parameters including BERT encoder weights, attention layer weights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W_att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classifier weights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W_cls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biases. Also initialize discriminator modules for target and sentiment learning.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272415" algn="just">
              <a:lnSpc>
                <a:spcPct val="150000"/>
              </a:lnSpc>
              <a:buNone/>
            </a:pPr>
            <a:r>
              <a:rPr lang="en-US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1800" b="1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2:</a:t>
            </a:r>
            <a:r>
              <a:rPr lang="en-US" sz="1800" b="1" spc="-1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Set hyperparameters: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272415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Learning rate η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272415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Number of epochs N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272415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Batch size B  </a:t>
            </a:r>
          </a:p>
          <a:p>
            <a:pPr marL="1600200" marR="272415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Maximum sequence length L  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272415" algn="just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Loss weights for adversarial modules λ₁ and λ₂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E82D8-E61C-CD46-3FDA-BC942093B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7420" y="6285395"/>
            <a:ext cx="10386934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679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5E912-562A-7948-B7EC-4CDDD80B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114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C8D2A-56F2-76FE-DB25-A125FF043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406"/>
            <a:ext cx="10515600" cy="5321557"/>
          </a:xfrm>
        </p:spPr>
        <p:txBody>
          <a:bodyPr>
            <a:normAutofit fontScale="25000" lnSpcReduction="20000"/>
          </a:bodyPr>
          <a:lstStyle/>
          <a:p>
            <a:pPr marL="228600" marR="272415" algn="just">
              <a:lnSpc>
                <a:spcPct val="150000"/>
              </a:lnSpc>
              <a:buNone/>
            </a:pPr>
            <a:r>
              <a:rPr lang="en-US" sz="8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8000" b="1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3:</a:t>
            </a:r>
            <a:r>
              <a:rPr lang="en-US" sz="8000" b="1" spc="-1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Preprocess the input data:  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272415" algn="just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Tokenize the tweet and target using the BERT tokenizer.  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272415" algn="just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Convert them into input IDs and attention masks.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600200" marR="272415" algn="just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dataset objects for training and testing.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 algn="just">
              <a:lnSpc>
                <a:spcPct val="150000"/>
              </a:lnSpc>
              <a:buNone/>
            </a:pPr>
            <a:r>
              <a:rPr lang="en-US" sz="8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8000" b="1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4:</a:t>
            </a:r>
            <a:r>
              <a:rPr lang="en-US" sz="8000" b="1" spc="-1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Define the model architecture:  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2415" indent="-449580" algn="just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BERT Encoder: Extract contextual embeddings from input sequences.  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2415" indent="-629920" algn="just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Attention Layer: Apply a trainable linear attention mechanism to focus on    important words.  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2415" indent="-449580" algn="just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Feature Aggregation: Compute the weighted representation using: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A = tanh(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W_att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× H)  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H_weighted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A </a:t>
            </a:r>
            <a:r>
              <a:rPr lang="en-US" sz="8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⊙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  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(</a:t>
            </a:r>
            <a:endParaRPr lang="en-US" sz="18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E699E-9D76-D7E0-A237-9AEE3FB11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439400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302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05C3C-02FD-2CAD-7189-A919DE1D5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55984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A135-9BAE-99AD-F7FB-D455477C6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7215"/>
            <a:ext cx="10515600" cy="5203569"/>
          </a:xfrm>
        </p:spPr>
        <p:txBody>
          <a:bodyPr>
            <a:normAutofit fontScale="25000" lnSpcReduction="20000"/>
          </a:bodyPr>
          <a:lstStyle/>
          <a:p>
            <a:pPr marL="270510" marR="272415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D0D0D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	</a:t>
            </a:r>
            <a:r>
              <a:rPr lang="en-US" sz="6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Here, </a:t>
            </a:r>
            <a:r>
              <a:rPr lang="en-US" sz="8000" dirty="0"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⊙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denotes element-wise multiplication.)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Aggregate the representations using mean pooling: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v = mean(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H_weighted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8000" b="1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5:</a:t>
            </a:r>
            <a:r>
              <a:rPr lang="en-US" sz="8000" b="1" spc="-1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Classification:  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0260" marR="272415" indent="-539750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Pass the pooled representation through a fully connected layer to obtain class   logits: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z = 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W_cls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× v + 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b_cls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Apply 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Softmax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get final stance probabilities: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y = 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softmax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(z)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>
              <a:lnSpc>
                <a:spcPct val="150000"/>
              </a:lnSpc>
              <a:spcBef>
                <a:spcPts val="690"/>
              </a:spcBef>
              <a:buNone/>
            </a:pPr>
            <a:r>
              <a:rPr lang="en-US" sz="8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6: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Integrate adversarial discriminators:  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Target Discriminator: Learns to distinguish target features.  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19AB1-2401-1461-E308-3C3054E16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606548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08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A8663-FE36-3AEB-26BD-59AE3F19C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C716-3578-60BD-8FE4-9BB04A64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114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998A1-3E0F-0C54-DDE5-84B15E228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406"/>
            <a:ext cx="10515600" cy="5321557"/>
          </a:xfrm>
        </p:spPr>
        <p:txBody>
          <a:bodyPr>
            <a:normAutofit fontScale="25000" lnSpcReduction="20000"/>
          </a:bodyPr>
          <a:lstStyle/>
          <a:p>
            <a:pPr marL="270510" marR="272415">
              <a:lnSpc>
                <a:spcPct val="150000"/>
              </a:lnSpc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Sentiment Discriminator: Learns to distinguish sentiment features.  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0260" marR="272415" indent="-539750">
              <a:lnSpc>
                <a:spcPct val="150000"/>
              </a:lnSpc>
              <a:buNone/>
            </a:pPr>
            <a:r>
              <a:rPr lang="en-US" sz="7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These modules challenge the stance detector to learn generalized, task-robust features.</a:t>
            </a:r>
            <a:endParaRPr lang="en-IN" sz="7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8000" b="1" spc="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7:</a:t>
            </a:r>
            <a:r>
              <a:rPr lang="en-US" sz="8000" b="1" spc="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 the model:  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Use 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CrossEntropyLoss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stance classification.  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If adversarial learning is enabled, use a joint loss function: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L_total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= 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L_stance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− λ₁ × 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L_target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− λ₂ × 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L_sentiment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72415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Optimize using Adam optimizer and update weights via backpropagation.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4475">
              <a:lnSpc>
                <a:spcPct val="150000"/>
              </a:lnSpc>
              <a:spcBef>
                <a:spcPts val="10"/>
              </a:spcBef>
              <a:buNone/>
            </a:pPr>
            <a:r>
              <a:rPr lang="en-US" sz="8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8000" b="1" spc="18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8:</a:t>
            </a:r>
            <a:r>
              <a:rPr lang="en-US" sz="8000" b="1" spc="18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Evaluate the model using standard metrics:  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Accuracy, Precision, Recall, F1-Score  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Additional metrics:  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- RMSE = √mean((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y_true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− </a:t>
            </a:r>
            <a:r>
              <a:rPr lang="en-US" sz="8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y_pred</a:t>
            </a:r>
            <a:r>
              <a:rPr lang="en-US" sz="8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)²)  </a:t>
            </a:r>
            <a:endParaRPr lang="en-IN" sz="8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</a:t>
            </a:r>
            <a:endParaRPr lang="en-US" sz="18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9E05B-A970-6077-7A32-A0690029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439400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434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7B107-750F-909A-29FC-A122CD426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16C67-F562-A2A7-F632-C9F9DFB94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114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CD55A-0126-868A-A34D-A71CBB2DA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406"/>
            <a:ext cx="10515600" cy="5321557"/>
          </a:xfrm>
        </p:spPr>
        <p:txBody>
          <a:bodyPr>
            <a:normAutofit fontScale="85000" lnSpcReduction="20000"/>
          </a:bodyPr>
          <a:lstStyle/>
          <a:p>
            <a:pPr marL="270510" marR="272415">
              <a:lnSpc>
                <a:spcPct val="150000"/>
              </a:lnSpc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 MAE = mean(|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y_true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−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y_pred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|)  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- MAPE = mean(|(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y_true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−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y_pred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 /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y_true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|) × 100  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- AUC = Area under ROC Curve (for multi-class: One-vs-Rest)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10260" marR="272415" indent="-539750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9:</a:t>
            </a: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Return the predicted stance class with the highest probability (Favor, Against,    or Neutral).  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70510" marR="272415">
              <a:lnSpc>
                <a:spcPct val="150000"/>
              </a:lnSpc>
              <a:buNone/>
            </a:pPr>
            <a:r>
              <a:rPr lang="en-US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Predicted class = argmax(y)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4475" marR="14605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2600" b="1" spc="16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10:</a:t>
            </a:r>
            <a:r>
              <a:rPr lang="en-US" sz="2600" b="1" spc="16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Establish a Flask backend to handle prediction requests..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4475" marR="14605">
              <a:lnSpc>
                <a:spcPct val="150000"/>
              </a:lnSpc>
              <a:buNone/>
            </a:pPr>
            <a:r>
              <a:rPr lang="en-US" sz="26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</a:t>
            </a:r>
            <a:r>
              <a:rPr lang="en-US" sz="2600" b="1" spc="-7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11:</a:t>
            </a:r>
            <a:r>
              <a:rPr lang="en-US" sz="2600" b="1" spc="-7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Develop a web application using </a:t>
            </a:r>
            <a:r>
              <a:rPr lang="en-US" sz="2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Streamlit</a:t>
            </a:r>
            <a:r>
              <a:rPr lang="en-US" sz="2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provide a user-friendly interface for stance </a:t>
            </a:r>
            <a:r>
              <a:rPr lang="en-US" sz="2600" dirty="0" err="1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detection,create</a:t>
            </a:r>
            <a:r>
              <a:rPr lang="en-US" sz="26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input fields for users to enter text and select target topics. Implement a function to send user input to the backend for prediction..</a:t>
            </a:r>
            <a:endParaRPr lang="en-IN" sz="2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28600" marR="272415" algn="just">
              <a:lnSpc>
                <a:spcPct val="150000"/>
              </a:lnSpc>
              <a:buNone/>
            </a:pPr>
            <a:endParaRPr lang="en-US" sz="20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45C9F-63C9-92FC-F896-34E1A06EF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439400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9175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5848D-0DC2-D815-85CD-F9C97E252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1915-3AE6-7CDA-F57F-7FB067630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9114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E553-9E90-C77B-59A1-C481656AA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5406"/>
            <a:ext cx="10515600" cy="5321557"/>
          </a:xfrm>
        </p:spPr>
        <p:txBody>
          <a:bodyPr>
            <a:normAutofit/>
          </a:bodyPr>
          <a:lstStyle/>
          <a:p>
            <a:pPr marL="244475">
              <a:lnSpc>
                <a:spcPct val="150000"/>
              </a:lnSpc>
              <a:spcBef>
                <a:spcPts val="5"/>
              </a:spcBef>
              <a:buNone/>
            </a:pPr>
            <a:r>
              <a:rPr lang="en-US" sz="2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12: </a:t>
            </a: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Users can input fields for users to enter text and select target topics</a:t>
            </a:r>
            <a:r>
              <a:rPr lang="en-US" sz="200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44475" marR="351790">
              <a:lnSpc>
                <a:spcPct val="150000"/>
              </a:lnSpc>
              <a:buNone/>
            </a:pPr>
            <a:r>
              <a:rPr lang="en-US" sz="2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13: </a:t>
            </a: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web application</a:t>
            </a:r>
            <a:r>
              <a:rPr lang="en-US" sz="2000" spc="13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processes the user</a:t>
            </a:r>
            <a:r>
              <a:rPr lang="en-US" sz="2000" spc="13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input using</a:t>
            </a:r>
            <a:r>
              <a:rPr lang="en-US" sz="2000" spc="13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trained MTAAN</a:t>
            </a:r>
            <a:r>
              <a:rPr lang="en-US" sz="2000" spc="2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and receive stance predictions in real-time</a:t>
            </a:r>
            <a:r>
              <a:rPr lang="en-US" sz="2000" i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buNone/>
            </a:pPr>
            <a:r>
              <a:rPr lang="en-US" sz="2000" b="1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Step 14:</a:t>
            </a:r>
            <a:r>
              <a:rPr lang="en-US" sz="2000" b="1" spc="-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You</a:t>
            </a:r>
            <a:r>
              <a:rPr lang="en-US" sz="2000" spc="-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will</a:t>
            </a:r>
            <a:r>
              <a:rPr lang="en-US" sz="2000" spc="-15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</a:t>
            </a:r>
            <a:r>
              <a:rPr lang="en-US" sz="2000" spc="-1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predicted stance to the user, providing feedback based on the input text and selected target</a:t>
            </a:r>
          </a:p>
          <a:p>
            <a:pPr marL="228600" marR="272415" algn="just">
              <a:lnSpc>
                <a:spcPct val="150000"/>
              </a:lnSpc>
              <a:buNone/>
            </a:pPr>
            <a:endParaRPr lang="en-US" sz="1800" dirty="0">
              <a:solidFill>
                <a:srgbClr val="0D0D0D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C03A2-C628-1D44-79BD-63C343ACC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4400" y="6356350"/>
            <a:ext cx="10439400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9334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153F2-97E2-8207-9924-66CE2CC1C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7408"/>
          </a:xfrm>
        </p:spPr>
        <p:txBody>
          <a:bodyPr/>
          <a:lstStyle/>
          <a:p>
            <a:pPr algn="ctr"/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DC04E-1818-4AA0-B26A-09C739F74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 defTabSz="91440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Font typeface="Arial" panose="020B0604020202090204" pitchFamily="34" charset="0"/>
              <a:buChar char="•"/>
            </a:pPr>
            <a:r>
              <a:rPr lang="en-IN" sz="20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Dataset name</a:t>
            </a:r>
            <a:r>
              <a:rPr lang="en-IN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: </a:t>
            </a:r>
            <a:r>
              <a:rPr lang="en-US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Semeval 2016</a:t>
            </a:r>
            <a:r>
              <a:rPr lang="en-US" altLang="en-IN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 Dataset.</a:t>
            </a:r>
            <a:endParaRPr lang="en-I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defTabSz="91440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Font typeface="Arial" panose="020B0604020202090204" pitchFamily="34" charset="0"/>
              <a:buChar char="•"/>
            </a:pPr>
            <a:r>
              <a:rPr lang="en-IN" sz="20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Source</a:t>
            </a:r>
            <a:r>
              <a:rPr lang="en-IN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: Available in open datasets (</a:t>
            </a:r>
            <a:r>
              <a:rPr lang="en-IN" sz="2000" dirty="0" err="1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eg</a:t>
            </a:r>
            <a:r>
              <a:rPr lang="en-IN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: Kaggle)</a:t>
            </a:r>
            <a:endParaRPr lang="en-I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defTabSz="91440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Font typeface="Arial" panose="020B0604020202090204" pitchFamily="34" charset="0"/>
              <a:buChar char="•"/>
            </a:pPr>
            <a:r>
              <a:rPr lang="en-IN" sz="20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Preprocessing:</a:t>
            </a:r>
            <a:r>
              <a:rPr lang="en-IN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 </a:t>
            </a:r>
            <a:r>
              <a:rPr lang="en-US" altLang="en-IN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Handling missing values, </a:t>
            </a:r>
            <a:r>
              <a:rPr lang="en-IN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Normalization.</a:t>
            </a:r>
            <a:endParaRPr lang="en-I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defTabSz="91440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Font typeface="Arial" panose="020B0604020202090204" pitchFamily="34" charset="0"/>
              <a:buChar char="•"/>
            </a:pPr>
            <a:r>
              <a:rPr lang="en-IN" sz="20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Total </a:t>
            </a:r>
            <a:r>
              <a:rPr lang="en-US" altLang="en-IN" sz="20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Records</a:t>
            </a:r>
            <a:r>
              <a:rPr lang="en-IN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: </a:t>
            </a:r>
            <a:r>
              <a:rPr lang="en-US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2914</a:t>
            </a:r>
            <a:endParaRPr lang="en-I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pPr marL="285750" indent="-285750" defTabSz="91440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Font typeface="Arial" panose="020B0604020202090204" pitchFamily="34" charset="0"/>
              <a:buChar char="•"/>
            </a:pPr>
            <a:r>
              <a:rPr lang="en-IN" sz="2000" b="1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Number of Labels </a:t>
            </a:r>
            <a:r>
              <a:rPr lang="en-IN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: </a:t>
            </a:r>
            <a:r>
              <a:rPr lang="en-US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6</a:t>
            </a:r>
            <a:endParaRPr lang="en-US" altLang="en-IN" sz="2000" dirty="0">
              <a:latin typeface="Times New Roman" panose="02020503050405090304" pitchFamily="18" charset="0"/>
              <a:cs typeface="Times New Roman" panose="02020503050405090304" pitchFamily="18" charset="0"/>
              <a:sym typeface="+mn-ea"/>
            </a:endParaRPr>
          </a:p>
          <a:p>
            <a:pPr marL="0" indent="0" defTabSz="914400">
              <a:lnSpc>
                <a:spcPct val="150000"/>
              </a:lnSpc>
              <a:spcBef>
                <a:spcPts val="1000"/>
              </a:spcBef>
              <a:buClr>
                <a:srgbClr val="000000"/>
              </a:buClr>
              <a:buNone/>
            </a:pPr>
            <a:r>
              <a:rPr lang="en-US" sz="20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Link: https://www.saifmohammad.com/WebPages/StanceDataset.htm</a:t>
            </a:r>
            <a:endParaRPr lang="en-IN" sz="2000" dirty="0">
              <a:latin typeface="Times New Roman" panose="02020503050405090304" pitchFamily="18" charset="0"/>
              <a:cs typeface="Times New Roman" panose="02020503050405090304" pitchFamily="18" charset="0"/>
            </a:endParaRP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D1DCC-3C61-D145-2908-E127525AE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2" y="6313284"/>
            <a:ext cx="10212388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300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6F8DED-7B90-6D00-0877-498455001E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74" y="294968"/>
            <a:ext cx="10113092" cy="588199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8CABA-4075-C3BE-C06D-5570E4E82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0774" y="6356350"/>
            <a:ext cx="10113092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103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DF4E4-5B20-8C35-87B3-D7212B2BF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DF98-FD79-1671-6129-0C88BC7F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96999-5D80-60B0-6FAD-4DE71FA2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019E087B-4712-1CE6-74D4-B8B1715081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5181600" cy="435133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22F0835-BBDB-5244-8241-E19D699323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25626"/>
            <a:ext cx="5181600" cy="435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9947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B88FA-E6F3-E2C0-9B4A-FE0996667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2D3A-9E73-92FA-7D4F-229B9B35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F3773-6E1B-53CC-5BC0-8A569BC1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D0D199D-7266-4B42-1D0F-1774BB86CD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70075"/>
            <a:ext cx="5181600" cy="4306888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422301-E37B-9A6D-33B1-FA3AEB12BF4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70075"/>
            <a:ext cx="5181600" cy="430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709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496C-D91D-E8AF-516D-59AF9038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2" y="285135"/>
            <a:ext cx="9905998" cy="668593"/>
          </a:xfrm>
        </p:spPr>
        <p:txBody>
          <a:bodyPr>
            <a:no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  <a:endParaRPr lang="en-I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152BE-E7AA-3810-D058-3E242BE80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1113528"/>
            <a:ext cx="4878389" cy="5234173"/>
          </a:xfrm>
        </p:spPr>
        <p:txBody>
          <a:bodyPr>
            <a:noAutofit/>
          </a:bodyPr>
          <a:lstStyle/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 Identified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E63C7-3AFA-E0D6-DE67-93BA6259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0103" y="6347701"/>
            <a:ext cx="10545097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5586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238DA-2D98-A31E-9416-344FBB00F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FB7C-0AFD-D1D8-F043-C52CBDF01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0EC47-0568-D1F5-813D-43A763A03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7370CF8-65D3-6A6A-43AC-28A3AA20962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70075"/>
            <a:ext cx="5181600" cy="4306887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70C5189-3557-764D-4F36-352DD87F12D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870076"/>
            <a:ext cx="5181600" cy="430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024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6D3EB-98FD-EA69-DDE2-28D3BE7B0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451F-DB94-0BC9-C648-991A2943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4E8B-5EF5-CE06-2085-C9E40A4F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F77073B1-9EA7-DA8C-75B2-CBDD420CC64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70075"/>
            <a:ext cx="5181600" cy="4306888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AF8BD6-A395-7128-8F78-B6266AA8F5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47850"/>
            <a:ext cx="5257800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C148558-8ED4-675F-B4C2-7DE08C4577CF}"/>
                  </a:ext>
                </a:extLst>
              </p14:cNvPr>
              <p14:cNvContentPartPr/>
              <p14:nvPr/>
            </p14:nvContentPartPr>
            <p14:xfrm>
              <a:off x="8260080" y="5909440"/>
              <a:ext cx="240840" cy="18684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C148558-8ED4-675F-B4C2-7DE08C4577C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7440" y="5846440"/>
                <a:ext cx="366480" cy="31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6738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EB168-286C-7381-3E7B-DB271AE91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1DD1-5A5A-7A94-9928-4A7DF608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3AD38-CCAE-57EC-09AE-E97C2240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A1AC469-0E23-9CC9-2173-D66AEFD955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23334" y="1825625"/>
            <a:ext cx="5319344" cy="4351338"/>
          </a:xfrm>
        </p:spPr>
      </p:pic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57259C1E-15B7-E3F7-340A-BE9A3D98E56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825625"/>
            <a:ext cx="5501405" cy="4351338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7B84F48-9627-E4F5-4CBB-CBD4878548A1}"/>
              </a:ext>
            </a:extLst>
          </p:cNvPr>
          <p:cNvGrpSpPr/>
          <p:nvPr/>
        </p:nvGrpSpPr>
        <p:grpSpPr>
          <a:xfrm>
            <a:off x="2417640" y="5874880"/>
            <a:ext cx="243720" cy="303480"/>
            <a:chOff x="2417640" y="5874880"/>
            <a:chExt cx="243720" cy="30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0683A4D-B7F0-0D06-3B5A-CDBAA9654364}"/>
                    </a:ext>
                  </a:extLst>
                </p14:cNvPr>
                <p14:cNvContentPartPr/>
                <p14:nvPr/>
              </p14:nvContentPartPr>
              <p14:xfrm>
                <a:off x="2417640" y="5874880"/>
                <a:ext cx="243720" cy="303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0683A4D-B7F0-0D06-3B5A-CDBAA965436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54640" y="5812240"/>
                  <a:ext cx="369360" cy="42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7D021A4-517D-207D-1CA5-A63FEB307193}"/>
                    </a:ext>
                  </a:extLst>
                </p14:cNvPr>
                <p14:cNvContentPartPr/>
                <p14:nvPr/>
              </p14:nvContentPartPr>
              <p14:xfrm>
                <a:off x="2658120" y="5943280"/>
                <a:ext cx="360" cy="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7D021A4-517D-207D-1CA5-A63FEB30719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595480" y="588064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040F422-2E88-C5BC-ED36-F84163182AAE}"/>
                  </a:ext>
                </a:extLst>
              </p14:cNvPr>
              <p14:cNvContentPartPr/>
              <p14:nvPr/>
            </p14:nvContentPartPr>
            <p14:xfrm>
              <a:off x="8110320" y="5796760"/>
              <a:ext cx="305640" cy="1987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040F422-2E88-C5BC-ED36-F84163182AA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47680" y="5734120"/>
                <a:ext cx="431280" cy="32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800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32F65-9857-E891-FC0A-2C76EA7EB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EF1D-72D7-B48C-67E8-ABD244C9E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BDE9-5DFD-29B3-2673-1B10CC587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10515600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237C8E3-A698-D868-B0F6-BEF0357BBB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6589" y="1847850"/>
            <a:ext cx="5117611" cy="4351338"/>
          </a:xfrm>
        </p:spPr>
      </p:pic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DFAE38A6-8B27-2A71-3D45-89175B692B1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75867" y="1847851"/>
            <a:ext cx="5477933" cy="4351338"/>
          </a:xfr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6F0E651-0C1F-8AB7-D843-F611B0861BDA}"/>
                  </a:ext>
                </a:extLst>
              </p14:cNvPr>
              <p14:cNvContentPartPr/>
              <p14:nvPr/>
            </p14:nvContentPartPr>
            <p14:xfrm>
              <a:off x="8292840" y="5843560"/>
              <a:ext cx="244800" cy="270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6F0E651-0C1F-8AB7-D843-F611B0861B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30200" y="5780560"/>
                <a:ext cx="37044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3E9987A-3A29-B49F-7E9F-A2A47FE649F1}"/>
                  </a:ext>
                </a:extLst>
              </p14:cNvPr>
              <p14:cNvContentPartPr/>
              <p14:nvPr/>
            </p14:nvContentPartPr>
            <p14:xfrm>
              <a:off x="2655960" y="5977120"/>
              <a:ext cx="155880" cy="173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3E9987A-3A29-B49F-7E9F-A2A47FE649F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3320" y="5914120"/>
                <a:ext cx="281520" cy="29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73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9CCC-1AE4-8A47-B036-37D94E2C7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998CE4-C463-2B6C-CE22-C76F8D71532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0233" y="1268360"/>
            <a:ext cx="10151533" cy="4839281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4AB52-1A76-7B7E-392B-0B5876A8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3000" y="6356349"/>
            <a:ext cx="9905999" cy="365127"/>
          </a:xfrm>
        </p:spPr>
        <p:txBody>
          <a:bodyPr/>
          <a:lstStyle/>
          <a:p>
            <a:r>
              <a:rPr lang="en-US" dirty="0"/>
              <a:t>10-04-2025                                                                          VNITSW                                                                                                      Department of 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9508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548D-A506-FC1D-562A-A802AD3D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288659E-4EBB-C412-D7F1-6E520CF9CB0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4467" y="1307690"/>
            <a:ext cx="10134600" cy="504866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47329-DB36-F936-91D8-D6C6BA77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4467" y="6356350"/>
            <a:ext cx="10515599" cy="365125"/>
          </a:xfrm>
        </p:spPr>
        <p:txBody>
          <a:bodyPr/>
          <a:lstStyle/>
          <a:p>
            <a:r>
              <a:rPr lang="en-US" dirty="0"/>
              <a:t>10-04-2025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367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D3B8-3E7E-A0C3-39DD-DB325936F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3F61-E44E-ACDC-2768-2243C79A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22555" y="6356350"/>
            <a:ext cx="10331245" cy="365125"/>
          </a:xfrm>
        </p:spPr>
        <p:txBody>
          <a:bodyPr/>
          <a:lstStyle/>
          <a:p>
            <a:r>
              <a:rPr lang="en-US" dirty="0"/>
              <a:t>10-04-2025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88B24DC3-45BE-D514-3A0A-A4EB121735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2554" y="1825625"/>
            <a:ext cx="5073445" cy="4351338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3D96B34-5625-3509-0C8A-DB791BE168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5999" y="1825625"/>
            <a:ext cx="5073445" cy="4351338"/>
          </a:xfrm>
        </p:spPr>
      </p:pic>
    </p:spTree>
    <p:extLst>
      <p:ext uri="{BB962C8B-B14F-4D97-AF65-F5344CB8AC3E}">
        <p14:creationId xmlns:p14="http://schemas.microsoft.com/office/powerpoint/2010/main" val="356006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1C00-0F4D-A38C-390E-25D740AD7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Discussion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08C8CC-BDA1-575E-54DE-6297B4B14F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experimental results compare CNN, LSTM, and the proposed MTAAN model using metrics like accuracy, loss, precision, recall, and F1-score. MTAAN consistently outperforms others, achieving higher accuracy, lower loss, and better balance across metrics. Confusion matrices, cross-validation, and performance analysis confirm its superior classification, faster inference, higher feature importance, and robustness despite increased training time and model complexity.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9F3A1-002B-D1B0-01E7-B6D1AA53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616381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2573EB8-EE36-6FA6-93AE-9CEFED7DEF5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199" y="1825625"/>
            <a:ext cx="5181600" cy="4351338"/>
          </a:xfrm>
        </p:spPr>
      </p:pic>
    </p:spTree>
    <p:extLst>
      <p:ext uri="{BB962C8B-B14F-4D97-AF65-F5344CB8AC3E}">
        <p14:creationId xmlns:p14="http://schemas.microsoft.com/office/powerpoint/2010/main" val="42696292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D7C9-6138-0FD1-1763-E927EB3D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2442"/>
            <a:ext cx="10515600" cy="804914"/>
          </a:xfrm>
        </p:spPr>
        <p:txBody>
          <a:bodyPr>
            <a:normAutofit fontScale="90000"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/>
            </a:b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4A467-8D96-6D2F-6A69-BDF6A732C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In this project, we focused on developing the Multi-Target Adversarial Attention Network (MTAAN) to automatically identify a speaker's stance on various topics in social media. </a:t>
            </a:r>
            <a:r>
              <a:rPr lang="en-US" sz="2400">
                <a:solidFill>
                  <a:srgbClr val="0D0D0D"/>
                </a:solidFill>
                <a:latin typeface="Times New Roman"/>
                <a:cs typeface="Times New Roman"/>
              </a:rPr>
              <a:t>By using advanced techniques in natural language processing, our system can accurately detect opinions, even when the subjects are not clearly mentioned in the text. </a:t>
            </a:r>
            <a:r>
              <a:rPr lang="en-US" sz="2400" dirty="0">
                <a:solidFill>
                  <a:srgbClr val="0D0D0D"/>
                </a:solidFill>
                <a:latin typeface="Times New Roman"/>
                <a:cs typeface="Times New Roman"/>
              </a:rPr>
              <a:t>The model combines a pre-trained BERT encoder with an adversarial attention mechanism to improve its performance, incorporating three main parts: the Target Discriminator, Sentiment Discriminator, and Stance Detection Module. Through adversarial training, we aimed to enhance stance classification by reducing errors in sentiment and target detection while optimizing stance recognition.</a:t>
            </a:r>
            <a:r>
              <a:rPr lang="en-US" sz="2400" dirty="0"/>
              <a:t> </a:t>
            </a:r>
            <a:endParaRPr lang="en-US" sz="2400" dirty="0">
              <a:ea typeface="Calibri"/>
              <a:cs typeface="Calibri"/>
            </a:endParaRP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7FAA6-1AC3-3991-989B-14C4C59F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10107"/>
            <a:ext cx="10341077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547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1B46-4D9A-D870-C619-7ED3689C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>
            <a:normAutofit/>
          </a:bodyPr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DE4A7-E9BE-8C00-018E-B0E2B525D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31885"/>
            <a:ext cx="9905999" cy="5095945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Y. Li, H. He, S. Wang, F. C. M. Lau and Y. Song, "Improved Target-Specific Stance Detection on Social, vol. 10, no. 6, pp. 3031-3042, Dec. 2023, doi: 10.1109/TCSS.2023.3320723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Media Platforms by Delving Into Conversation Threads," in </a:t>
            </a:r>
            <a:r>
              <a:rPr lang="en-US" sz="20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IEEE Transactions on Computational Social Systems.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H. Chai </a:t>
            </a:r>
            <a:r>
              <a:rPr lang="en-US" sz="20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"MG-SIN: Multigraph Sparse Interaction Network for Multitask Stance Detection," in </a:t>
            </a:r>
            <a:r>
              <a:rPr lang="en-US" sz="20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Transactions on Neural Networks and Learning Systems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36, no. 2, pp. 3111-3125, Feb. 2025, doi: 10.1109/TNNLS.2023.3328659.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C. Li </a:t>
            </a:r>
            <a:r>
              <a:rPr lang="en-US" sz="20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et al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., "Joint Stance and Rumor Detection in Hierarchical Heterogeneous Graph," in </a:t>
            </a:r>
            <a:r>
              <a:rPr lang="en-US" sz="20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Transactions on Neural Networks and Learning Systems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33, no. 6, pp. 2530-2542, June 2022, doi: 10.1109/TNNLS.2021.3114027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 J. </a:t>
            </a:r>
            <a:r>
              <a:rPr lang="en-US" sz="20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Khiabani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A. Zubiaga, "Few-Shot Learning for Cross-Target Stance Detection by Aggregating Multimodal Embeddings," in </a:t>
            </a:r>
            <a:r>
              <a:rPr lang="en-US" sz="20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Transactions on Computational Social Systems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11, no. 2, pp. 2081-2090, April 2024, doi: 10.1109/TCSS.2023.3264114.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 </a:t>
            </a:r>
            <a:r>
              <a:rPr lang="en-US" sz="20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Sengan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</a:t>
            </a:r>
            <a:r>
              <a:rPr lang="en-US" sz="20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Vairavasundaram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 Ravi, A. Q. M. AlHamad, H. A. </a:t>
            </a:r>
            <a:r>
              <a:rPr lang="en-US" sz="2000" spc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Alkhazaleh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M. Alharbi, "Fake News Detection Using Stance Extracted Multimodal Fusion-Based Hybrid Neural Network," in </a:t>
            </a:r>
            <a:r>
              <a:rPr lang="en-US" sz="2000" i="1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Transactions on Computational Social Systems</a:t>
            </a:r>
            <a:r>
              <a:rPr lang="en-US" sz="2000" spc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vol. 11, no. 4, pp. 5146-5157, Aug. 2024, doi: 10.1109/TCSS.2023.3269087.</a:t>
            </a:r>
            <a:endParaRPr lang="en-IN" sz="20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18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2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n-IN" sz="22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F61ED-2C54-7097-3B27-B02CB1786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73395" y="6227830"/>
            <a:ext cx="10723688" cy="365125"/>
          </a:xfrm>
        </p:spPr>
        <p:txBody>
          <a:bodyPr/>
          <a:lstStyle/>
          <a:p>
            <a:r>
              <a:rPr lang="en-US" dirty="0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6340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05BF7-EB78-5B2C-3E83-CEF3C665A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C2057-7722-C401-339B-23A491290F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690688"/>
            <a:ext cx="10360743" cy="4351338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	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Stance detection is a way of identifying whether a text is representing favor, opposition, or neutrality towards a target. Existing stance detection models often struggle with unseen targets and multiple stance categories. the propose of a Multi-Target Adversarial Attention Network (MTAAN) that uses Bidirectional Encoder Representations from Transformers(BERT) that will do adversarial training and attention mechanisms. This model consists of three core modules: the Target Discriminator, Sentiment Discriminator, and Stance Detection Module. Adversarial training enhances robustness by challenging the stance classification process, leading to improved generalization on unseen targets.</a:t>
            </a:r>
            <a:r>
              <a:rPr lang="en-US" sz="2400" dirty="0">
                <a:latin typeface="Times New Roman" panose="02020503050405090304" pitchFamily="18" charset="0"/>
                <a:cs typeface="Times New Roman" panose="02020503050405090304" pitchFamily="18" charset="0"/>
                <a:sym typeface="+mn-ea"/>
              </a:rPr>
              <a:t> The proposed model achieves an accuracy of 96%, outperforming existing models such as CNN (83%) and LSTM (77%).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67DBD-34B6-791C-5496-821FDA9C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601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19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BBE4-1759-F54B-33DD-85252DD93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8A5F3-AC97-242A-0368-34325825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163" y="1486260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Stance detection is about figuring out if someone supports, opposes, or is neutral about a topic, and it's challenging because people often discuss multiple topics at once.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The multi-target adversarial attention network improves stance detection by using attention techniques and adversarial training, allowing it to identify stances related to several topics simultaneously and adapt to new ones.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Stance and sentiment are not always the same; two statements can express a favorable stance but have different sentiments, making it challenging to distinguish between them.</a:t>
            </a:r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en-US" sz="2400" b="0" i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proposed method enhances the model's ability to generalize across different contexts and targets, allowing it to perform effectively even on topics it has not encountered during training.</a:t>
            </a:r>
          </a:p>
          <a:p>
            <a:pPr>
              <a:buSzPct val="90000"/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30FBD-72A5-4024-872A-3726899D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1595" y="6014302"/>
            <a:ext cx="11217897" cy="707174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9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8487EE4-0836-CDD1-B16E-D4CCD563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8D95D062-9CA1-2B66-C1CD-65438D3E9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9910886"/>
              </p:ext>
            </p:extLst>
          </p:nvPr>
        </p:nvGraphicFramePr>
        <p:xfrm>
          <a:off x="838200" y="1503680"/>
          <a:ext cx="10515584" cy="374289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98040">
                  <a:extLst>
                    <a:ext uri="{9D8B030D-6E8A-4147-A177-3AD203B41FA5}">
                      <a16:colId xmlns:a16="http://schemas.microsoft.com/office/drawing/2014/main" val="3074565551"/>
                    </a:ext>
                  </a:extLst>
                </a:gridCol>
                <a:gridCol w="2535707">
                  <a:extLst>
                    <a:ext uri="{9D8B030D-6E8A-4147-A177-3AD203B41FA5}">
                      <a16:colId xmlns:a16="http://schemas.microsoft.com/office/drawing/2014/main" val="2636976785"/>
                    </a:ext>
                  </a:extLst>
                </a:gridCol>
                <a:gridCol w="3030122">
                  <a:extLst>
                    <a:ext uri="{9D8B030D-6E8A-4147-A177-3AD203B41FA5}">
                      <a16:colId xmlns:a16="http://schemas.microsoft.com/office/drawing/2014/main" val="635045111"/>
                    </a:ext>
                  </a:extLst>
                </a:gridCol>
                <a:gridCol w="1518851">
                  <a:extLst>
                    <a:ext uri="{9D8B030D-6E8A-4147-A177-3AD203B41FA5}">
                      <a16:colId xmlns:a16="http://schemas.microsoft.com/office/drawing/2014/main" val="1368376416"/>
                    </a:ext>
                  </a:extLst>
                </a:gridCol>
                <a:gridCol w="2632864">
                  <a:extLst>
                    <a:ext uri="{9D8B030D-6E8A-4147-A177-3AD203B41FA5}">
                      <a16:colId xmlns:a16="http://schemas.microsoft.com/office/drawing/2014/main" val="1134300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2514338"/>
                  </a:ext>
                </a:extLst>
              </a:tr>
              <a:tr h="1634695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/>
                          <a:cs typeface="Times New Roman"/>
                        </a:rPr>
                        <a:t>Y. Li,</a:t>
                      </a:r>
                      <a:r>
                        <a:rPr lang="en-IN" sz="1600"/>
                        <a:t> </a:t>
                      </a:r>
                      <a:r>
                        <a:rPr lang="en-IN" sz="1600">
                          <a:latin typeface="Times New Roman"/>
                          <a:cs typeface="Times New Roman"/>
                        </a:rPr>
                        <a:t>H. He, S. Wang, Francis C. M. Lau, and Y. Song</a:t>
                      </a:r>
                    </a:p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researchers developed a model called Branch Bidirectional Encoder Representations from Transformers (BERT) to perform Conversational Stance Detection (CSD).</a:t>
                      </a:r>
                      <a:r>
                        <a:rPr lang="en-US" sz="1600"/>
                        <a:t> 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Allowing for a better understanding of opinions expressed over multiple posts. 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dataset is limited to six social media platforms in Hong Kong, potentially missing global trends and diverse contexts.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490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/>
                          <a:cs typeface="Times New Roman"/>
                        </a:rPr>
                        <a:t>H. Chai , J. Cui , S. Tang, Ye Ding , X. Liu, B. Fang, and Q. Liao</a:t>
                      </a:r>
                    </a:p>
                    <a:p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(2025)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study uses a Multigraph Sparse Interaction Network (MG-SIN) with multitask learning, task-specific and task-related graphs. </a:t>
                      </a:r>
                      <a:endParaRPr lang="en-IN"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Identifies the relationships between the meanings and contexts of different tasks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model's complexity might require a lot of computing resources and may not be effective with all kinds of social media data.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655378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26165-E7EF-BE2A-2718-89462527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8157" y="6356350"/>
            <a:ext cx="10963373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42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F1295-9EB6-9EA3-C302-FE5A233A4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3718" y="6300321"/>
            <a:ext cx="11152094" cy="421154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877A034-1D23-8DBC-6870-8E49152A1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90808"/>
              </p:ext>
            </p:extLst>
          </p:nvPr>
        </p:nvGraphicFramePr>
        <p:xfrm>
          <a:off x="986118" y="515470"/>
          <a:ext cx="10226636" cy="560481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85168">
                  <a:extLst>
                    <a:ext uri="{9D8B030D-6E8A-4147-A177-3AD203B41FA5}">
                      <a16:colId xmlns:a16="http://schemas.microsoft.com/office/drawing/2014/main" val="3055411434"/>
                    </a:ext>
                  </a:extLst>
                </a:gridCol>
                <a:gridCol w="2355505">
                  <a:extLst>
                    <a:ext uri="{9D8B030D-6E8A-4147-A177-3AD203B41FA5}">
                      <a16:colId xmlns:a16="http://schemas.microsoft.com/office/drawing/2014/main" val="1088444973"/>
                    </a:ext>
                  </a:extLst>
                </a:gridCol>
                <a:gridCol w="2561452">
                  <a:extLst>
                    <a:ext uri="{9D8B030D-6E8A-4147-A177-3AD203B41FA5}">
                      <a16:colId xmlns:a16="http://schemas.microsoft.com/office/drawing/2014/main" val="1422977227"/>
                    </a:ext>
                  </a:extLst>
                </a:gridCol>
                <a:gridCol w="2355498">
                  <a:extLst>
                    <a:ext uri="{9D8B030D-6E8A-4147-A177-3AD203B41FA5}">
                      <a16:colId xmlns:a16="http://schemas.microsoft.com/office/drawing/2014/main" val="955993176"/>
                    </a:ext>
                  </a:extLst>
                </a:gridCol>
                <a:gridCol w="2169013">
                  <a:extLst>
                    <a:ext uri="{9D8B030D-6E8A-4147-A177-3AD203B41FA5}">
                      <a16:colId xmlns:a16="http://schemas.microsoft.com/office/drawing/2014/main" val="3361478890"/>
                    </a:ext>
                  </a:extLst>
                </a:gridCol>
              </a:tblGrid>
              <a:tr h="81450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Author-Year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</a:p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2220559"/>
                  </a:ext>
                </a:extLst>
              </a:tr>
              <a:tr h="2098074">
                <a:tc>
                  <a:txBody>
                    <a:bodyPr/>
                    <a:lstStyle/>
                    <a:p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>
                          <a:latin typeface="Times New Roman"/>
                        </a:rPr>
                        <a:t>C. Li, H. Peng, J. Li , L. Sun, L. Lyu, L. Wang , Philip S. Yu ,  and L. He (2022)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>
                          <a:latin typeface="Times New Roman"/>
                        </a:rPr>
                        <a:t>The method improves accuracy by combining stance and </a:t>
                      </a:r>
                      <a:r>
                        <a:rPr lang="en-IN" sz="1600" b="0" i="0" u="none" strike="noStrike" noProof="0" err="1">
                          <a:latin typeface="Times New Roman"/>
                        </a:rPr>
                        <a:t>rumor</a:t>
                      </a:r>
                      <a:r>
                        <a:rPr lang="en-IN" sz="1600" b="0" i="0" u="none" strike="noStrike" noProof="0">
                          <a:latin typeface="Times New Roman"/>
                        </a:rPr>
                        <a:t> detection, requiring fewer </a:t>
                      </a:r>
                      <a:r>
                        <a:rPr lang="en-IN" sz="1600" b="0" i="0" u="none" strike="noStrike" noProof="0" err="1">
                          <a:latin typeface="Times New Roman"/>
                        </a:rPr>
                        <a:t>labeled</a:t>
                      </a:r>
                      <a:r>
                        <a:rPr lang="en-IN" sz="1600" b="0" i="0" u="none" strike="noStrike" noProof="0">
                          <a:latin typeface="Times New Roman"/>
                        </a:rPr>
                        <a:t> examples and providing clearer insights.</a:t>
                      </a:r>
                      <a:endParaRPr lang="en-US" sz="16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>
                          <a:latin typeface="Times New Roman"/>
                        </a:rPr>
                        <a:t>The method improves accuracy by merging stance and rumor detection, needing fewer labeled examples and providing clearer insights</a:t>
                      </a:r>
                      <a:r>
                        <a:rPr lang="en-IN" sz="1600" b="0" i="0" u="none" strike="noStrike" noProof="0"/>
                        <a:t>.</a:t>
                      </a:r>
                      <a:endParaRPr lang="en-IN" sz="1600" b="0" i="0" u="none" strike="noStrike" noProof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>
                          <a:latin typeface="Times New Roman"/>
                        </a:rPr>
                        <a:t>Results may depend on the quality of input data and the specific social media context.</a:t>
                      </a:r>
                      <a:endParaRPr lang="en-US" sz="16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>
                          <a:solidFill>
                            <a:srgbClr val="09090B"/>
                          </a:solidFill>
                          <a:latin typeface="Times New Roman"/>
                        </a:rPr>
                        <a:t>Bookmark messageCopy message</a:t>
                      </a:r>
                      <a:endParaRPr lang="en-IN" sz="16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br>
                        <a:rPr lang="en-US"/>
                      </a:b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6718232"/>
                  </a:ext>
                </a:extLst>
              </a:tr>
              <a:tr h="1132702">
                <a:tc>
                  <a:txBody>
                    <a:bodyPr/>
                    <a:lstStyle/>
                    <a:p>
                      <a:r>
                        <a:rPr lang="en-IN"/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>
                          <a:latin typeface="Times New Roman"/>
                        </a:rPr>
                        <a:t>P.J .Khiabani and A. Zubiaga (2024)</a:t>
                      </a:r>
                      <a:endParaRPr lang="en-US" sz="16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>
                          <a:latin typeface="Times New Roman"/>
                        </a:rPr>
                        <a:t>The CT-TN model boosts cross-target stance detection by merging text and social network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>
                          <a:latin typeface="Times New Roman"/>
                        </a:rPr>
                        <a:t>Effectively incorporates social features for better predictions.</a:t>
                      </a:r>
                      <a:endParaRPr lang="en-US" sz="16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>
                          <a:latin typeface="Times New Roman"/>
                        </a:rPr>
                        <a:t>The model's success may vary with the quality of the input data.</a:t>
                      </a:r>
                      <a:endParaRPr lang="en-US" sz="16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2533828"/>
                  </a:ext>
                </a:extLst>
              </a:tr>
              <a:tr h="631660">
                <a:tc>
                  <a:txBody>
                    <a:bodyPr/>
                    <a:lstStyle/>
                    <a:p>
                      <a:r>
                        <a:rPr lang="en-IN"/>
                        <a:t>[5]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>
                          <a:latin typeface="Times New Roman"/>
                        </a:rPr>
                        <a:t>S.Sengan ,S. Vairavasundaram , Logesh Ravi, A.Q. M. AlHamad, H.A.Alkhazaleh, and M.Alharbi  (2024)</a:t>
                      </a:r>
                      <a:endParaRPr lang="en-US" sz="16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>
                          <a:latin typeface="Times New Roman"/>
                        </a:rPr>
                        <a:t>This study introduces Fake Find, a hybrid model using CNN and RNN to detect fake news by combining text, visuals, and user stance.</a:t>
                      </a:r>
                      <a:endParaRPr lang="en-US" sz="16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>
                          <a:latin typeface="Times New Roman"/>
                        </a:rPr>
                        <a:t>The model enhances rumor detection by combining content from various sources.</a:t>
                      </a:r>
                      <a:endParaRPr lang="en-US" sz="16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600" b="0" i="0" u="none" strike="noStrike" noProof="0">
                          <a:solidFill>
                            <a:srgbClr val="374151"/>
                          </a:solidFill>
                          <a:latin typeface="Times New Roman"/>
                        </a:rPr>
                        <a:t>The model's effectiveness can be affected by the quality of the input data and the type of social media used.</a:t>
                      </a:r>
                      <a:endParaRPr lang="en-US" sz="16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722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642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245617-F27D-1778-A953-B6573438F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1865" y="6322732"/>
            <a:ext cx="11387417" cy="398743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CDA09-03DF-8BD8-D284-9D7BF6ECF1AC}"/>
              </a:ext>
            </a:extLst>
          </p:cNvPr>
          <p:cNvSpPr txBox="1"/>
          <p:nvPr/>
        </p:nvSpPr>
        <p:spPr>
          <a:xfrm>
            <a:off x="813546" y="466165"/>
            <a:ext cx="970696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IN" sz="4400">
                <a:latin typeface="Times New Roman"/>
                <a:cs typeface="Times New Roman"/>
              </a:rPr>
              <a:t>Research Gaps Identified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23B27A-3A60-D701-C9FE-8457A457BFB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Most models analyze one target at a time, missing context dependencies across targets.</a:t>
            </a:r>
            <a:endParaRPr lang="en-US" dirty="0">
              <a:latin typeface="Times New Roman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/>
              </a:rPr>
              <a:t>Models fail to predict stance for new targets not present in training data.</a:t>
            </a:r>
          </a:p>
          <a:p>
            <a:r>
              <a:rPr lang="en-US" dirty="0">
                <a:latin typeface="Times New Roman"/>
              </a:rPr>
              <a:t>Traditional models rely on standard supervised learning.</a:t>
            </a:r>
          </a:p>
          <a:p>
            <a:r>
              <a:rPr lang="en-US" dirty="0">
                <a:latin typeface="Times New Roman"/>
              </a:rPr>
              <a:t>Standard models do not emphasize key text regions for stance detection.</a:t>
            </a:r>
          </a:p>
          <a:p>
            <a:endParaRPr lang="en-US" dirty="0">
              <a:latin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685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8907E-D5A3-CDB5-D3DA-0E5E6986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Proposed Work</a:t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73AE-5EE3-2630-9D1D-6D053AD31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160206"/>
            <a:ext cx="9905999" cy="47588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improve stance detection, our MTAAN model includes:</a:t>
            </a:r>
          </a:p>
          <a:p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BERT-based Feature Extraction:</a:t>
            </a:r>
          </a:p>
          <a:p>
            <a:pPr lvl="1"/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BERT to understand the context of words in the text, capturing how they relate to each other.</a:t>
            </a:r>
          </a:p>
          <a:p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Adversarial Attention Mechanism:</a:t>
            </a:r>
          </a:p>
          <a:p>
            <a:pPr lvl="1"/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Adds a layer that helps the model focus on important parts of the text while also making it more robust by using target and sentiment discriminators.</a:t>
            </a:r>
          </a:p>
          <a:p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Multi-Target Stance Classification:</a:t>
            </a:r>
          </a:p>
          <a:p>
            <a:pPr lvl="1"/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Allows the model to identify stances towards multiple targets (like different people or issues) all at once.</a:t>
            </a:r>
          </a:p>
          <a:p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Training Process:</a:t>
            </a:r>
          </a:p>
          <a:p>
            <a:pPr lvl="1"/>
            <a:r>
              <a:rPr lang="en-US" sz="2000" i="0" dirty="0">
                <a:solidFill>
                  <a:srgbClr val="37415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Trains the model effectively using Binary Cross-Entropy (BCE) loss and adversarial loss to improve its performance.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4E336-789D-B3B9-4331-E432610A4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6014" y="6056919"/>
            <a:ext cx="10515600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454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382-6DB6-4087-56F3-755B5D964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b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43272-0A34-C65E-D0F3-8D6DEF533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56350"/>
            <a:ext cx="10515599" cy="365125"/>
          </a:xfrm>
        </p:spPr>
        <p:txBody>
          <a:bodyPr/>
          <a:lstStyle/>
          <a:p>
            <a:r>
              <a:rPr lang="en-US"/>
              <a:t>10-04-2025                                                                                                                            VNITSW                                                                                                      Department of CSE</a:t>
            </a:r>
            <a:endParaRPr lang="en-IN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C2CBD6A-2879-075E-881C-26EB27A867AB}"/>
              </a:ext>
            </a:extLst>
          </p:cNvPr>
          <p:cNvGrpSpPr/>
          <p:nvPr/>
        </p:nvGrpSpPr>
        <p:grpSpPr>
          <a:xfrm>
            <a:off x="6435774" y="2792028"/>
            <a:ext cx="485280" cy="263520"/>
            <a:chOff x="6435774" y="2792028"/>
            <a:chExt cx="48528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CB0604B-2EA0-84FF-5A22-17D4BEC4564C}"/>
                    </a:ext>
                  </a:extLst>
                </p14:cNvPr>
                <p14:cNvContentPartPr/>
                <p14:nvPr/>
              </p14:nvContentPartPr>
              <p14:xfrm>
                <a:off x="6626574" y="2792028"/>
                <a:ext cx="198720" cy="147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CB0604B-2EA0-84FF-5A22-17D4BEC4564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563934" y="2729028"/>
                  <a:ext cx="32436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FA2F0E7-6919-C6B5-F378-080CCFCA2AAF}"/>
                    </a:ext>
                  </a:extLst>
                </p14:cNvPr>
                <p14:cNvContentPartPr/>
                <p14:nvPr/>
              </p14:nvContentPartPr>
              <p14:xfrm>
                <a:off x="6675894" y="2792388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FA2F0E7-6919-C6B5-F378-080CCFCA2AA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12894" y="2729748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FDF71D8-A402-8579-3EBF-37E950C1F4F7}"/>
                    </a:ext>
                  </a:extLst>
                </p14:cNvPr>
                <p14:cNvContentPartPr/>
                <p14:nvPr/>
              </p14:nvContentPartPr>
              <p14:xfrm>
                <a:off x="6435774" y="2792028"/>
                <a:ext cx="485280" cy="263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FDF71D8-A402-8579-3EBF-37E950C1F4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72774" y="2729028"/>
                  <a:ext cx="610920" cy="38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1358548-A8A1-7F88-EAB6-705EA56209FF}"/>
                  </a:ext>
                </a:extLst>
              </p14:cNvPr>
              <p14:cNvContentPartPr/>
              <p14:nvPr/>
            </p14:nvContentPartPr>
            <p14:xfrm>
              <a:off x="-521226" y="648588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1358548-A8A1-7F88-EAB6-705EA56209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584226" y="585948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FB830B-094C-5BFD-ED50-AB6897F8D6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838200" y="1828800"/>
            <a:ext cx="10515600" cy="3982065"/>
          </a:xfrm>
        </p:spPr>
      </p:pic>
    </p:spTree>
    <p:extLst>
      <p:ext uri="{BB962C8B-B14F-4D97-AF65-F5344CB8AC3E}">
        <p14:creationId xmlns:p14="http://schemas.microsoft.com/office/powerpoint/2010/main" val="63041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2259</Words>
  <Application>Microsoft Office PowerPoint</Application>
  <PresentationFormat>Widescreen</PresentationFormat>
  <Paragraphs>203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Aptos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Under the Esteemed Guidance of  Dr. M. Vasumati Devi Associate Professor</vt:lpstr>
      <vt:lpstr>Index</vt:lpstr>
      <vt:lpstr>ABSTRACT</vt:lpstr>
      <vt:lpstr>INTRODUCTION</vt:lpstr>
      <vt:lpstr>LITERATURE SURVEY</vt:lpstr>
      <vt:lpstr>PowerPoint Presentation</vt:lpstr>
      <vt:lpstr>PowerPoint Presentation</vt:lpstr>
      <vt:lpstr>Proposed Work </vt:lpstr>
      <vt:lpstr>System Architecture </vt:lpstr>
      <vt:lpstr>Algorithm</vt:lpstr>
      <vt:lpstr>Algorithm</vt:lpstr>
      <vt:lpstr>Algorithm</vt:lpstr>
      <vt:lpstr>Algorithm</vt:lpstr>
      <vt:lpstr>Algorithm</vt:lpstr>
      <vt:lpstr>Algorithm</vt:lpstr>
      <vt:lpstr>Dataset Used</vt:lpstr>
      <vt:lpstr>PowerPoint Presentation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Results and Discussion</vt:lpstr>
      <vt:lpstr>Conclusion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 the Esteemed Guidance of  Dr. Vasumati Devi M Associate Professor</dc:title>
  <dc:creator>gopia8500@gmail.com</dc:creator>
  <cp:lastModifiedBy>Aradhyula Lakshmi Priya Yadav</cp:lastModifiedBy>
  <cp:revision>6</cp:revision>
  <dcterms:created xsi:type="dcterms:W3CDTF">2025-03-09T11:13:31Z</dcterms:created>
  <dcterms:modified xsi:type="dcterms:W3CDTF">2025-04-10T16:15:45Z</dcterms:modified>
</cp:coreProperties>
</file>