
<file path=[Content_Types].xml><?xml version="1.0" encoding="utf-8"?>
<Types xmlns="http://schemas.openxmlformats.org/package/2006/content-types">
  <Default ContentType="image/jpg" Extension="jpg"/>
  <Default ContentType="image/jpeg" Extension="tmp"/>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B.S Hari Priya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 122201896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 lll B.com(cs)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Chevalier T.Thomas Elizabeth college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rcRect/>
          <a:stretch/>
        </p:blipFill>
        <p:spPr>
          <a:xfrm>
            <a:off x="1015603" y="1321435"/>
            <a:ext cx="7324725" cy="4574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rcRect/>
          <a:stretch/>
        </p:blipFill>
        <p:spPr>
          <a:xfrm>
            <a:off x="7014476" y="696516"/>
            <a:ext cx="4754852" cy="547065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