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6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2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1A8C-46BF-437B-8F0A-83AD5321164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2D6-F188-44F3-87CD-231047988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59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1450"/>
            <a:ext cx="115538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6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1450"/>
            <a:ext cx="11563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6212"/>
            <a:ext cx="115633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66687"/>
            <a:ext cx="115919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0975"/>
            <a:ext cx="115728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6687"/>
            <a:ext cx="115824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50"/>
            <a:ext cx="1158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50"/>
            <a:ext cx="1158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71450"/>
            <a:ext cx="115728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2025-06-13T09:28:41Z</dcterms:created>
  <dcterms:modified xsi:type="dcterms:W3CDTF">2025-06-13T09:33:16Z</dcterms:modified>
</cp:coreProperties>
</file>