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619374" y="3290233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GB" sz="2400" dirty="0" err="1"/>
              <a:t>Haripriya</a:t>
            </a:r>
            <a:r>
              <a:rPr lang="en-GB" sz="2400" dirty="0"/>
              <a:t> S J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GB" sz="2400" dirty="0"/>
              <a:t>312220809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GB" sz="2400" dirty="0"/>
              <a:t>Commerce </a:t>
            </a:r>
            <a:endParaRPr lang="en-US" sz="2400" dirty="0"/>
          </a:p>
          <a:p>
            <a:r>
              <a:rPr lang="en-GB" sz="2400" dirty="0"/>
              <a:t>COLLEGE: Government arts and science college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BB3866-77CB-3425-80D5-CDB23AFF3F26}"/>
              </a:ext>
            </a:extLst>
          </p:cNvPr>
          <p:cNvSpPr txBox="1"/>
          <p:nvPr/>
        </p:nvSpPr>
        <p:spPr>
          <a:xfrm>
            <a:off x="907744" y="1344016"/>
            <a:ext cx="6102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2A2A2A"/>
                </a:solidFill>
                <a:effectLst/>
                <a:latin typeface="Segoe UI Bold"/>
              </a:rPr>
              <a:t>610723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haripriya.sakthivel956@gmail.com</cp:lastModifiedBy>
  <cp:revision>13</cp:revision>
  <dcterms:created xsi:type="dcterms:W3CDTF">2024-03-29T15:07:22Z</dcterms:created>
  <dcterms:modified xsi:type="dcterms:W3CDTF">2024-08-30T11:57:47Z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