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Arial Black"/>
      <p:regular r:id="rId21"/>
    </p:embeddedFon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0420BC8-3BB0-4731-BA6D-4EA10005B609}">
  <a:tblStyle styleId="{60420BC8-3BB0-4731-BA6D-4EA10005B609}"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Questrial-regular.fntdata"/><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0" name="Shape 2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19" name="Shape 2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0" name="Shape 2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49" name="Shape 2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57" name="Shape 2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26" name="Shape 1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txBox="1"/>
          <p:nvPr>
            <p:ph idx="12" type="sldNum"/>
          </p:nvPr>
        </p:nvSpPr>
        <p:spPr>
          <a:xfrm>
            <a:off x="3884612" y="8685213"/>
            <a:ext cx="2971799" cy="457200"/>
          </a:xfrm>
          <a:prstGeom prst="rect">
            <a:avLst/>
          </a:prstGeom>
        </p:spPr>
        <p:txBody>
          <a:bodyPr anchorCtr="0" anchor="b" bIns="91425" lIns="91425" rIns="91425" tIns="91425">
            <a:noAutofit/>
          </a:bodyPr>
          <a:lstStyle/>
          <a:p>
            <a:pPr lvl="0" rtl="0">
              <a:spcBef>
                <a:spcPts val="0"/>
              </a:spcBef>
              <a:buClr>
                <a:srgbClr val="000000"/>
              </a:buClr>
              <a:buSzPct val="100000"/>
              <a:buFont typeface="Arial"/>
              <a:buNone/>
            </a:pPr>
            <a:r>
              <a:t/>
            </a:r>
            <a:endParaRPr/>
          </a:p>
          <a:p>
            <a:pPr lvl="1" rtl="0">
              <a:spcBef>
                <a:spcPts val="0"/>
              </a:spcBef>
              <a:buClr>
                <a:srgbClr val="000000"/>
              </a:buClr>
              <a:buSzPct val="100000"/>
              <a:buFont typeface="Arial"/>
              <a:buNone/>
            </a:pPr>
            <a:r>
              <a:t/>
            </a:r>
            <a:endParaRPr/>
          </a:p>
          <a:p>
            <a:pPr lvl="2" rtl="0">
              <a:spcBef>
                <a:spcPts val="0"/>
              </a:spcBef>
              <a:buClr>
                <a:srgbClr val="000000"/>
              </a:buClr>
              <a:buSzPct val="100000"/>
              <a:buFont typeface="Arial"/>
              <a:buNone/>
            </a:pPr>
            <a:r>
              <a:t/>
            </a:r>
            <a:endParaRPr/>
          </a:p>
          <a:p>
            <a:pPr lvl="3" rtl="0">
              <a:spcBef>
                <a:spcPts val="0"/>
              </a:spcBef>
              <a:buClr>
                <a:srgbClr val="000000"/>
              </a:buClr>
              <a:buSzPct val="100000"/>
              <a:buFont typeface="Arial"/>
              <a:buNone/>
            </a:pPr>
            <a:r>
              <a:t/>
            </a:r>
            <a:endParaRPr/>
          </a:p>
          <a:p>
            <a:pPr lvl="4" rtl="0">
              <a:spcBef>
                <a:spcPts val="0"/>
              </a:spcBef>
              <a:buClr>
                <a:srgbClr val="000000"/>
              </a:buClr>
              <a:buSzPct val="100000"/>
              <a:buFont typeface="Arial"/>
              <a:buNone/>
            </a:pPr>
            <a:r>
              <a:t/>
            </a:r>
            <a:endParaRPr/>
          </a:p>
          <a:p>
            <a:pPr lvl="5" rtl="0">
              <a:spcBef>
                <a:spcPts val="0"/>
              </a:spcBef>
              <a:buClr>
                <a:srgbClr val="000000"/>
              </a:buClr>
              <a:buSzPct val="100000"/>
              <a:buFont typeface="Arial"/>
              <a:buNone/>
            </a:pPr>
            <a:r>
              <a:t/>
            </a:r>
            <a:endParaRPr/>
          </a:p>
          <a:p>
            <a:pPr lvl="6" rtl="0">
              <a:spcBef>
                <a:spcPts val="0"/>
              </a:spcBef>
              <a:buClr>
                <a:srgbClr val="000000"/>
              </a:buClr>
              <a:buSzPct val="100000"/>
              <a:buFont typeface="Arial"/>
              <a:buNone/>
            </a:pPr>
            <a:r>
              <a:t/>
            </a:r>
            <a:endParaRPr/>
          </a:p>
          <a:p>
            <a:pPr lvl="7" rtl="0">
              <a:spcBef>
                <a:spcPts val="0"/>
              </a:spcBef>
              <a:buClr>
                <a:srgbClr val="000000"/>
              </a:buClr>
              <a:buSzPct val="100000"/>
              <a:buFont typeface="Arial"/>
              <a:buNone/>
            </a:pPr>
            <a:r>
              <a:t/>
            </a:r>
            <a:endParaRPr/>
          </a:p>
          <a:p>
            <a:pPr lvl="8">
              <a:spcBef>
                <a:spcPts val="0"/>
              </a:spcBef>
              <a:buClr>
                <a:srgbClr val="000000"/>
              </a:buClr>
              <a:buSzPct val="1000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78" name="Shape 1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0" name="Shape 190"/>
          <p:cNvSpPr txBox="1"/>
          <p:nvPr>
            <p:ph idx="12" type="sldNum"/>
          </p:nvPr>
        </p:nvSpPr>
        <p:spPr>
          <a:xfrm>
            <a:off x="3884612" y="8685213"/>
            <a:ext cx="2971799" cy="457200"/>
          </a:xfrm>
          <a:prstGeom prst="rect">
            <a:avLst/>
          </a:prstGeom>
        </p:spPr>
        <p:txBody>
          <a:bodyPr anchorCtr="0" anchor="b" bIns="91425" lIns="91425" rIns="91425" tIns="91425">
            <a:noAutofit/>
          </a:bodyPr>
          <a:lstStyle/>
          <a:p>
            <a:pPr lvl="0" rtl="0">
              <a:spcBef>
                <a:spcPts val="0"/>
              </a:spcBef>
              <a:buClr>
                <a:srgbClr val="000000"/>
              </a:buClr>
              <a:buSzPct val="100000"/>
              <a:buFont typeface="Arial"/>
              <a:buNone/>
            </a:pPr>
            <a:r>
              <a:t/>
            </a:r>
            <a:endParaRPr/>
          </a:p>
          <a:p>
            <a:pPr lvl="1" rtl="0">
              <a:spcBef>
                <a:spcPts val="0"/>
              </a:spcBef>
              <a:buClr>
                <a:srgbClr val="000000"/>
              </a:buClr>
              <a:buSzPct val="100000"/>
              <a:buFont typeface="Arial"/>
              <a:buNone/>
            </a:pPr>
            <a:r>
              <a:t/>
            </a:r>
            <a:endParaRPr/>
          </a:p>
          <a:p>
            <a:pPr lvl="2" rtl="0">
              <a:spcBef>
                <a:spcPts val="0"/>
              </a:spcBef>
              <a:buClr>
                <a:srgbClr val="000000"/>
              </a:buClr>
              <a:buSzPct val="100000"/>
              <a:buFont typeface="Arial"/>
              <a:buNone/>
            </a:pPr>
            <a:r>
              <a:t/>
            </a:r>
            <a:endParaRPr/>
          </a:p>
          <a:p>
            <a:pPr lvl="3" rtl="0">
              <a:spcBef>
                <a:spcPts val="0"/>
              </a:spcBef>
              <a:buClr>
                <a:srgbClr val="000000"/>
              </a:buClr>
              <a:buSzPct val="100000"/>
              <a:buFont typeface="Arial"/>
              <a:buNone/>
            </a:pPr>
            <a:r>
              <a:t/>
            </a:r>
            <a:endParaRPr/>
          </a:p>
          <a:p>
            <a:pPr lvl="4" rtl="0">
              <a:spcBef>
                <a:spcPts val="0"/>
              </a:spcBef>
              <a:buClr>
                <a:srgbClr val="000000"/>
              </a:buClr>
              <a:buSzPct val="100000"/>
              <a:buFont typeface="Arial"/>
              <a:buNone/>
            </a:pPr>
            <a:r>
              <a:t/>
            </a:r>
            <a:endParaRPr/>
          </a:p>
          <a:p>
            <a:pPr lvl="5" rtl="0">
              <a:spcBef>
                <a:spcPts val="0"/>
              </a:spcBef>
              <a:buClr>
                <a:srgbClr val="000000"/>
              </a:buClr>
              <a:buSzPct val="100000"/>
              <a:buFont typeface="Arial"/>
              <a:buNone/>
            </a:pPr>
            <a:r>
              <a:t/>
            </a:r>
            <a:endParaRPr/>
          </a:p>
          <a:p>
            <a:pPr lvl="6" rtl="0">
              <a:spcBef>
                <a:spcPts val="0"/>
              </a:spcBef>
              <a:buClr>
                <a:srgbClr val="000000"/>
              </a:buClr>
              <a:buSzPct val="100000"/>
              <a:buFont typeface="Arial"/>
              <a:buNone/>
            </a:pPr>
            <a:r>
              <a:t/>
            </a:r>
            <a:endParaRPr/>
          </a:p>
          <a:p>
            <a:pPr lvl="7" rtl="0">
              <a:spcBef>
                <a:spcPts val="0"/>
              </a:spcBef>
              <a:buClr>
                <a:srgbClr val="000000"/>
              </a:buClr>
              <a:buSzPct val="100000"/>
              <a:buFont typeface="Arial"/>
              <a:buNone/>
            </a:pPr>
            <a:r>
              <a:t/>
            </a:r>
            <a:endParaRPr/>
          </a:p>
          <a:p>
            <a:pPr lvl="8">
              <a:spcBef>
                <a:spcPts val="0"/>
              </a:spcBef>
              <a:buClr>
                <a:srgbClr val="000000"/>
              </a:buClr>
              <a:buSzPct val="100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98" name="Shape 1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685800" y="609600"/>
            <a:ext cx="7772400" cy="4267199"/>
          </a:xfrm>
          <a:prstGeom prst="rect">
            <a:avLst/>
          </a:prstGeom>
          <a:noFill/>
          <a:ln>
            <a:noFill/>
          </a:ln>
        </p:spPr>
        <p:txBody>
          <a:bodyPr anchorCtr="0" anchor="b" bIns="91425" lIns="91425" rIns="91425" tIns="91425"/>
          <a:lstStyle>
            <a:lvl1pPr indent="0" lvl="0" marL="0" marR="0" rtl="0" algn="ctr">
              <a:lnSpc>
                <a:spcPct val="100000"/>
              </a:lnSpc>
              <a:spcBef>
                <a:spcPts val="0"/>
              </a:spcBef>
              <a:buClr>
                <a:schemeClr val="dk2"/>
              </a:buClr>
              <a:buFont typeface="Times New Roman"/>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0" name="Shape 20"/>
          <p:cNvSpPr txBox="1"/>
          <p:nvPr>
            <p:ph idx="1" type="subTitle"/>
          </p:nvPr>
        </p:nvSpPr>
        <p:spPr>
          <a:xfrm>
            <a:off x="1371600" y="4953000"/>
            <a:ext cx="6400799" cy="1219199"/>
          </a:xfrm>
          <a:prstGeom prst="rect">
            <a:avLst/>
          </a:prstGeom>
          <a:noFill/>
          <a:ln>
            <a:noFill/>
          </a:ln>
        </p:spPr>
        <p:txBody>
          <a:bodyPr anchorCtr="0" anchor="t" bIns="91425" lIns="91425" rIns="91425" tIns="91425"/>
          <a:lstStyle>
            <a:lvl1pPr indent="0" lvl="0" marL="0" marR="0" rtl="0" algn="ctr">
              <a:spcBef>
                <a:spcPts val="480"/>
              </a:spcBef>
              <a:buClr>
                <a:srgbClr val="888888"/>
              </a:buClr>
              <a:buFont typeface="Arial"/>
              <a:buNone/>
              <a:defRPr/>
            </a:lvl1pPr>
            <a:lvl2pPr indent="0" lvl="1" marL="457200" marR="0" rtl="0" algn="ctr">
              <a:spcBef>
                <a:spcPts val="320"/>
              </a:spcBef>
              <a:buClr>
                <a:srgbClr val="888888"/>
              </a:buClr>
              <a:buFont typeface="Courier New"/>
              <a:buNone/>
              <a:defRPr/>
            </a:lvl2pPr>
            <a:lvl3pPr indent="0" lvl="2" marL="914400" marR="0" rtl="0" algn="ctr">
              <a:spcBef>
                <a:spcPts val="320"/>
              </a:spcBef>
              <a:buClr>
                <a:srgbClr val="888888"/>
              </a:buClr>
              <a:buFont typeface="Arial"/>
              <a:buNone/>
              <a:defRPr/>
            </a:lvl3pPr>
            <a:lvl4pPr indent="0" lvl="3" marL="1371600" marR="0" rtl="0" algn="ctr">
              <a:spcBef>
                <a:spcPts val="320"/>
              </a:spcBef>
              <a:buClr>
                <a:srgbClr val="888888"/>
              </a:buClr>
              <a:buFont typeface="Courier New"/>
              <a:buNone/>
              <a:defRPr/>
            </a:lvl4pPr>
            <a:lvl5pPr indent="0" lvl="4" marL="1828800" marR="0" rtl="0" algn="ctr">
              <a:spcBef>
                <a:spcPts val="320"/>
              </a:spcBef>
              <a:buClr>
                <a:srgbClr val="888888"/>
              </a:buClr>
              <a:buFont typeface="Arial"/>
              <a:buNone/>
              <a:defRPr/>
            </a:lvl5pPr>
            <a:lvl6pPr indent="0" lvl="5" marL="2286000" marR="0" rtl="0" algn="ctr">
              <a:spcBef>
                <a:spcPts val="320"/>
              </a:spcBef>
              <a:buClr>
                <a:srgbClr val="888888"/>
              </a:buClr>
              <a:buFont typeface="Courier New"/>
              <a:buNone/>
              <a:defRPr/>
            </a:lvl6pPr>
            <a:lvl7pPr indent="0" lvl="6" marL="2743200" marR="0" rtl="0" algn="ctr">
              <a:spcBef>
                <a:spcPts val="320"/>
              </a:spcBef>
              <a:buClr>
                <a:srgbClr val="888888"/>
              </a:buClr>
              <a:buFont typeface="Arial"/>
              <a:buNone/>
              <a:defRPr/>
            </a:lvl7pPr>
            <a:lvl8pPr indent="0" lvl="7" marL="3200400" marR="0" rtl="0" algn="ctr">
              <a:spcBef>
                <a:spcPts val="320"/>
              </a:spcBef>
              <a:buClr>
                <a:srgbClr val="888888"/>
              </a:buClr>
              <a:buFont typeface="Courier New"/>
              <a:buNone/>
              <a:defRPr/>
            </a:lvl8pPr>
            <a:lvl9pPr indent="0" lvl="8" marL="3657600" marR="0" rtl="0" algn="ctr">
              <a:spcBef>
                <a:spcPts val="320"/>
              </a:spcBef>
              <a:buClr>
                <a:srgbClr val="888888"/>
              </a:buClr>
              <a:buFont typeface="Arial"/>
              <a:buNone/>
              <a:defRPr/>
            </a:lvl9pPr>
          </a:lstStyle>
          <a:p/>
        </p:txBody>
      </p:sp>
      <p:sp>
        <p:nvSpPr>
          <p:cNvPr id="21" name="Shape 21"/>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2" name="Shape 22"/>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
        <p:nvSpPr>
          <p:cNvPr id="23" name="Shape 23"/>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8" name="Shape 78"/>
        <p:cNvGrpSpPr/>
        <p:nvPr/>
      </p:nvGrpSpPr>
      <p:grpSpPr>
        <a:xfrm>
          <a:off x="0" y="0"/>
          <a:ext cx="0" cy="0"/>
          <a:chOff x="0" y="0"/>
          <a:chExt cx="0" cy="0"/>
        </a:xfrm>
      </p:grpSpPr>
      <p:sp>
        <p:nvSpPr>
          <p:cNvPr id="79" name="Shape 79"/>
          <p:cNvSpPr txBox="1"/>
          <p:nvPr>
            <p:ph type="title"/>
          </p:nvPr>
        </p:nvSpPr>
        <p:spPr>
          <a:xfrm>
            <a:off x="457200" y="0"/>
            <a:ext cx="8229600" cy="1600199"/>
          </a:xfrm>
          <a:prstGeom prst="rect">
            <a:avLst/>
          </a:prstGeom>
          <a:noFill/>
          <a:ln>
            <a:noFill/>
          </a:ln>
        </p:spPr>
        <p:txBody>
          <a:bodyPr anchorCtr="0" anchor="b" bIns="91425" lIns="91425" rIns="91425" tIns="91425"/>
          <a:lstStyle>
            <a:lvl1pPr lvl="0" rtl="0" algn="ctr">
              <a:lnSpc>
                <a:spcPct val="107407"/>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90500" lvl="0" marL="342900" rtl="0" algn="l">
              <a:spcBef>
                <a:spcPts val="480"/>
              </a:spcBef>
              <a:buClr>
                <a:srgbClr val="7F7F7F"/>
              </a:buClr>
              <a:buFont typeface="Arial"/>
              <a:buChar char="•"/>
              <a:defRPr/>
            </a:lvl1pPr>
            <a:lvl2pPr indent="-184150" lvl="1" marL="742950" rtl="0" algn="l">
              <a:spcBef>
                <a:spcPts val="320"/>
              </a:spcBef>
              <a:buClr>
                <a:srgbClr val="7F7F7F"/>
              </a:buClr>
              <a:buFont typeface="Courier New"/>
              <a:buChar char="o"/>
              <a:defRPr/>
            </a:lvl2pPr>
            <a:lvl3pPr indent="-127000" lvl="2" marL="1143000" rtl="0" algn="l">
              <a:spcBef>
                <a:spcPts val="320"/>
              </a:spcBef>
              <a:buClr>
                <a:srgbClr val="7F7F7F"/>
              </a:buClr>
              <a:buFont typeface="Arial"/>
              <a:buChar char="•"/>
              <a:defRPr/>
            </a:lvl3pPr>
            <a:lvl4pPr indent="-127000" lvl="3" marL="1600200" rtl="0" algn="l">
              <a:spcBef>
                <a:spcPts val="320"/>
              </a:spcBef>
              <a:buClr>
                <a:srgbClr val="7F7F7F"/>
              </a:buClr>
              <a:buFont typeface="Courier New"/>
              <a:buChar char="o"/>
              <a:defRPr/>
            </a:lvl4pPr>
            <a:lvl5pPr indent="-127000" lvl="4" marL="2057400" rtl="0" algn="l">
              <a:spcBef>
                <a:spcPts val="320"/>
              </a:spcBef>
              <a:buClr>
                <a:srgbClr val="7F7F7F"/>
              </a:buClr>
              <a:buFont typeface="Arial"/>
              <a:buChar char="•"/>
              <a:defRPr/>
            </a:lvl5pPr>
            <a:lvl6pPr indent="-127000" lvl="5" marL="2514600" rtl="0" algn="l">
              <a:spcBef>
                <a:spcPts val="320"/>
              </a:spcBef>
              <a:buClr>
                <a:srgbClr val="7F7F7F"/>
              </a:buClr>
              <a:buFont typeface="Courier New"/>
              <a:buChar char="o"/>
              <a:defRPr/>
            </a:lvl6pPr>
            <a:lvl7pPr indent="-127000" lvl="6" marL="2971800" rtl="0" algn="l">
              <a:spcBef>
                <a:spcPts val="320"/>
              </a:spcBef>
              <a:buClr>
                <a:srgbClr val="7F7F7F"/>
              </a:buClr>
              <a:buFont typeface="Arial"/>
              <a:buChar char="•"/>
              <a:defRPr/>
            </a:lvl7pPr>
            <a:lvl8pPr indent="-127000" lvl="7" marL="3429000" rtl="0" algn="l">
              <a:spcBef>
                <a:spcPts val="320"/>
              </a:spcBef>
              <a:buClr>
                <a:srgbClr val="7F7F7F"/>
              </a:buClr>
              <a:buFont typeface="Courier New"/>
              <a:buChar char="o"/>
              <a:defRPr/>
            </a:lvl8pPr>
            <a:lvl9pPr indent="-127000" lvl="8" marL="3886200" rtl="0" algn="l">
              <a:spcBef>
                <a:spcPts val="320"/>
              </a:spcBef>
              <a:buClr>
                <a:srgbClr val="7F7F7F"/>
              </a:buClr>
              <a:buFont typeface="Arial"/>
              <a:buChar char="•"/>
              <a:defRPr/>
            </a:lvl9pPr>
          </a:lstStyle>
          <a:p/>
        </p:txBody>
      </p:sp>
      <p:sp>
        <p:nvSpPr>
          <p:cNvPr id="81" name="Shape 81"/>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x="0" y="0"/>
          <a:ext cx="0" cy="0"/>
          <a:chOff x="0" y="0"/>
          <a:chExt cx="0" cy="0"/>
        </a:xfrm>
      </p:grpSpPr>
      <p:sp>
        <p:nvSpPr>
          <p:cNvPr id="85" name="Shape 85"/>
          <p:cNvSpPr txBox="1"/>
          <p:nvPr>
            <p:ph type="title"/>
          </p:nvPr>
        </p:nvSpPr>
        <p:spPr>
          <a:xfrm rot="5400000">
            <a:off x="4732337" y="2171700"/>
            <a:ext cx="5851525" cy="2057400"/>
          </a:xfrm>
          <a:prstGeom prst="rect">
            <a:avLst/>
          </a:prstGeom>
          <a:noFill/>
          <a:ln>
            <a:noFill/>
          </a:ln>
        </p:spPr>
        <p:txBody>
          <a:bodyPr anchorCtr="0" anchor="b" bIns="91425" lIns="91425" rIns="91425" tIns="91425"/>
          <a:lstStyle>
            <a:lvl1pPr lvl="0" rtl="0" algn="ctr">
              <a:lnSpc>
                <a:spcPct val="107407"/>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90500" lvl="0" marL="342900" rtl="0" algn="l">
              <a:spcBef>
                <a:spcPts val="480"/>
              </a:spcBef>
              <a:buClr>
                <a:srgbClr val="7F7F7F"/>
              </a:buClr>
              <a:buFont typeface="Arial"/>
              <a:buChar char="•"/>
              <a:defRPr/>
            </a:lvl1pPr>
            <a:lvl2pPr indent="-184150" lvl="1" marL="742950" rtl="0" algn="l">
              <a:spcBef>
                <a:spcPts val="320"/>
              </a:spcBef>
              <a:buClr>
                <a:srgbClr val="7F7F7F"/>
              </a:buClr>
              <a:buFont typeface="Courier New"/>
              <a:buChar char="o"/>
              <a:defRPr/>
            </a:lvl2pPr>
            <a:lvl3pPr indent="-127000" lvl="2" marL="1143000" rtl="0" algn="l">
              <a:spcBef>
                <a:spcPts val="320"/>
              </a:spcBef>
              <a:buClr>
                <a:srgbClr val="7F7F7F"/>
              </a:buClr>
              <a:buFont typeface="Arial"/>
              <a:buChar char="•"/>
              <a:defRPr/>
            </a:lvl3pPr>
            <a:lvl4pPr indent="-127000" lvl="3" marL="1600200" rtl="0" algn="l">
              <a:spcBef>
                <a:spcPts val="320"/>
              </a:spcBef>
              <a:buClr>
                <a:srgbClr val="7F7F7F"/>
              </a:buClr>
              <a:buFont typeface="Courier New"/>
              <a:buChar char="o"/>
              <a:defRPr/>
            </a:lvl4pPr>
            <a:lvl5pPr indent="-127000" lvl="4" marL="2057400" rtl="0" algn="l">
              <a:spcBef>
                <a:spcPts val="320"/>
              </a:spcBef>
              <a:buClr>
                <a:srgbClr val="7F7F7F"/>
              </a:buClr>
              <a:buFont typeface="Arial"/>
              <a:buChar char="•"/>
              <a:defRPr/>
            </a:lvl5pPr>
            <a:lvl6pPr indent="-127000" lvl="5" marL="2514600" rtl="0" algn="l">
              <a:spcBef>
                <a:spcPts val="320"/>
              </a:spcBef>
              <a:buClr>
                <a:srgbClr val="7F7F7F"/>
              </a:buClr>
              <a:buFont typeface="Courier New"/>
              <a:buChar char="o"/>
              <a:defRPr/>
            </a:lvl6pPr>
            <a:lvl7pPr indent="-127000" lvl="6" marL="2971800" rtl="0" algn="l">
              <a:spcBef>
                <a:spcPts val="320"/>
              </a:spcBef>
              <a:buClr>
                <a:srgbClr val="7F7F7F"/>
              </a:buClr>
              <a:buFont typeface="Arial"/>
              <a:buChar char="•"/>
              <a:defRPr/>
            </a:lvl7pPr>
            <a:lvl8pPr indent="-127000" lvl="7" marL="3429000" rtl="0" algn="l">
              <a:spcBef>
                <a:spcPts val="320"/>
              </a:spcBef>
              <a:buClr>
                <a:srgbClr val="7F7F7F"/>
              </a:buClr>
              <a:buFont typeface="Courier New"/>
              <a:buChar char="o"/>
              <a:defRPr/>
            </a:lvl8pPr>
            <a:lvl9pPr indent="-127000" lvl="8" marL="3886200" rtl="0" algn="l">
              <a:spcBef>
                <a:spcPts val="320"/>
              </a:spcBef>
              <a:buClr>
                <a:srgbClr val="7F7F7F"/>
              </a:buClr>
              <a:buFont typeface="Arial"/>
              <a:buChar char="•"/>
              <a:defRPr/>
            </a:lvl9pPr>
          </a:lstStyle>
          <a:p/>
        </p:txBody>
      </p:sp>
      <p:sp>
        <p:nvSpPr>
          <p:cNvPr id="87" name="Shape 87"/>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8" name="Shape 88"/>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9" name="Shape 89"/>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457200" y="0"/>
            <a:ext cx="8229600" cy="1600199"/>
          </a:xfrm>
          <a:prstGeom prst="rect">
            <a:avLst/>
          </a:prstGeom>
          <a:noFill/>
          <a:ln>
            <a:noFill/>
          </a:ln>
        </p:spPr>
        <p:txBody>
          <a:bodyPr anchorCtr="0" anchor="b" bIns="91425" lIns="91425" rIns="91425" tIns="91425"/>
          <a:lstStyle>
            <a:lvl1pPr lvl="0" rtl="0" algn="ctr">
              <a:lnSpc>
                <a:spcPct val="107407"/>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buFont typeface="Arial"/>
              <a:buChar char="•"/>
              <a:defRPr/>
            </a:lvl9pPr>
          </a:lstStyle>
          <a:p/>
        </p:txBody>
      </p:sp>
      <p:sp>
        <p:nvSpPr>
          <p:cNvPr id="27" name="Shape 27"/>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8" name="Shape 28"/>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29" name="Shape 29"/>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0" name="Shape 30"/>
        <p:cNvGrpSpPr/>
        <p:nvPr/>
      </p:nvGrpSpPr>
      <p:grpSpPr>
        <a:xfrm>
          <a:off x="0" y="0"/>
          <a:ext cx="0" cy="0"/>
          <a:chOff x="0" y="0"/>
          <a:chExt cx="0" cy="0"/>
        </a:xfrm>
      </p:grpSpPr>
      <p:sp>
        <p:nvSpPr>
          <p:cNvPr id="31" name="Shape 31"/>
          <p:cNvSpPr txBox="1"/>
          <p:nvPr>
            <p:ph type="title"/>
          </p:nvPr>
        </p:nvSpPr>
        <p:spPr>
          <a:xfrm>
            <a:off x="722312" y="1371600"/>
            <a:ext cx="7772400" cy="2505075"/>
          </a:xfrm>
          <a:prstGeom prst="rect">
            <a:avLst/>
          </a:prstGeom>
          <a:noFill/>
          <a:ln>
            <a:noFill/>
          </a:ln>
        </p:spPr>
        <p:txBody>
          <a:bodyPr anchorCtr="0" anchor="b" bIns="91425" lIns="91425" rIns="91425" tIns="91425"/>
          <a:lstStyle>
            <a:lvl1pPr lvl="0" rtl="0" algn="ctr">
              <a:lnSpc>
                <a:spcPct val="100000"/>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 type="body"/>
          </p:nvPr>
        </p:nvSpPr>
        <p:spPr>
          <a:xfrm>
            <a:off x="722312" y="4068762"/>
            <a:ext cx="7772400" cy="1131887"/>
          </a:xfrm>
          <a:prstGeom prst="rect">
            <a:avLst/>
          </a:prstGeom>
          <a:noFill/>
          <a:ln>
            <a:noFill/>
          </a:ln>
        </p:spPr>
        <p:txBody>
          <a:bodyPr anchorCtr="0" anchor="t" bIns="91425" lIns="91425" rIns="91425" tIns="91425"/>
          <a:lstStyle>
            <a:lvl1pPr indent="0" lvl="0" marL="0" rtl="0" algn="ctr">
              <a:spcBef>
                <a:spcPts val="0"/>
              </a:spcBef>
              <a:buClr>
                <a:srgbClr val="888888"/>
              </a:buClr>
              <a:buFont typeface="Questrial"/>
              <a:buNone/>
              <a:defRPr/>
            </a:lvl1pPr>
            <a:lvl2pPr indent="0" lvl="1" marL="457200" rtl="0">
              <a:spcBef>
                <a:spcPts val="0"/>
              </a:spcBef>
              <a:buClr>
                <a:srgbClr val="888888"/>
              </a:buClr>
              <a:buFont typeface="Questrial"/>
              <a:buNone/>
              <a:defRPr/>
            </a:lvl2pPr>
            <a:lvl3pPr indent="0" lvl="2" marL="914400" rtl="0">
              <a:spcBef>
                <a:spcPts val="0"/>
              </a:spcBef>
              <a:buClr>
                <a:srgbClr val="888888"/>
              </a:buClr>
              <a:buFont typeface="Questrial"/>
              <a:buNone/>
              <a:defRPr/>
            </a:lvl3pPr>
            <a:lvl4pPr indent="0" lvl="3" marL="1371600" rtl="0">
              <a:spcBef>
                <a:spcPts val="0"/>
              </a:spcBef>
              <a:buClr>
                <a:srgbClr val="888888"/>
              </a:buClr>
              <a:buFont typeface="Questrial"/>
              <a:buNone/>
              <a:defRPr/>
            </a:lvl4pPr>
            <a:lvl5pPr indent="0" lvl="4" marL="1828800" rtl="0">
              <a:spcBef>
                <a:spcPts val="0"/>
              </a:spcBef>
              <a:buClr>
                <a:srgbClr val="888888"/>
              </a:buClr>
              <a:buFont typeface="Questrial"/>
              <a:buNone/>
              <a:defRPr/>
            </a:lvl5pPr>
            <a:lvl6pPr indent="0" lvl="5" marL="2286000" rtl="0">
              <a:spcBef>
                <a:spcPts val="0"/>
              </a:spcBef>
              <a:buClr>
                <a:srgbClr val="888888"/>
              </a:buClr>
              <a:buFont typeface="Questrial"/>
              <a:buNone/>
              <a:defRPr/>
            </a:lvl6pPr>
            <a:lvl7pPr indent="0" lvl="6" marL="2743200" rtl="0">
              <a:spcBef>
                <a:spcPts val="0"/>
              </a:spcBef>
              <a:buClr>
                <a:srgbClr val="888888"/>
              </a:buClr>
              <a:buFont typeface="Questrial"/>
              <a:buNone/>
              <a:defRPr/>
            </a:lvl7pPr>
            <a:lvl8pPr indent="0" lvl="7" marL="3200400" rtl="0">
              <a:spcBef>
                <a:spcPts val="0"/>
              </a:spcBef>
              <a:buClr>
                <a:srgbClr val="888888"/>
              </a:buClr>
              <a:buFont typeface="Questrial"/>
              <a:buNone/>
              <a:defRPr/>
            </a:lvl8pPr>
            <a:lvl9pPr indent="0" lvl="8" marL="3657600" rtl="0">
              <a:spcBef>
                <a:spcPts val="0"/>
              </a:spcBef>
              <a:buClr>
                <a:srgbClr val="888888"/>
              </a:buClr>
              <a:buFont typeface="Questrial"/>
              <a:buNone/>
              <a:defRPr/>
            </a:lvl9pPr>
          </a:lstStyle>
          <a:p/>
        </p:txBody>
      </p:sp>
      <p:sp>
        <p:nvSpPr>
          <p:cNvPr id="33" name="Shape 33"/>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4" name="Shape 34"/>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5" name="Shape 35"/>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
        <p:nvSpPr>
          <p:cNvPr id="36" name="Shape 36"/>
          <p:cNvSpPr/>
          <p:nvPr/>
        </p:nvSpPr>
        <p:spPr>
          <a:xfrm>
            <a:off x="4495800" y="3924300"/>
            <a:ext cx="84771" cy="84771"/>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 name="Shape 37"/>
          <p:cNvSpPr/>
          <p:nvPr/>
        </p:nvSpPr>
        <p:spPr>
          <a:xfrm>
            <a:off x="4695825" y="3924300"/>
            <a:ext cx="84771" cy="84771"/>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8" name="Shape 38"/>
          <p:cNvSpPr/>
          <p:nvPr/>
        </p:nvSpPr>
        <p:spPr>
          <a:xfrm>
            <a:off x="4296728" y="3924300"/>
            <a:ext cx="84771" cy="84771"/>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457200" y="0"/>
            <a:ext cx="8229600" cy="1600199"/>
          </a:xfrm>
          <a:prstGeom prst="rect">
            <a:avLst/>
          </a:prstGeom>
          <a:noFill/>
          <a:ln>
            <a:noFill/>
          </a:ln>
        </p:spPr>
        <p:txBody>
          <a:bodyPr anchorCtr="0" anchor="b" bIns="91425" lIns="91425" rIns="91425" tIns="91425"/>
          <a:lstStyle>
            <a:lvl1pPr lvl="0" rtl="0" algn="ctr">
              <a:lnSpc>
                <a:spcPct val="107407"/>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 type="body"/>
          </p:nvPr>
        </p:nvSpPr>
        <p:spPr>
          <a:xfrm>
            <a:off x="4648200" y="1600200"/>
            <a:ext cx="4038599"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 name="Shape 43"/>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
        <p:nvSpPr>
          <p:cNvPr id="45" name="Shape 45"/>
          <p:cNvSpPr txBox="1"/>
          <p:nvPr>
            <p:ph idx="2" type="body"/>
          </p:nvPr>
        </p:nvSpPr>
        <p:spPr>
          <a:xfrm>
            <a:off x="365760" y="1600200"/>
            <a:ext cx="4041648" cy="4526279"/>
          </a:xfrm>
          <a:prstGeom prst="rect">
            <a:avLst/>
          </a:prstGeom>
          <a:noFill/>
          <a:ln>
            <a:noFill/>
          </a:ln>
        </p:spPr>
        <p:txBody>
          <a:bodyPr anchorCtr="0" anchor="t" bIns="91425" lIns="91425" rIns="91425" tIns="91425"/>
          <a:lstStyle>
            <a:lvl1pPr indent="-190500" lvl="0" marL="342900" rtl="0" algn="l">
              <a:spcBef>
                <a:spcPts val="480"/>
              </a:spcBef>
              <a:buClr>
                <a:srgbClr val="7F7F7F"/>
              </a:buClr>
              <a:buFont typeface="Arial"/>
              <a:buChar char="•"/>
              <a:defRPr/>
            </a:lvl1pPr>
            <a:lvl2pPr indent="-184150" lvl="1" marL="742950" rtl="0" algn="l">
              <a:spcBef>
                <a:spcPts val="320"/>
              </a:spcBef>
              <a:buClr>
                <a:srgbClr val="7F7F7F"/>
              </a:buClr>
              <a:buFont typeface="Courier New"/>
              <a:buChar char="o"/>
              <a:defRPr/>
            </a:lvl2pPr>
            <a:lvl3pPr indent="-127000" lvl="2" marL="1143000" rtl="0" algn="l">
              <a:spcBef>
                <a:spcPts val="320"/>
              </a:spcBef>
              <a:buClr>
                <a:srgbClr val="7F7F7F"/>
              </a:buClr>
              <a:buFont typeface="Arial"/>
              <a:buChar char="•"/>
              <a:defRPr/>
            </a:lvl3pPr>
            <a:lvl4pPr indent="-127000" lvl="3" marL="1600200" rtl="0" algn="l">
              <a:spcBef>
                <a:spcPts val="320"/>
              </a:spcBef>
              <a:buClr>
                <a:srgbClr val="7F7F7F"/>
              </a:buClr>
              <a:buFont typeface="Courier New"/>
              <a:buChar char="o"/>
              <a:defRPr/>
            </a:lvl4pPr>
            <a:lvl5pPr indent="-127000" lvl="4" marL="2057400" rtl="0" algn="l">
              <a:spcBef>
                <a:spcPts val="320"/>
              </a:spcBef>
              <a:buClr>
                <a:srgbClr val="7F7F7F"/>
              </a:buClr>
              <a:buFont typeface="Arial"/>
              <a:buChar char="•"/>
              <a:defRPr/>
            </a:lvl5pPr>
            <a:lvl6pPr indent="-127000" lvl="5" marL="2514600" rtl="0" algn="l">
              <a:spcBef>
                <a:spcPts val="320"/>
              </a:spcBef>
              <a:buClr>
                <a:srgbClr val="7F7F7F"/>
              </a:buClr>
              <a:buFont typeface="Courier New"/>
              <a:buChar char="o"/>
              <a:defRPr/>
            </a:lvl6pPr>
            <a:lvl7pPr indent="-127000" lvl="6" marL="2971800" rtl="0" algn="l">
              <a:spcBef>
                <a:spcPts val="320"/>
              </a:spcBef>
              <a:buClr>
                <a:srgbClr val="7F7F7F"/>
              </a:buClr>
              <a:buFont typeface="Arial"/>
              <a:buChar char="•"/>
              <a:defRPr/>
            </a:lvl7pPr>
            <a:lvl8pPr indent="-127000" lvl="7" marL="3429000" rtl="0" algn="l">
              <a:spcBef>
                <a:spcPts val="320"/>
              </a:spcBef>
              <a:buClr>
                <a:srgbClr val="7F7F7F"/>
              </a:buClr>
              <a:buFont typeface="Courier New"/>
              <a:buChar char="o"/>
              <a:defRPr/>
            </a:lvl8pPr>
            <a:lvl9pPr indent="-127000" lvl="8" marL="3886200" rtl="0" algn="l">
              <a:spcBef>
                <a:spcPts val="320"/>
              </a:spcBef>
              <a:buClr>
                <a:srgbClr val="7F7F7F"/>
              </a:buClr>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6" name="Shape 46"/>
        <p:cNvGrpSpPr/>
        <p:nvPr/>
      </p:nvGrpSpPr>
      <p:grpSpPr>
        <a:xfrm>
          <a:off x="0" y="0"/>
          <a:ext cx="0" cy="0"/>
          <a:chOff x="0" y="0"/>
          <a:chExt cx="0" cy="0"/>
        </a:xfrm>
      </p:grpSpPr>
      <p:sp>
        <p:nvSpPr>
          <p:cNvPr id="47" name="Shape 47"/>
          <p:cNvSpPr txBox="1"/>
          <p:nvPr>
            <p:ph type="title"/>
          </p:nvPr>
        </p:nvSpPr>
        <p:spPr>
          <a:xfrm>
            <a:off x="457200" y="0"/>
            <a:ext cx="8229600" cy="1600199"/>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 type="body"/>
          </p:nvPr>
        </p:nvSpPr>
        <p:spPr>
          <a:xfrm>
            <a:off x="457200" y="1600200"/>
            <a:ext cx="4040187" cy="609599"/>
          </a:xfrm>
          <a:prstGeom prst="rect">
            <a:avLst/>
          </a:prstGeom>
          <a:noFill/>
          <a:ln>
            <a:noFill/>
          </a:ln>
        </p:spPr>
        <p:txBody>
          <a:bodyPr anchorCtr="0" anchor="b" bIns="91425" lIns="91425" rIns="91425" tIns="91425"/>
          <a:lstStyle>
            <a:lvl1pPr indent="0" lvl="0" marL="0" rtl="0" algn="ctr">
              <a:spcBef>
                <a:spcPts val="0"/>
              </a:spcBef>
              <a:buFont typeface="Questrial"/>
              <a:buNone/>
              <a:defRPr/>
            </a:lvl1pPr>
            <a:lvl2pPr indent="0" lvl="1" marL="457200" rtl="0">
              <a:spcBef>
                <a:spcPts val="0"/>
              </a:spcBef>
              <a:buFont typeface="Questrial"/>
              <a:buNone/>
              <a:defRPr/>
            </a:lvl2pPr>
            <a:lvl3pPr indent="0" lvl="2" marL="914400" rtl="0">
              <a:spcBef>
                <a:spcPts val="0"/>
              </a:spcBef>
              <a:buFont typeface="Questrial"/>
              <a:buNone/>
              <a:defRPr/>
            </a:lvl3pPr>
            <a:lvl4pPr indent="0" lvl="3" marL="1371600" rtl="0">
              <a:spcBef>
                <a:spcPts val="0"/>
              </a:spcBef>
              <a:buFont typeface="Questrial"/>
              <a:buNone/>
              <a:defRPr/>
            </a:lvl4pPr>
            <a:lvl5pPr indent="0" lvl="4" marL="1828800" rtl="0">
              <a:spcBef>
                <a:spcPts val="0"/>
              </a:spcBef>
              <a:buFont typeface="Questrial"/>
              <a:buNone/>
              <a:defRPr/>
            </a:lvl5pPr>
            <a:lvl6pPr indent="0" lvl="5" marL="2286000" rtl="0">
              <a:spcBef>
                <a:spcPts val="0"/>
              </a:spcBef>
              <a:buFont typeface="Questrial"/>
              <a:buNone/>
              <a:defRPr/>
            </a:lvl6pPr>
            <a:lvl7pPr indent="0" lvl="6" marL="2743200" rtl="0">
              <a:spcBef>
                <a:spcPts val="0"/>
              </a:spcBef>
              <a:buFont typeface="Questrial"/>
              <a:buNone/>
              <a:defRPr/>
            </a:lvl7pPr>
            <a:lvl8pPr indent="0" lvl="7" marL="3200400" rtl="0">
              <a:spcBef>
                <a:spcPts val="0"/>
              </a:spcBef>
              <a:buFont typeface="Questrial"/>
              <a:buNone/>
              <a:defRPr/>
            </a:lvl8pPr>
            <a:lvl9pPr indent="0" lvl="8" marL="3657600" rtl="0">
              <a:spcBef>
                <a:spcPts val="0"/>
              </a:spcBef>
              <a:buFont typeface="Questrial"/>
              <a:buNone/>
              <a:defRPr/>
            </a:lvl9pPr>
          </a:lstStyle>
          <a:p/>
        </p:txBody>
      </p:sp>
      <p:sp>
        <p:nvSpPr>
          <p:cNvPr id="49" name="Shape 49"/>
          <p:cNvSpPr txBox="1"/>
          <p:nvPr>
            <p:ph idx="2" type="body"/>
          </p:nvPr>
        </p:nvSpPr>
        <p:spPr>
          <a:xfrm>
            <a:off x="4648200" y="1600200"/>
            <a:ext cx="4041774" cy="609599"/>
          </a:xfrm>
          <a:prstGeom prst="rect">
            <a:avLst/>
          </a:prstGeom>
          <a:noFill/>
          <a:ln>
            <a:noFill/>
          </a:ln>
        </p:spPr>
        <p:txBody>
          <a:bodyPr anchorCtr="0" anchor="b" bIns="91425" lIns="91425" rIns="91425" tIns="91425"/>
          <a:lstStyle>
            <a:lvl1pPr indent="0" lvl="0" marL="0" rtl="0" algn="ctr">
              <a:spcBef>
                <a:spcPts val="0"/>
              </a:spcBef>
              <a:buFont typeface="Questrial"/>
              <a:buNone/>
              <a:defRPr/>
            </a:lvl1pPr>
            <a:lvl2pPr indent="0" lvl="1" marL="457200" rtl="0">
              <a:spcBef>
                <a:spcPts val="0"/>
              </a:spcBef>
              <a:buFont typeface="Questrial"/>
              <a:buNone/>
              <a:defRPr/>
            </a:lvl2pPr>
            <a:lvl3pPr indent="0" lvl="2" marL="914400" rtl="0">
              <a:spcBef>
                <a:spcPts val="0"/>
              </a:spcBef>
              <a:buFont typeface="Questrial"/>
              <a:buNone/>
              <a:defRPr/>
            </a:lvl3pPr>
            <a:lvl4pPr indent="0" lvl="3" marL="1371600" rtl="0">
              <a:spcBef>
                <a:spcPts val="0"/>
              </a:spcBef>
              <a:buFont typeface="Questrial"/>
              <a:buNone/>
              <a:defRPr/>
            </a:lvl4pPr>
            <a:lvl5pPr indent="0" lvl="4" marL="1828800" rtl="0">
              <a:spcBef>
                <a:spcPts val="0"/>
              </a:spcBef>
              <a:buFont typeface="Questrial"/>
              <a:buNone/>
              <a:defRPr/>
            </a:lvl5pPr>
            <a:lvl6pPr indent="0" lvl="5" marL="2286000" rtl="0">
              <a:spcBef>
                <a:spcPts val="0"/>
              </a:spcBef>
              <a:buFont typeface="Questrial"/>
              <a:buNone/>
              <a:defRPr/>
            </a:lvl6pPr>
            <a:lvl7pPr indent="0" lvl="6" marL="2743200" rtl="0">
              <a:spcBef>
                <a:spcPts val="0"/>
              </a:spcBef>
              <a:buFont typeface="Questrial"/>
              <a:buNone/>
              <a:defRPr/>
            </a:lvl7pPr>
            <a:lvl8pPr indent="0" lvl="7" marL="3200400" rtl="0">
              <a:spcBef>
                <a:spcPts val="0"/>
              </a:spcBef>
              <a:buFont typeface="Questrial"/>
              <a:buNone/>
              <a:defRPr/>
            </a:lvl8pPr>
            <a:lvl9pPr indent="0" lvl="8" marL="3657600" rtl="0">
              <a:spcBef>
                <a:spcPts val="0"/>
              </a:spcBef>
              <a:buFont typeface="Questrial"/>
              <a:buNone/>
              <a:defRPr/>
            </a:lvl9pPr>
          </a:lstStyle>
          <a:p/>
        </p:txBody>
      </p:sp>
      <p:sp>
        <p:nvSpPr>
          <p:cNvPr id="50" name="Shape 50"/>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1" name="Shape 51"/>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2" name="Shape 52"/>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
        <p:nvSpPr>
          <p:cNvPr id="53" name="Shape 53"/>
          <p:cNvSpPr txBox="1"/>
          <p:nvPr>
            <p:ph idx="3" type="body"/>
          </p:nvPr>
        </p:nvSpPr>
        <p:spPr>
          <a:xfrm>
            <a:off x="457200" y="2212848"/>
            <a:ext cx="4041648" cy="3913631"/>
          </a:xfrm>
          <a:prstGeom prst="rect">
            <a:avLst/>
          </a:prstGeom>
          <a:noFill/>
          <a:ln>
            <a:noFill/>
          </a:ln>
        </p:spPr>
        <p:txBody>
          <a:bodyPr anchorCtr="0" anchor="t" bIns="91425" lIns="91425" rIns="91425" tIns="91425"/>
          <a:lstStyle>
            <a:lvl1pPr indent="-190500" lvl="0" marL="342900" rtl="0" algn="l">
              <a:spcBef>
                <a:spcPts val="480"/>
              </a:spcBef>
              <a:buClr>
                <a:srgbClr val="7F7F7F"/>
              </a:buClr>
              <a:buFont typeface="Arial"/>
              <a:buChar char="•"/>
              <a:defRPr/>
            </a:lvl1pPr>
            <a:lvl2pPr indent="-184150" lvl="1" marL="742950" rtl="0" algn="l">
              <a:spcBef>
                <a:spcPts val="320"/>
              </a:spcBef>
              <a:buClr>
                <a:srgbClr val="7F7F7F"/>
              </a:buClr>
              <a:buFont typeface="Courier New"/>
              <a:buChar char="o"/>
              <a:defRPr/>
            </a:lvl2pPr>
            <a:lvl3pPr indent="-127000" lvl="2" marL="1143000" rtl="0" algn="l">
              <a:spcBef>
                <a:spcPts val="320"/>
              </a:spcBef>
              <a:buClr>
                <a:srgbClr val="7F7F7F"/>
              </a:buClr>
              <a:buFont typeface="Arial"/>
              <a:buChar char="•"/>
              <a:defRPr/>
            </a:lvl3pPr>
            <a:lvl4pPr indent="-127000" lvl="3" marL="1600200" rtl="0" algn="l">
              <a:spcBef>
                <a:spcPts val="320"/>
              </a:spcBef>
              <a:buClr>
                <a:srgbClr val="7F7F7F"/>
              </a:buClr>
              <a:buFont typeface="Courier New"/>
              <a:buChar char="o"/>
              <a:defRPr/>
            </a:lvl4pPr>
            <a:lvl5pPr indent="-127000" lvl="4" marL="2057400" rtl="0" algn="l">
              <a:spcBef>
                <a:spcPts val="320"/>
              </a:spcBef>
              <a:buClr>
                <a:srgbClr val="7F7F7F"/>
              </a:buClr>
              <a:buFont typeface="Arial"/>
              <a:buChar char="•"/>
              <a:defRPr/>
            </a:lvl5pPr>
            <a:lvl6pPr indent="-127000" lvl="5" marL="2514600" rtl="0" algn="l">
              <a:spcBef>
                <a:spcPts val="320"/>
              </a:spcBef>
              <a:buClr>
                <a:srgbClr val="7F7F7F"/>
              </a:buClr>
              <a:buFont typeface="Courier New"/>
              <a:buChar char="o"/>
              <a:defRPr/>
            </a:lvl6pPr>
            <a:lvl7pPr indent="-127000" lvl="6" marL="2971800" rtl="0" algn="l">
              <a:spcBef>
                <a:spcPts val="320"/>
              </a:spcBef>
              <a:buClr>
                <a:srgbClr val="7F7F7F"/>
              </a:buClr>
              <a:buFont typeface="Arial"/>
              <a:buChar char="•"/>
              <a:defRPr/>
            </a:lvl7pPr>
            <a:lvl8pPr indent="-127000" lvl="7" marL="3429000" rtl="0" algn="l">
              <a:spcBef>
                <a:spcPts val="320"/>
              </a:spcBef>
              <a:buClr>
                <a:srgbClr val="7F7F7F"/>
              </a:buClr>
              <a:buFont typeface="Courier New"/>
              <a:buChar char="o"/>
              <a:defRPr/>
            </a:lvl8pPr>
            <a:lvl9pPr indent="-127000" lvl="8" marL="3886200" rtl="0" algn="l">
              <a:spcBef>
                <a:spcPts val="320"/>
              </a:spcBef>
              <a:buClr>
                <a:srgbClr val="7F7F7F"/>
              </a:buClr>
              <a:buFont typeface="Arial"/>
              <a:buChar char="•"/>
              <a:defRPr/>
            </a:lvl9pPr>
          </a:lstStyle>
          <a:p/>
        </p:txBody>
      </p:sp>
      <p:sp>
        <p:nvSpPr>
          <p:cNvPr id="54" name="Shape 54"/>
          <p:cNvSpPr txBox="1"/>
          <p:nvPr>
            <p:ph idx="4" type="body"/>
          </p:nvPr>
        </p:nvSpPr>
        <p:spPr>
          <a:xfrm>
            <a:off x="4672583" y="2212848"/>
            <a:ext cx="4041648" cy="3913187"/>
          </a:xfrm>
          <a:prstGeom prst="rect">
            <a:avLst/>
          </a:prstGeom>
          <a:noFill/>
          <a:ln>
            <a:noFill/>
          </a:ln>
        </p:spPr>
        <p:txBody>
          <a:bodyPr anchorCtr="0" anchor="t" bIns="91425" lIns="91425" rIns="91425" tIns="91425"/>
          <a:lstStyle>
            <a:lvl1pPr indent="-190500" lvl="0" marL="342900" rtl="0" algn="l">
              <a:spcBef>
                <a:spcPts val="480"/>
              </a:spcBef>
              <a:buClr>
                <a:srgbClr val="7F7F7F"/>
              </a:buClr>
              <a:buFont typeface="Arial"/>
              <a:buChar char="•"/>
              <a:defRPr/>
            </a:lvl1pPr>
            <a:lvl2pPr indent="-184150" lvl="1" marL="742950" rtl="0" algn="l">
              <a:spcBef>
                <a:spcPts val="320"/>
              </a:spcBef>
              <a:buClr>
                <a:srgbClr val="7F7F7F"/>
              </a:buClr>
              <a:buFont typeface="Courier New"/>
              <a:buChar char="o"/>
              <a:defRPr/>
            </a:lvl2pPr>
            <a:lvl3pPr indent="-127000" lvl="2" marL="1143000" rtl="0" algn="l">
              <a:spcBef>
                <a:spcPts val="320"/>
              </a:spcBef>
              <a:buClr>
                <a:srgbClr val="7F7F7F"/>
              </a:buClr>
              <a:buFont typeface="Arial"/>
              <a:buChar char="•"/>
              <a:defRPr/>
            </a:lvl3pPr>
            <a:lvl4pPr indent="-127000" lvl="3" marL="1600200" rtl="0" algn="l">
              <a:spcBef>
                <a:spcPts val="320"/>
              </a:spcBef>
              <a:buClr>
                <a:srgbClr val="7F7F7F"/>
              </a:buClr>
              <a:buFont typeface="Courier New"/>
              <a:buChar char="o"/>
              <a:defRPr/>
            </a:lvl4pPr>
            <a:lvl5pPr indent="-127000" lvl="4" marL="2057400" rtl="0" algn="l">
              <a:spcBef>
                <a:spcPts val="320"/>
              </a:spcBef>
              <a:buClr>
                <a:srgbClr val="7F7F7F"/>
              </a:buClr>
              <a:buFont typeface="Arial"/>
              <a:buChar char="•"/>
              <a:defRPr/>
            </a:lvl5pPr>
            <a:lvl6pPr indent="-127000" lvl="5" marL="2514600" rtl="0" algn="l">
              <a:spcBef>
                <a:spcPts val="320"/>
              </a:spcBef>
              <a:buClr>
                <a:srgbClr val="7F7F7F"/>
              </a:buClr>
              <a:buFont typeface="Courier New"/>
              <a:buChar char="o"/>
              <a:defRPr/>
            </a:lvl6pPr>
            <a:lvl7pPr indent="-127000" lvl="6" marL="2971800" rtl="0" algn="l">
              <a:spcBef>
                <a:spcPts val="320"/>
              </a:spcBef>
              <a:buClr>
                <a:srgbClr val="7F7F7F"/>
              </a:buClr>
              <a:buFont typeface="Arial"/>
              <a:buChar char="•"/>
              <a:defRPr/>
            </a:lvl7pPr>
            <a:lvl8pPr indent="-127000" lvl="7" marL="3429000" rtl="0" algn="l">
              <a:spcBef>
                <a:spcPts val="320"/>
              </a:spcBef>
              <a:buClr>
                <a:srgbClr val="7F7F7F"/>
              </a:buClr>
              <a:buFont typeface="Courier New"/>
              <a:buChar char="o"/>
              <a:defRPr/>
            </a:lvl8pPr>
            <a:lvl9pPr indent="-127000" lvl="8" marL="3886200" rtl="0" algn="l">
              <a:spcBef>
                <a:spcPts val="320"/>
              </a:spcBef>
              <a:buClr>
                <a:srgbClr val="7F7F7F"/>
              </a:buClr>
              <a:buFont typeface="Arial"/>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5" name="Shape 55"/>
        <p:cNvGrpSpPr/>
        <p:nvPr/>
      </p:nvGrpSpPr>
      <p:grpSpPr>
        <a:xfrm>
          <a:off x="0" y="0"/>
          <a:ext cx="0" cy="0"/>
          <a:chOff x="0" y="0"/>
          <a:chExt cx="0" cy="0"/>
        </a:xfrm>
      </p:grpSpPr>
      <p:sp>
        <p:nvSpPr>
          <p:cNvPr id="56" name="Shape 56"/>
          <p:cNvSpPr txBox="1"/>
          <p:nvPr>
            <p:ph type="title"/>
          </p:nvPr>
        </p:nvSpPr>
        <p:spPr>
          <a:xfrm>
            <a:off x="457200" y="0"/>
            <a:ext cx="8229600" cy="1600199"/>
          </a:xfrm>
          <a:prstGeom prst="rect">
            <a:avLst/>
          </a:prstGeom>
          <a:noFill/>
          <a:ln>
            <a:noFill/>
          </a:ln>
        </p:spPr>
        <p:txBody>
          <a:bodyPr anchorCtr="0" anchor="b" bIns="91425" lIns="91425" rIns="91425" tIns="91425"/>
          <a:lstStyle>
            <a:lvl1pPr lvl="0" rtl="0" algn="ctr">
              <a:lnSpc>
                <a:spcPct val="107407"/>
              </a:lnSpc>
              <a:spcBef>
                <a:spcPts val="0"/>
              </a:spcBef>
              <a:buClr>
                <a:schemeClr val="dk2"/>
              </a:buClr>
              <a:buFont typeface="Times New Roman"/>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7" name="Shape 57"/>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5907087" y="266700"/>
            <a:ext cx="3008313" cy="2095499"/>
          </a:xfrm>
          <a:prstGeom prst="rect">
            <a:avLst/>
          </a:prstGeom>
          <a:noFill/>
          <a:ln>
            <a:noFill/>
          </a:ln>
        </p:spPr>
        <p:txBody>
          <a:bodyPr anchorCtr="0" anchor="b" bIns="91425" lIns="91425" rIns="91425" tIns="91425"/>
          <a:lstStyle>
            <a:lvl1pPr lvl="0" rtl="0" algn="ctr">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719137" y="273050"/>
            <a:ext cx="4995862" cy="585311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2" type="body"/>
          </p:nvPr>
        </p:nvSpPr>
        <p:spPr>
          <a:xfrm>
            <a:off x="5907087" y="2438400"/>
            <a:ext cx="3008313" cy="3687763"/>
          </a:xfrm>
          <a:prstGeom prst="rect">
            <a:avLst/>
          </a:prstGeom>
          <a:noFill/>
          <a:ln>
            <a:noFill/>
          </a:ln>
        </p:spPr>
        <p:txBody>
          <a:bodyPr anchorCtr="0" anchor="t" bIns="91425" lIns="91425" rIns="91425" tIns="91425"/>
          <a:lstStyle>
            <a:lvl1pPr indent="0" lvl="0" marL="0" rtl="0" algn="ctr">
              <a:lnSpc>
                <a:spcPct val="125000"/>
              </a:lnSpc>
              <a:spcBef>
                <a:spcPts val="0"/>
              </a:spcBef>
              <a:buFont typeface="Questrial"/>
              <a:buNone/>
              <a:defRPr/>
            </a:lvl1pPr>
            <a:lvl2pPr indent="0" lvl="1" marL="457200" rtl="0">
              <a:spcBef>
                <a:spcPts val="0"/>
              </a:spcBef>
              <a:buFont typeface="Questrial"/>
              <a:buNone/>
              <a:defRPr/>
            </a:lvl2pPr>
            <a:lvl3pPr indent="0" lvl="2" marL="914400" rtl="0">
              <a:spcBef>
                <a:spcPts val="0"/>
              </a:spcBef>
              <a:buFont typeface="Questrial"/>
              <a:buNone/>
              <a:defRPr/>
            </a:lvl3pPr>
            <a:lvl4pPr indent="0" lvl="3" marL="1371600" rtl="0">
              <a:spcBef>
                <a:spcPts val="0"/>
              </a:spcBef>
              <a:buFont typeface="Questrial"/>
              <a:buNone/>
              <a:defRPr/>
            </a:lvl4pPr>
            <a:lvl5pPr indent="0" lvl="4" marL="1828800" rtl="0">
              <a:spcBef>
                <a:spcPts val="0"/>
              </a:spcBef>
              <a:buFont typeface="Questrial"/>
              <a:buNone/>
              <a:defRPr/>
            </a:lvl5pPr>
            <a:lvl6pPr indent="0" lvl="5" marL="2286000" rtl="0">
              <a:spcBef>
                <a:spcPts val="0"/>
              </a:spcBef>
              <a:buFont typeface="Questrial"/>
              <a:buNone/>
              <a:defRPr/>
            </a:lvl6pPr>
            <a:lvl7pPr indent="0" lvl="6" marL="2743200" rtl="0">
              <a:spcBef>
                <a:spcPts val="0"/>
              </a:spcBef>
              <a:buFont typeface="Questrial"/>
              <a:buNone/>
              <a:defRPr/>
            </a:lvl7pPr>
            <a:lvl8pPr indent="0" lvl="7" marL="3200400" rtl="0">
              <a:spcBef>
                <a:spcPts val="0"/>
              </a:spcBef>
              <a:buFont typeface="Questrial"/>
              <a:buNone/>
              <a:defRPr/>
            </a:lvl8pPr>
            <a:lvl9pPr indent="0" lvl="8" marL="3657600" rtl="0">
              <a:spcBef>
                <a:spcPts val="0"/>
              </a:spcBef>
              <a:buFont typeface="Questrial"/>
              <a:buNone/>
              <a:defRPr/>
            </a:lvl9pPr>
          </a:lstStyle>
          <a:p/>
        </p:txBody>
      </p:sp>
      <p:sp>
        <p:nvSpPr>
          <p:cNvPr id="68" name="Shape 68"/>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679575" y="228600"/>
            <a:ext cx="5711824" cy="895349"/>
          </a:xfrm>
          <a:prstGeom prst="rect">
            <a:avLst/>
          </a:prstGeom>
          <a:noFill/>
          <a:ln>
            <a:noFill/>
          </a:ln>
        </p:spPr>
        <p:txBody>
          <a:bodyPr anchorCtr="0" anchor="b" bIns="91425" lIns="91425" rIns="91425" tIns="91425"/>
          <a:lstStyle>
            <a:lvl1pPr lvl="0" rtl="0" algn="ctr">
              <a:lnSpc>
                <a:spcPct val="10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p:nvPr>
            <p:ph idx="2" type="pic"/>
          </p:nvPr>
        </p:nvSpPr>
        <p:spPr>
          <a:xfrm>
            <a:off x="1508125" y="1143000"/>
            <a:ext cx="6054724" cy="4541043"/>
          </a:xfrm>
          <a:prstGeom prst="rect">
            <a:avLst/>
          </a:prstGeom>
          <a:noFill/>
          <a:ln cap="flat" cmpd="sng" w="76200">
            <a:solidFill>
              <a:schemeClr val="lt1"/>
            </a:solidFill>
            <a:prstDash val="solid"/>
            <a:round/>
            <a:headEnd len="med" w="med" type="none"/>
            <a:tailEnd len="med" w="med" type="none"/>
          </a:ln>
        </p:spPr>
      </p:sp>
      <p:sp>
        <p:nvSpPr>
          <p:cNvPr id="74" name="Shape 74"/>
          <p:cNvSpPr txBox="1"/>
          <p:nvPr>
            <p:ph idx="1" type="body"/>
          </p:nvPr>
        </p:nvSpPr>
        <p:spPr>
          <a:xfrm>
            <a:off x="1679575" y="5810250"/>
            <a:ext cx="5711824" cy="533399"/>
          </a:xfrm>
          <a:prstGeom prst="rect">
            <a:avLst/>
          </a:prstGeom>
          <a:noFill/>
          <a:ln>
            <a:noFill/>
          </a:ln>
        </p:spPr>
        <p:txBody>
          <a:bodyPr anchorCtr="0" anchor="t" bIns="91425" lIns="91425" rIns="91425" tIns="91425"/>
          <a:lstStyle>
            <a:lvl1pPr indent="0" lvl="0" marL="0" rtl="0" algn="ctr">
              <a:spcBef>
                <a:spcPts val="0"/>
              </a:spcBef>
              <a:buFont typeface="Questrial"/>
              <a:buNone/>
              <a:defRPr/>
            </a:lvl1pPr>
            <a:lvl2pPr indent="0" lvl="1" marL="457200" rtl="0">
              <a:spcBef>
                <a:spcPts val="0"/>
              </a:spcBef>
              <a:buFont typeface="Questrial"/>
              <a:buNone/>
              <a:defRPr/>
            </a:lvl2pPr>
            <a:lvl3pPr indent="0" lvl="2" marL="914400" rtl="0">
              <a:spcBef>
                <a:spcPts val="0"/>
              </a:spcBef>
              <a:buFont typeface="Questrial"/>
              <a:buNone/>
              <a:defRPr/>
            </a:lvl3pPr>
            <a:lvl4pPr indent="0" lvl="3" marL="1371600" rtl="0">
              <a:spcBef>
                <a:spcPts val="0"/>
              </a:spcBef>
              <a:buFont typeface="Questrial"/>
              <a:buNone/>
              <a:defRPr/>
            </a:lvl4pPr>
            <a:lvl5pPr indent="0" lvl="4" marL="1828800" rtl="0">
              <a:spcBef>
                <a:spcPts val="0"/>
              </a:spcBef>
              <a:buFont typeface="Questrial"/>
              <a:buNone/>
              <a:defRPr/>
            </a:lvl5pPr>
            <a:lvl6pPr indent="0" lvl="5" marL="2286000" rtl="0">
              <a:spcBef>
                <a:spcPts val="0"/>
              </a:spcBef>
              <a:buFont typeface="Questrial"/>
              <a:buNone/>
              <a:defRPr/>
            </a:lvl6pPr>
            <a:lvl7pPr indent="0" lvl="6" marL="2743200" rtl="0">
              <a:spcBef>
                <a:spcPts val="0"/>
              </a:spcBef>
              <a:buFont typeface="Questrial"/>
              <a:buNone/>
              <a:defRPr/>
            </a:lvl7pPr>
            <a:lvl8pPr indent="0" lvl="7" marL="3200400" rtl="0">
              <a:spcBef>
                <a:spcPts val="0"/>
              </a:spcBef>
              <a:buFont typeface="Questrial"/>
              <a:buNone/>
              <a:defRPr/>
            </a:lvl8pPr>
            <a:lvl9pPr indent="0" lvl="8" marL="3657600" rtl="0">
              <a:spcBef>
                <a:spcPts val="0"/>
              </a:spcBef>
              <a:buFont typeface="Questrial"/>
              <a:buNone/>
              <a:defRPr/>
            </a:lvl9pPr>
          </a:lstStyle>
          <a:p/>
        </p:txBody>
      </p:sp>
      <p:sp>
        <p:nvSpPr>
          <p:cNvPr id="75" name="Shape 75"/>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nSpc>
                <a:spcPct val="100000"/>
              </a:lnSpc>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50000">
              <a:schemeClr val="lt1"/>
            </a:gs>
            <a:gs pos="76000">
              <a:srgbClr val="F4F4F4"/>
            </a:gs>
            <a:gs pos="92000">
              <a:srgbClr val="DADADA"/>
            </a:gs>
            <a:gs pos="100000">
              <a:srgbClr val="DADADA"/>
            </a:gs>
          </a:gsLst>
          <a:path path="circle">
            <a:fillToRect b="50%" l="50%" r="50%" t="50%"/>
          </a:path>
          <a:tileRect/>
        </a:gra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0"/>
            <a:ext cx="8229600" cy="1600199"/>
          </a:xfrm>
          <a:prstGeom prst="rect">
            <a:avLst/>
          </a:prstGeom>
          <a:noFill/>
          <a:ln>
            <a:noFill/>
          </a:ln>
        </p:spPr>
        <p:txBody>
          <a:bodyPr anchorCtr="0" anchor="b" bIns="91425" lIns="91425" rIns="91425" tIns="91425"/>
          <a:lstStyle>
            <a:lvl1pPr indent="0" lvl="0" marL="0" marR="0" rtl="0" algn="ctr">
              <a:lnSpc>
                <a:spcPct val="107407"/>
              </a:lnSpc>
              <a:spcBef>
                <a:spcPts val="0"/>
              </a:spcBef>
              <a:buClr>
                <a:schemeClr val="dk2"/>
              </a:buClr>
              <a:buFont typeface="Times New Roman"/>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90500" lvl="0" marL="342900" marR="0" rtl="0" algn="l">
              <a:spcBef>
                <a:spcPts val="480"/>
              </a:spcBef>
              <a:buClr>
                <a:srgbClr val="7F7F7F"/>
              </a:buClr>
              <a:buFont typeface="Arial"/>
              <a:buChar char="•"/>
              <a:defRPr/>
            </a:lvl1pPr>
            <a:lvl2pPr indent="-184150" lvl="1" marL="742950" marR="0" rtl="0" algn="l">
              <a:spcBef>
                <a:spcPts val="320"/>
              </a:spcBef>
              <a:buClr>
                <a:srgbClr val="7F7F7F"/>
              </a:buClr>
              <a:buFont typeface="Courier New"/>
              <a:buChar char="o"/>
              <a:defRPr/>
            </a:lvl2pPr>
            <a:lvl3pPr indent="-127000" lvl="2" marL="1143000" marR="0" rtl="0" algn="l">
              <a:spcBef>
                <a:spcPts val="320"/>
              </a:spcBef>
              <a:buClr>
                <a:srgbClr val="7F7F7F"/>
              </a:buClr>
              <a:buFont typeface="Arial"/>
              <a:buChar char="•"/>
              <a:defRPr/>
            </a:lvl3pPr>
            <a:lvl4pPr indent="-127000" lvl="3" marL="1600200" marR="0" rtl="0" algn="l">
              <a:spcBef>
                <a:spcPts val="320"/>
              </a:spcBef>
              <a:buClr>
                <a:srgbClr val="7F7F7F"/>
              </a:buClr>
              <a:buFont typeface="Courier New"/>
              <a:buChar char="o"/>
              <a:defRPr/>
            </a:lvl4pPr>
            <a:lvl5pPr indent="-127000" lvl="4" marL="2057400" marR="0" rtl="0" algn="l">
              <a:spcBef>
                <a:spcPts val="320"/>
              </a:spcBef>
              <a:buClr>
                <a:srgbClr val="7F7F7F"/>
              </a:buClr>
              <a:buFont typeface="Arial"/>
              <a:buChar char="•"/>
              <a:defRPr/>
            </a:lvl5pPr>
            <a:lvl6pPr indent="-127000" lvl="5" marL="2514600" marR="0" rtl="0" algn="l">
              <a:spcBef>
                <a:spcPts val="320"/>
              </a:spcBef>
              <a:buClr>
                <a:srgbClr val="7F7F7F"/>
              </a:buClr>
              <a:buFont typeface="Courier New"/>
              <a:buChar char="o"/>
              <a:defRPr/>
            </a:lvl6pPr>
            <a:lvl7pPr indent="-127000" lvl="6" marL="2971800" marR="0" rtl="0" algn="l">
              <a:spcBef>
                <a:spcPts val="320"/>
              </a:spcBef>
              <a:buClr>
                <a:srgbClr val="7F7F7F"/>
              </a:buClr>
              <a:buFont typeface="Arial"/>
              <a:buChar char="•"/>
              <a:defRPr/>
            </a:lvl7pPr>
            <a:lvl8pPr indent="-127000" lvl="7" marL="3429000" marR="0" rtl="0" algn="l">
              <a:spcBef>
                <a:spcPts val="320"/>
              </a:spcBef>
              <a:buClr>
                <a:srgbClr val="7F7F7F"/>
              </a:buClr>
              <a:buFont typeface="Courier New"/>
              <a:buChar char="o"/>
              <a:defRPr/>
            </a:lvl8pPr>
            <a:lvl9pPr indent="-127000" lvl="8" marL="3886200" marR="0" rtl="0" algn="l">
              <a:spcBef>
                <a:spcPts val="320"/>
              </a:spcBef>
              <a:buClr>
                <a:srgbClr val="7F7F7F"/>
              </a:buClr>
              <a:buFont typeface="Arial"/>
              <a:buChar char="•"/>
              <a:defRPr/>
            </a:lvl9pPr>
          </a:lstStyle>
          <a:p/>
        </p:txBody>
      </p:sp>
      <p:sp>
        <p:nvSpPr>
          <p:cNvPr id="12" name="Shape 12"/>
          <p:cNvSpPr txBox="1"/>
          <p:nvPr>
            <p:ph idx="10" type="dt"/>
          </p:nvPr>
        </p:nvSpPr>
        <p:spPr>
          <a:xfrm>
            <a:off x="6363346" y="6356350"/>
            <a:ext cx="2085975" cy="365125"/>
          </a:xfrm>
          <a:prstGeom prst="rect">
            <a:avLst/>
          </a:prstGeom>
          <a:noFill/>
          <a:ln>
            <a:noFill/>
          </a:ln>
        </p:spPr>
        <p:txBody>
          <a:bodyPr anchorCtr="0" anchor="ctr"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3" name="Shape 13"/>
          <p:cNvSpPr txBox="1"/>
          <p:nvPr>
            <p:ph idx="11" type="ftr"/>
          </p:nvPr>
        </p:nvSpPr>
        <p:spPr>
          <a:xfrm>
            <a:off x="659164" y="6356350"/>
            <a:ext cx="2847975" cy="365125"/>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4" name="Shape 14"/>
          <p:cNvSpPr txBox="1"/>
          <p:nvPr>
            <p:ph idx="12" type="sldNum"/>
          </p:nvPr>
        </p:nvSpPr>
        <p:spPr>
          <a:xfrm>
            <a:off x="8543278" y="6356350"/>
            <a:ext cx="561975" cy="365125"/>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None/>
            </a:pPr>
            <a:fld id="{00000000-1234-1234-1234-123412341234}" type="slidenum">
              <a:rPr lang="en-US" sz="1300"/>
              <a:t>‹#›</a:t>
            </a:fld>
          </a:p>
        </p:txBody>
      </p:sp>
      <p:sp>
        <p:nvSpPr>
          <p:cNvPr id="15" name="Shape 15"/>
          <p:cNvSpPr/>
          <p:nvPr/>
        </p:nvSpPr>
        <p:spPr>
          <a:xfrm>
            <a:off x="8457760" y="6499383"/>
            <a:ext cx="84771" cy="84771"/>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 name="Shape 16"/>
          <p:cNvSpPr/>
          <p:nvPr/>
        </p:nvSpPr>
        <p:spPr>
          <a:xfrm>
            <a:off x="569118" y="6499383"/>
            <a:ext cx="84771" cy="84771"/>
          </a:xfrm>
          <a:prstGeom prst="ellipse">
            <a:avLst/>
          </a:prstGeom>
          <a:solidFill>
            <a:srgbClr val="7F7F7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id="17" name="Shape 17"/>
          <p:cNvPicPr preferRelativeResize="0"/>
          <p:nvPr/>
        </p:nvPicPr>
        <p:blipFill rotWithShape="1">
          <a:blip r:embed="rId1">
            <a:alphaModFix/>
          </a:blip>
          <a:srcRect b="0" l="0" r="0" t="0"/>
          <a:stretch/>
        </p:blipFill>
        <p:spPr>
          <a:xfrm>
            <a:off x="7646307" y="-16966"/>
            <a:ext cx="1462799" cy="1255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6.png"/><Relationship Id="rId4"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cl.cam.ac.uk/~acr31/pubs/ding-signalstrength.pdf" TargetMode="External"/><Relationship Id="rId4" Type="http://schemas.openxmlformats.org/officeDocument/2006/relationships/hyperlink" Target="http://arxiv.org/pdf/1303.5943.pdf" TargetMode="External"/><Relationship Id="rId5" Type="http://schemas.openxmlformats.org/officeDocument/2006/relationships/hyperlink" Target="http://www.cs.helsinki.fi/group/carat/pubs/caratchi.pdf" TargetMode="External"/><Relationship Id="rId6" Type="http://schemas.openxmlformats.org/officeDocument/2006/relationships/hyperlink" Target="http://www.cl.cam.ac.uk/~acr31/pubs/wagner-understanding.pdf" TargetMode="External"/><Relationship Id="rId7" Type="http://schemas.openxmlformats.org/officeDocument/2006/relationships/hyperlink" Target="http://www.cl.cam.ac.uk/~acr31/pubs/wagner-bigdata.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png"/><Relationship Id="rId4" Type="http://schemas.openxmlformats.org/officeDocument/2006/relationships/image" Target="../media/image02.png"/><Relationship Id="rId5" Type="http://schemas.openxmlformats.org/officeDocument/2006/relationships/image" Target="../media/image04.png"/><Relationship Id="rId6"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5.png"/><Relationship Id="rId4" Type="http://schemas.openxmlformats.org/officeDocument/2006/relationships/image" Target="../media/image00.png"/><Relationship Id="rId5" Type="http://schemas.openxmlformats.org/officeDocument/2006/relationships/image" Target="../media/image0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ctrTitle"/>
          </p:nvPr>
        </p:nvSpPr>
        <p:spPr>
          <a:xfrm>
            <a:off x="762000" y="2133600"/>
            <a:ext cx="7772400" cy="1466851"/>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buClr>
                <a:schemeClr val="dk1"/>
              </a:buClr>
              <a:buSzPct val="25000"/>
              <a:buFont typeface="Times New Roman"/>
              <a:buNone/>
            </a:pPr>
            <a:r>
              <a:rPr b="1" i="0" lang="en-US" sz="4800" u="none" cap="none" strike="noStrike">
                <a:solidFill>
                  <a:schemeClr val="dk1"/>
                </a:solidFill>
                <a:latin typeface="Times New Roman"/>
                <a:ea typeface="Times New Roman"/>
                <a:cs typeface="Times New Roman"/>
                <a:sym typeface="Times New Roman"/>
              </a:rPr>
              <a:t>Implementation </a:t>
            </a:r>
            <a:br>
              <a:rPr b="1" i="0" lang="en-US" sz="4800" u="none" cap="none" strike="noStrike">
                <a:solidFill>
                  <a:schemeClr val="dk1"/>
                </a:solidFill>
                <a:latin typeface="Times New Roman"/>
                <a:ea typeface="Times New Roman"/>
                <a:cs typeface="Times New Roman"/>
                <a:sym typeface="Times New Roman"/>
              </a:rPr>
            </a:br>
            <a:r>
              <a:rPr b="1" i="0" lang="en-US" sz="4800" u="none" cap="none" strike="noStrike">
                <a:solidFill>
                  <a:schemeClr val="dk1"/>
                </a:solidFill>
                <a:latin typeface="Times New Roman"/>
                <a:ea typeface="Times New Roman"/>
                <a:cs typeface="Times New Roman"/>
                <a:sym typeface="Times New Roman"/>
              </a:rPr>
              <a:t>(and analysis) of a </a:t>
            </a:r>
            <a:r>
              <a:rPr b="1" lang="en-US" sz="4800">
                <a:solidFill>
                  <a:schemeClr val="dk1"/>
                </a:solidFill>
                <a:latin typeface="Times New Roman"/>
                <a:ea typeface="Times New Roman"/>
                <a:cs typeface="Times New Roman"/>
                <a:sym typeface="Times New Roman"/>
              </a:rPr>
              <a:t>location based </a:t>
            </a:r>
            <a:r>
              <a:rPr b="1" i="0" lang="en-US" sz="4800" u="none" cap="none" strike="noStrike">
                <a:solidFill>
                  <a:schemeClr val="dk1"/>
                </a:solidFill>
                <a:latin typeface="Times New Roman"/>
                <a:ea typeface="Times New Roman"/>
                <a:cs typeface="Times New Roman"/>
                <a:sym typeface="Times New Roman"/>
              </a:rPr>
              <a:t>community organizer</a:t>
            </a:r>
          </a:p>
        </p:txBody>
      </p:sp>
      <p:sp>
        <p:nvSpPr>
          <p:cNvPr id="95" name="Shape 95"/>
          <p:cNvSpPr txBox="1"/>
          <p:nvPr>
            <p:ph idx="1" type="subTitle"/>
          </p:nvPr>
        </p:nvSpPr>
        <p:spPr>
          <a:xfrm>
            <a:off x="228600" y="4114800"/>
            <a:ext cx="8686800" cy="1828800"/>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buClr>
                <a:schemeClr val="dk1"/>
              </a:buClr>
              <a:buSzPct val="25000"/>
              <a:buFont typeface="Arial"/>
              <a:buNone/>
            </a:pPr>
            <a:r>
              <a:rPr b="0" i="0" lang="en-US" sz="2150" u="none" cap="none" strike="noStrike">
                <a:solidFill>
                  <a:schemeClr val="dk1"/>
                </a:solidFill>
                <a:latin typeface="Questrial"/>
                <a:ea typeface="Questrial"/>
                <a:cs typeface="Questrial"/>
                <a:sym typeface="Questrial"/>
              </a:rPr>
              <a:t>Practical course Advanced Networking (Ws14/15)</a:t>
            </a:r>
          </a:p>
          <a:p>
            <a:pPr indent="0" lvl="0" marL="0" marR="0" rtl="0" algn="ctr">
              <a:lnSpc>
                <a:spcPct val="80000"/>
              </a:lnSpc>
              <a:spcBef>
                <a:spcPts val="430"/>
              </a:spcBef>
              <a:buClr>
                <a:schemeClr val="dk1"/>
              </a:buClr>
              <a:buSzPct val="25000"/>
              <a:buFont typeface="Arial"/>
              <a:buNone/>
            </a:pPr>
            <a:r>
              <a:rPr b="0" i="0" lang="en-US" sz="2150" u="none" cap="none" strike="noStrike">
                <a:solidFill>
                  <a:schemeClr val="dk1"/>
                </a:solidFill>
                <a:latin typeface="Questrial"/>
                <a:ea typeface="Questrial"/>
                <a:cs typeface="Questrial"/>
                <a:sym typeface="Questrial"/>
              </a:rPr>
              <a:t>Supervised by : David Koll</a:t>
            </a:r>
          </a:p>
          <a:p>
            <a:pPr indent="0" lvl="0" marL="0" marR="0" rtl="0" algn="ctr">
              <a:lnSpc>
                <a:spcPct val="80000"/>
              </a:lnSpc>
              <a:spcBef>
                <a:spcPts val="430"/>
              </a:spcBef>
              <a:buClr>
                <a:schemeClr val="dk1"/>
              </a:buClr>
              <a:buSzPct val="25000"/>
              <a:buFont typeface="Arial"/>
              <a:buNone/>
            </a:pPr>
            <a:r>
              <a:rPr b="0" i="0" lang="en-US" sz="2150" u="none" cap="none" strike="noStrike">
                <a:solidFill>
                  <a:schemeClr val="dk1"/>
                </a:solidFill>
                <a:latin typeface="Questrial"/>
                <a:ea typeface="Questrial"/>
                <a:cs typeface="Questrial"/>
                <a:sym typeface="Questrial"/>
              </a:rPr>
              <a:t>Presented by :</a:t>
            </a:r>
          </a:p>
          <a:p>
            <a:pPr indent="0" lvl="0" marL="0" marR="0" rtl="0" algn="ctr">
              <a:lnSpc>
                <a:spcPct val="80000"/>
              </a:lnSpc>
              <a:spcBef>
                <a:spcPts val="430"/>
              </a:spcBef>
              <a:buClr>
                <a:schemeClr val="dk1"/>
              </a:buClr>
              <a:buSzPct val="25000"/>
              <a:buFont typeface="Arial"/>
              <a:buNone/>
            </a:pPr>
            <a:r>
              <a:rPr b="0" i="0" lang="en-US" sz="2150" u="none" cap="none" strike="noStrike">
                <a:solidFill>
                  <a:schemeClr val="dk1"/>
                </a:solidFill>
                <a:latin typeface="Questrial"/>
                <a:ea typeface="Questrial"/>
                <a:cs typeface="Questrial"/>
                <a:sym typeface="Questrial"/>
              </a:rPr>
              <a:t> Hari Raghavendar </a:t>
            </a:r>
            <a:r>
              <a:rPr lang="en-US" sz="2150">
                <a:solidFill>
                  <a:schemeClr val="dk1"/>
                </a:solidFill>
                <a:latin typeface="Questrial"/>
                <a:ea typeface="Questrial"/>
                <a:cs typeface="Questrial"/>
                <a:sym typeface="Questrial"/>
              </a:rPr>
              <a:t>R</a:t>
            </a:r>
            <a:r>
              <a:rPr b="0" i="0" lang="en-US" sz="2150" u="none" cap="none" strike="noStrike">
                <a:solidFill>
                  <a:schemeClr val="dk1"/>
                </a:solidFill>
                <a:latin typeface="Questrial"/>
                <a:ea typeface="Questrial"/>
                <a:cs typeface="Questrial"/>
                <a:sym typeface="Questrial"/>
              </a:rPr>
              <a:t>ao Bandari(11334055)</a:t>
            </a:r>
          </a:p>
          <a:p>
            <a:pPr indent="0" lvl="0" marL="0" marR="0" rtl="0" algn="ctr">
              <a:lnSpc>
                <a:spcPct val="80000"/>
              </a:lnSpc>
              <a:spcBef>
                <a:spcPts val="430"/>
              </a:spcBef>
              <a:buClr>
                <a:schemeClr val="dk1"/>
              </a:buClr>
              <a:buSzPct val="25000"/>
              <a:buFont typeface="Arial"/>
              <a:buNone/>
            </a:pPr>
            <a:r>
              <a:rPr b="0" i="0" lang="en-US" sz="2150" u="none" cap="none" strike="noStrike">
                <a:solidFill>
                  <a:schemeClr val="dk1"/>
                </a:solidFill>
                <a:latin typeface="Questrial"/>
                <a:ea typeface="Questrial"/>
                <a:cs typeface="Questrial"/>
                <a:sym typeface="Questrial"/>
              </a:rPr>
              <a:t>  Seshagiri Prabhu(21410690)</a:t>
            </a:r>
          </a:p>
          <a:p>
            <a:pPr indent="0" lvl="0" marL="0" marR="0" rtl="0" algn="ctr">
              <a:lnSpc>
                <a:spcPct val="80000"/>
              </a:lnSpc>
              <a:spcBef>
                <a:spcPts val="434"/>
              </a:spcBef>
              <a:buClr>
                <a:srgbClr val="888888"/>
              </a:buClr>
              <a:buSzPct val="25000"/>
              <a:buFont typeface="Arial"/>
              <a:buNone/>
            </a:pPr>
            <a:r>
              <a:t/>
            </a:r>
            <a:endParaRPr b="0" i="0" sz="2150" u="none" cap="none" strike="noStrike">
              <a:solidFill>
                <a:schemeClr val="dk1"/>
              </a:solidFill>
              <a:latin typeface="Questrial"/>
              <a:ea typeface="Questrial"/>
              <a:cs typeface="Questrial"/>
              <a:sym typeface="Questrial"/>
            </a:endParaRPr>
          </a:p>
        </p:txBody>
      </p:sp>
      <p:pic>
        <p:nvPicPr>
          <p:cNvPr id="96" name="Shape 96"/>
          <p:cNvPicPr preferRelativeResize="0"/>
          <p:nvPr/>
        </p:nvPicPr>
        <p:blipFill rotWithShape="1">
          <a:blip r:embed="rId3">
            <a:alphaModFix/>
          </a:blip>
          <a:srcRect b="0" l="0" r="0" t="0"/>
          <a:stretch/>
        </p:blipFill>
        <p:spPr>
          <a:xfrm>
            <a:off x="7543800" y="0"/>
            <a:ext cx="1463675" cy="12557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idx="1" type="body"/>
          </p:nvPr>
        </p:nvSpPr>
        <p:spPr>
          <a:xfrm>
            <a:off x="457200" y="765325"/>
            <a:ext cx="8229600" cy="5360700"/>
          </a:xfrm>
          <a:prstGeom prst="rect">
            <a:avLst/>
          </a:prstGeom>
          <a:noFill/>
          <a:ln>
            <a:noFill/>
          </a:ln>
        </p:spPr>
        <p:txBody>
          <a:bodyPr anchorCtr="0" anchor="t" bIns="45700" lIns="91425" rIns="91425" tIns="45700">
            <a:noAutofit/>
          </a:bodyPr>
          <a:lstStyle/>
          <a:p>
            <a:pPr indent="-69850" lvl="0" marL="0" rtl="0">
              <a:lnSpc>
                <a:spcPct val="90000"/>
              </a:lnSpc>
              <a:spcBef>
                <a:spcPts val="0"/>
              </a:spcBef>
              <a:buClr>
                <a:schemeClr val="dk1"/>
              </a:buClr>
              <a:buSzPct val="50000"/>
              <a:buFont typeface="Arial"/>
              <a:buNone/>
            </a:pPr>
            <a:r>
              <a:rPr b="1" lang="en-US" sz="2200">
                <a:solidFill>
                  <a:schemeClr val="dk1"/>
                </a:solidFill>
                <a:latin typeface="Times New Roman"/>
                <a:ea typeface="Times New Roman"/>
                <a:cs typeface="Times New Roman"/>
                <a:sym typeface="Times New Roman"/>
              </a:rPr>
              <a:t>Advantages of Geofence:</a:t>
            </a:r>
          </a:p>
          <a:p>
            <a:pPr indent="0" lvl="0" rtl="0">
              <a:lnSpc>
                <a:spcPct val="90000"/>
              </a:lnSpc>
              <a:spcBef>
                <a:spcPts val="440"/>
              </a:spcBef>
              <a:buClr>
                <a:schemeClr val="dk1"/>
              </a:buClr>
              <a:buSzPct val="100000"/>
            </a:pPr>
            <a:r>
              <a:rPr lang="en-US" sz="2200">
                <a:solidFill>
                  <a:schemeClr val="dk1"/>
                </a:solidFill>
                <a:latin typeface="Times New Roman"/>
                <a:ea typeface="Times New Roman"/>
                <a:cs typeface="Times New Roman"/>
                <a:sym typeface="Times New Roman"/>
              </a:rPr>
              <a:t>Geofencing uses cell tower information and Wi-Fi which provide a quite fair accuracy and are less energy intensive. Its saves battery consumption.</a:t>
            </a:r>
          </a:p>
          <a:p>
            <a:pPr indent="0" lvl="0" rtl="0">
              <a:lnSpc>
                <a:spcPct val="90000"/>
              </a:lnSpc>
              <a:spcBef>
                <a:spcPts val="440"/>
              </a:spcBef>
              <a:buClr>
                <a:schemeClr val="dk1"/>
              </a:buClr>
              <a:buSzPct val="100000"/>
            </a:pPr>
            <a:r>
              <a:rPr lang="en-US" sz="2200">
                <a:solidFill>
                  <a:schemeClr val="dk1"/>
                </a:solidFill>
                <a:latin typeface="Times New Roman"/>
                <a:ea typeface="Times New Roman"/>
                <a:cs typeface="Times New Roman"/>
                <a:sym typeface="Times New Roman"/>
              </a:rPr>
              <a:t>Geofencing compromise between good accuracy and battery life.</a:t>
            </a:r>
          </a:p>
          <a:p>
            <a:pPr indent="0" lvl="0" rtl="0">
              <a:lnSpc>
                <a:spcPct val="90000"/>
              </a:lnSpc>
              <a:spcBef>
                <a:spcPts val="440"/>
              </a:spcBef>
              <a:buClr>
                <a:schemeClr val="dk1"/>
              </a:buClr>
              <a:buSzPct val="100000"/>
            </a:pPr>
            <a:r>
              <a:rPr lang="en-US" sz="2200">
                <a:solidFill>
                  <a:schemeClr val="dk1"/>
                </a:solidFill>
                <a:latin typeface="Times New Roman"/>
                <a:ea typeface="Times New Roman"/>
                <a:cs typeface="Times New Roman"/>
                <a:sym typeface="Times New Roman"/>
              </a:rPr>
              <a:t>This technique doesn’t track continuous location so it saves the battery consumption.</a:t>
            </a:r>
          </a:p>
          <a:p>
            <a:pPr indent="0" lvl="0" rtl="0">
              <a:lnSpc>
                <a:spcPct val="90000"/>
              </a:lnSpc>
              <a:spcBef>
                <a:spcPts val="440"/>
              </a:spcBef>
              <a:buClr>
                <a:schemeClr val="dk1"/>
              </a:buClr>
              <a:buSzPct val="100000"/>
            </a:pPr>
            <a:r>
              <a:rPr lang="en-US" sz="2200">
                <a:solidFill>
                  <a:schemeClr val="dk1"/>
                </a:solidFill>
                <a:latin typeface="Times New Roman"/>
                <a:ea typeface="Times New Roman"/>
                <a:cs typeface="Times New Roman"/>
                <a:sym typeface="Times New Roman"/>
              </a:rPr>
              <a:t>This technique gives us location details when we required.</a:t>
            </a:r>
          </a:p>
          <a:p>
            <a:pPr indent="-69850" lvl="0" marL="0" rtl="0">
              <a:lnSpc>
                <a:spcPct val="90000"/>
              </a:lnSpc>
              <a:spcBef>
                <a:spcPts val="440"/>
              </a:spcBef>
              <a:buClr>
                <a:schemeClr val="dk1"/>
              </a:buClr>
              <a:buSzPct val="50000"/>
              <a:buFont typeface="Arial"/>
              <a:buNone/>
            </a:pPr>
            <a:r>
              <a:rPr lang="en-US" sz="2200">
                <a:solidFill>
                  <a:schemeClr val="dk1"/>
                </a:solidFill>
                <a:latin typeface="Times New Roman"/>
                <a:ea typeface="Times New Roman"/>
                <a:cs typeface="Times New Roman"/>
                <a:sym typeface="Times New Roman"/>
              </a:rPr>
              <a:t> eg: </a:t>
            </a:r>
            <a:r>
              <a:rPr lang="en-US" sz="1800">
                <a:solidFill>
                  <a:srgbClr val="333333"/>
                </a:solidFill>
                <a:highlight>
                  <a:srgbClr val="FFFFFF"/>
                </a:highlight>
              </a:rPr>
              <a:t>N</a:t>
            </a:r>
            <a:r>
              <a:rPr lang="en-US" sz="1800"/>
              <a:t>. Ding, et al[1]</a:t>
            </a:r>
            <a:br>
              <a:rPr lang="en-US" sz="2200">
                <a:solidFill>
                  <a:schemeClr val="dk1"/>
                </a:solidFill>
                <a:latin typeface="Times New Roman"/>
                <a:ea typeface="Times New Roman"/>
                <a:cs typeface="Times New Roman"/>
                <a:sym typeface="Times New Roman"/>
              </a:rPr>
            </a:br>
          </a:p>
          <a:p>
            <a:pPr indent="-69850" lvl="0" marL="0" rtl="0">
              <a:lnSpc>
                <a:spcPct val="90000"/>
              </a:lnSpc>
              <a:spcBef>
                <a:spcPts val="440"/>
              </a:spcBef>
              <a:buClr>
                <a:schemeClr val="dk1"/>
              </a:buClr>
              <a:buSzPct val="50000"/>
              <a:buFont typeface="Arial"/>
              <a:buNone/>
            </a:pPr>
            <a:r>
              <a:rPr b="1" lang="en-US" sz="2200">
                <a:solidFill>
                  <a:schemeClr val="dk1"/>
                </a:solidFill>
                <a:latin typeface="Times New Roman"/>
                <a:ea typeface="Times New Roman"/>
                <a:cs typeface="Times New Roman"/>
                <a:sym typeface="Times New Roman"/>
              </a:rPr>
              <a:t>Drawbacks of Geofence: </a:t>
            </a:r>
          </a:p>
          <a:p>
            <a:pPr indent="0" lvl="0" rtl="0">
              <a:lnSpc>
                <a:spcPct val="90000"/>
              </a:lnSpc>
              <a:spcBef>
                <a:spcPts val="440"/>
              </a:spcBef>
              <a:buClr>
                <a:schemeClr val="dk1"/>
              </a:buClr>
              <a:buSzPct val="100000"/>
            </a:pPr>
            <a:r>
              <a:rPr lang="en-US" sz="2200">
                <a:solidFill>
                  <a:schemeClr val="dk1"/>
                </a:solidFill>
                <a:latin typeface="Times New Roman"/>
                <a:ea typeface="Times New Roman"/>
                <a:cs typeface="Times New Roman"/>
                <a:sym typeface="Times New Roman"/>
              </a:rPr>
              <a:t>This technique has a limited accuracy and highly depends on the density of transmitters.</a:t>
            </a:r>
          </a:p>
          <a:p>
            <a:pPr lvl="0" rtl="0">
              <a:spcBef>
                <a:spcPts val="0"/>
              </a:spcBef>
              <a:buClr>
                <a:schemeClr val="dk1"/>
              </a:buClr>
              <a:buSzPct val="78571"/>
              <a:buFont typeface="Arial"/>
              <a:buNone/>
            </a:pPr>
            <a:r>
              <a:t/>
            </a:r>
            <a:endParaRPr>
              <a:solidFill>
                <a:schemeClr val="dk1"/>
              </a:solidFill>
            </a:endParaRPr>
          </a:p>
        </p:txBody>
      </p:sp>
      <p:sp>
        <p:nvSpPr>
          <p:cNvPr id="213" name="Shape 213"/>
          <p:cNvSpPr txBox="1"/>
          <p:nvPr>
            <p:ph idx="10" type="dt"/>
          </p:nvPr>
        </p:nvSpPr>
        <p:spPr>
          <a:xfrm>
            <a:off x="6363346" y="6356350"/>
            <a:ext cx="2085899" cy="365099"/>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latin typeface="Questrial"/>
                <a:ea typeface="Questrial"/>
                <a:cs typeface="Questrial"/>
                <a:sym typeface="Questrial"/>
              </a:rPr>
              <a:t>11/12/2014</a:t>
            </a:r>
          </a:p>
        </p:txBody>
      </p:sp>
      <p:sp>
        <p:nvSpPr>
          <p:cNvPr id="214" name="Shape 214"/>
          <p:cNvSpPr txBox="1"/>
          <p:nvPr>
            <p:ph idx="11" type="ftr"/>
          </p:nvPr>
        </p:nvSpPr>
        <p:spPr>
          <a:xfrm>
            <a:off x="659176" y="6356350"/>
            <a:ext cx="5328300"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15" name="Shape 215"/>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pic>
        <p:nvPicPr>
          <p:cNvPr id="216" name="Shape 216"/>
          <p:cNvPicPr preferRelativeResize="0"/>
          <p:nvPr/>
        </p:nvPicPr>
        <p:blipFill rotWithShape="1">
          <a:blip r:embed="rId3">
            <a:alphaModFix/>
          </a:blip>
          <a:srcRect b="0" l="0" r="0" t="0"/>
          <a:stretch/>
        </p:blipFill>
        <p:spPr>
          <a:xfrm>
            <a:off x="7681081" y="0"/>
            <a:ext cx="1462799" cy="1255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117725" y="228600"/>
            <a:ext cx="6313500" cy="9144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lang="en-US" sz="5400">
                <a:solidFill>
                  <a:schemeClr val="dk1"/>
                </a:solidFill>
                <a:latin typeface="Times New Roman"/>
                <a:ea typeface="Times New Roman"/>
                <a:cs typeface="Times New Roman"/>
                <a:sym typeface="Times New Roman"/>
              </a:rPr>
              <a:t>Use Case</a:t>
            </a:r>
            <a:r>
              <a:rPr b="0" i="0" lang="en-US" sz="5400" u="none" cap="none" strike="noStrike">
                <a:solidFill>
                  <a:schemeClr val="dk1"/>
                </a:solidFill>
                <a:latin typeface="Times New Roman"/>
                <a:ea typeface="Times New Roman"/>
                <a:cs typeface="Times New Roman"/>
                <a:sym typeface="Times New Roman"/>
              </a:rPr>
              <a:t> Diagram:</a:t>
            </a:r>
          </a:p>
        </p:txBody>
      </p:sp>
      <p:sp>
        <p:nvSpPr>
          <p:cNvPr id="222" name="Shape 222"/>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latin typeface="Questrial"/>
                <a:ea typeface="Questrial"/>
                <a:cs typeface="Questrial"/>
                <a:sym typeface="Questrial"/>
              </a:rPr>
              <a:t>11/12/2014</a:t>
            </a:r>
          </a:p>
        </p:txBody>
      </p:sp>
      <p:sp>
        <p:nvSpPr>
          <p:cNvPr id="223" name="Shape 223"/>
          <p:cNvSpPr txBox="1"/>
          <p:nvPr>
            <p:ph idx="11" type="ftr"/>
          </p:nvPr>
        </p:nvSpPr>
        <p:spPr>
          <a:xfrm>
            <a:off x="659176" y="6356350"/>
            <a:ext cx="5388600"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24" name="Shape 224"/>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pic>
        <p:nvPicPr>
          <p:cNvPr id="225" name="Shape 225"/>
          <p:cNvPicPr preferRelativeResize="0"/>
          <p:nvPr/>
        </p:nvPicPr>
        <p:blipFill rotWithShape="1">
          <a:blip r:embed="rId3">
            <a:alphaModFix/>
          </a:blip>
          <a:srcRect b="0" l="0" r="0" t="0"/>
          <a:stretch/>
        </p:blipFill>
        <p:spPr>
          <a:xfrm>
            <a:off x="7681081" y="0"/>
            <a:ext cx="1462918" cy="1255672"/>
          </a:xfrm>
          <a:prstGeom prst="rect">
            <a:avLst/>
          </a:prstGeom>
          <a:noFill/>
          <a:ln>
            <a:noFill/>
          </a:ln>
        </p:spPr>
      </p:pic>
      <p:pic>
        <p:nvPicPr>
          <p:cNvPr id="226" name="Shape 226"/>
          <p:cNvPicPr preferRelativeResize="0"/>
          <p:nvPr/>
        </p:nvPicPr>
        <p:blipFill>
          <a:blip r:embed="rId4">
            <a:alphaModFix/>
          </a:blip>
          <a:stretch>
            <a:fillRect/>
          </a:stretch>
        </p:blipFill>
        <p:spPr>
          <a:xfrm>
            <a:off x="569800" y="966400"/>
            <a:ext cx="7234831" cy="5389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81000" y="0"/>
            <a:ext cx="5638800" cy="1143000"/>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Project Plan:</a:t>
            </a:r>
          </a:p>
        </p:txBody>
      </p:sp>
      <p:sp>
        <p:nvSpPr>
          <p:cNvPr id="232" name="Shape 232"/>
          <p:cNvSpPr txBox="1"/>
          <p:nvPr>
            <p:ph idx="1" type="body"/>
          </p:nvPr>
        </p:nvSpPr>
        <p:spPr>
          <a:xfrm>
            <a:off x="516075" y="1314421"/>
            <a:ext cx="8229600" cy="48704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p>
        </p:txBody>
      </p:sp>
      <p:sp>
        <p:nvSpPr>
          <p:cNvPr id="233" name="Shape 233"/>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solidFill>
                  <a:schemeClr val="dk1"/>
                </a:solidFill>
                <a:latin typeface="Questrial"/>
                <a:ea typeface="Questrial"/>
                <a:cs typeface="Questrial"/>
                <a:sym typeface="Questrial"/>
              </a:rPr>
              <a:t>1</a:t>
            </a:r>
            <a:r>
              <a:rPr lang="en-US" sz="1200">
                <a:solidFill>
                  <a:schemeClr val="dk1"/>
                </a:solidFill>
                <a:latin typeface="Questrial"/>
                <a:ea typeface="Questrial"/>
                <a:cs typeface="Questrial"/>
                <a:sym typeface="Questrial"/>
              </a:rPr>
              <a:t>1/12/2014</a:t>
            </a:r>
          </a:p>
        </p:txBody>
      </p:sp>
      <p:sp>
        <p:nvSpPr>
          <p:cNvPr id="234" name="Shape 234"/>
          <p:cNvSpPr txBox="1"/>
          <p:nvPr>
            <p:ph idx="11" type="ftr"/>
          </p:nvPr>
        </p:nvSpPr>
        <p:spPr>
          <a:xfrm>
            <a:off x="659176" y="6356350"/>
            <a:ext cx="5403600"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latin typeface="Questrial"/>
                <a:ea typeface="Questrial"/>
                <a:cs typeface="Questrial"/>
                <a:sym typeface="Questrial"/>
              </a:rPr>
              <a:t>Implementation(and analysis) of a location based community organizer</a:t>
            </a:r>
          </a:p>
        </p:txBody>
      </p:sp>
      <p:sp>
        <p:nvSpPr>
          <p:cNvPr id="235" name="Shape 235"/>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pic>
        <p:nvPicPr>
          <p:cNvPr id="236" name="Shape 236"/>
          <p:cNvPicPr preferRelativeResize="0"/>
          <p:nvPr/>
        </p:nvPicPr>
        <p:blipFill rotWithShape="1">
          <a:blip r:embed="rId3">
            <a:alphaModFix/>
          </a:blip>
          <a:srcRect b="0" l="0" r="0" t="0"/>
          <a:stretch/>
        </p:blipFill>
        <p:spPr>
          <a:xfrm>
            <a:off x="7681081" y="0"/>
            <a:ext cx="1462918" cy="1255672"/>
          </a:xfrm>
          <a:prstGeom prst="rect">
            <a:avLst/>
          </a:prstGeom>
          <a:noFill/>
          <a:ln>
            <a:noFill/>
          </a:ln>
        </p:spPr>
      </p:pic>
      <p:graphicFrame>
        <p:nvGraphicFramePr>
          <p:cNvPr id="237" name="Shape 237"/>
          <p:cNvGraphicFramePr/>
          <p:nvPr/>
        </p:nvGraphicFramePr>
        <p:xfrm>
          <a:off x="914400" y="2133600"/>
          <a:ext cx="3000000" cy="3000000"/>
        </p:xfrm>
        <a:graphic>
          <a:graphicData uri="http://schemas.openxmlformats.org/drawingml/2006/table">
            <a:tbl>
              <a:tblPr>
                <a:noFill/>
                <a:tableStyleId>{60420BC8-3BB0-4731-BA6D-4EA10005B609}</a:tableStyleId>
              </a:tblPr>
              <a:tblGrid>
                <a:gridCol w="1733550"/>
                <a:gridCol w="5505450"/>
              </a:tblGrid>
              <a:tr h="765600">
                <a:tc>
                  <a:txBody>
                    <a:bodyPr>
                      <a:noAutofit/>
                    </a:bodyPr>
                    <a:lstStyle/>
                    <a:p>
                      <a:pPr indent="0" lvl="0" marL="0" marR="0" rtl="0" algn="l">
                        <a:spcBef>
                          <a:spcPts val="0"/>
                        </a:spcBef>
                        <a:spcAft>
                          <a:spcPts val="0"/>
                        </a:spcAft>
                        <a:buSzPct val="25000"/>
                        <a:buNone/>
                      </a:pPr>
                      <a:r>
                        <a:rPr b="0" i="0" lang="en-US" sz="1800" u="none" cap="none" strike="noStrike">
                          <a:solidFill>
                            <a:srgbClr val="000000"/>
                          </a:solidFill>
                        </a:rPr>
                        <a:t>Dec </a:t>
                      </a:r>
                      <a:r>
                        <a:rPr lang="en-US" sz="1800"/>
                        <a:t>20</a:t>
                      </a:r>
                      <a:r>
                        <a:rPr b="0" i="0" lang="en-US" sz="1800" u="none" cap="none" strike="noStrike">
                          <a:solidFill>
                            <a:srgbClr val="000000"/>
                          </a:solidFill>
                        </a:rPr>
                        <a:t> </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SzPct val="25000"/>
                        <a:buNone/>
                      </a:pPr>
                      <a:r>
                        <a:rPr lang="en-US" sz="1800"/>
                        <a:t>Server Implementation:</a:t>
                      </a:r>
                      <a:r>
                        <a:rPr lang="en-US" sz="1800"/>
                        <a:t> Data collection, Data storage and Data analysis</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526750">
                <a:tc>
                  <a:txBody>
                    <a:bodyPr>
                      <a:noAutofit/>
                    </a:bodyPr>
                    <a:lstStyle/>
                    <a:p>
                      <a:pPr indent="0" lvl="0" marL="0" marR="0" rtl="0" algn="l">
                        <a:spcBef>
                          <a:spcPts val="0"/>
                        </a:spcBef>
                        <a:spcAft>
                          <a:spcPts val="0"/>
                        </a:spcAft>
                        <a:buSzPct val="25000"/>
                        <a:buNone/>
                      </a:pPr>
                      <a:r>
                        <a:rPr lang="en-US" sz="1800" u="none" cap="none" strike="noStrike"/>
                        <a:t>Jan 1- 15 </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lang="en-US" sz="1800" u="none" cap="none" strike="noStrike"/>
                        <a:t>Application Logic </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l">
                        <a:spcBef>
                          <a:spcPts val="0"/>
                        </a:spcBef>
                        <a:spcAft>
                          <a:spcPts val="0"/>
                        </a:spcAft>
                        <a:buSzPct val="25000"/>
                        <a:buNone/>
                      </a:pPr>
                      <a:r>
                        <a:rPr b="0" i="0" lang="en-US" sz="1800" u="none" cap="none" strike="noStrike">
                          <a:solidFill>
                            <a:srgbClr val="000000"/>
                          </a:solidFill>
                        </a:rPr>
                        <a:t>Jan 15- 30</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lvl="0" rtl="0">
                        <a:spcBef>
                          <a:spcPts val="0"/>
                        </a:spcBef>
                        <a:buSzPct val="25000"/>
                        <a:buNone/>
                      </a:pPr>
                      <a:r>
                        <a:rPr lang="en-US" sz="1800"/>
                        <a:t>Application Interface ready</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l">
                        <a:spcBef>
                          <a:spcPts val="0"/>
                        </a:spcBef>
                        <a:spcAft>
                          <a:spcPts val="0"/>
                        </a:spcAft>
                        <a:buSzPct val="25000"/>
                        <a:buNone/>
                      </a:pPr>
                      <a:r>
                        <a:rPr lang="en-US" sz="1800" u="none" cap="none" strike="noStrike"/>
                        <a:t>Feb 1-</a:t>
                      </a:r>
                      <a:r>
                        <a:rPr lang="en-US" sz="1800"/>
                        <a:t>14</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lang="en-US" sz="1800"/>
                        <a:t>Preliminary d</a:t>
                      </a:r>
                      <a:r>
                        <a:rPr lang="en-US" sz="1800" u="none" cap="none" strike="noStrike"/>
                        <a:t>ata collection</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381000">
                <a:tc>
                  <a:txBody>
                    <a:bodyPr>
                      <a:noAutofit/>
                    </a:bodyPr>
                    <a:lstStyle/>
                    <a:p>
                      <a:pPr indent="0" lvl="0" marL="0" marR="0" rtl="0" algn="l">
                        <a:spcBef>
                          <a:spcPts val="0"/>
                        </a:spcBef>
                        <a:spcAft>
                          <a:spcPts val="0"/>
                        </a:spcAft>
                        <a:buSzPct val="25000"/>
                        <a:buNone/>
                      </a:pPr>
                      <a:r>
                        <a:rPr b="0" i="0" lang="en-US" sz="1800" u="none" cap="none" strike="noStrike">
                          <a:solidFill>
                            <a:srgbClr val="000000"/>
                          </a:solidFill>
                        </a:rPr>
                        <a:t>Feb 14-2</a:t>
                      </a:r>
                      <a:r>
                        <a:rPr lang="en-US" sz="1800"/>
                        <a:t>7</a:t>
                      </a:r>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spcAft>
                          <a:spcPts val="0"/>
                        </a:spcAft>
                        <a:buSzPct val="25000"/>
                        <a:buNone/>
                      </a:pPr>
                      <a:r>
                        <a:rPr lang="en-US" sz="1800"/>
                        <a:t>Detailed d</a:t>
                      </a:r>
                      <a:r>
                        <a:rPr b="0" i="0" lang="en-US" sz="1800" u="none" cap="none" strike="noStrike">
                          <a:solidFill>
                            <a:srgbClr val="000000"/>
                          </a:solidFill>
                        </a:rPr>
                        <a:t>ata </a:t>
                      </a:r>
                      <a:r>
                        <a:rPr lang="en-US" sz="1800"/>
                        <a:t>A</a:t>
                      </a:r>
                      <a:r>
                        <a:rPr b="0" i="0" lang="en-US" sz="1800" u="none" cap="none" strike="noStrike">
                          <a:solidFill>
                            <a:srgbClr val="000000"/>
                          </a:solidFill>
                        </a:rPr>
                        <a:t>nalysis for res</a:t>
                      </a:r>
                      <a:r>
                        <a:rPr lang="en-US" sz="1800"/>
                        <a:t>earch purpose,</a:t>
                      </a:r>
                    </a:p>
                    <a:p>
                      <a:pPr lvl="0" rtl="0">
                        <a:spcBef>
                          <a:spcPts val="0"/>
                        </a:spcBef>
                        <a:buClr>
                          <a:schemeClr val="dk1"/>
                        </a:buClr>
                        <a:buSzPct val="61111"/>
                        <a:buFont typeface="Arial"/>
                        <a:buNone/>
                      </a:pPr>
                      <a:r>
                        <a:rPr lang="en-US" sz="1800">
                          <a:solidFill>
                            <a:schemeClr val="dk1"/>
                          </a:solidFill>
                        </a:rPr>
                        <a:t>Submission of written report</a:t>
                      </a:r>
                    </a:p>
                    <a:p>
                      <a:pPr indent="0" lvl="0" marL="0" marR="0" rtl="0" algn="l">
                        <a:spcBef>
                          <a:spcPts val="0"/>
                        </a:spcBef>
                        <a:spcAft>
                          <a:spcPts val="0"/>
                        </a:spcAft>
                        <a:buSzPct val="25000"/>
                        <a:buNone/>
                      </a:pPr>
                      <a:r>
                        <a:t/>
                      </a:r>
                      <a:endParaRPr sz="1800"/>
                    </a:p>
                  </a:txBody>
                  <a:tcPr marT="95250" marB="95250" marR="95250" marL="95250">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228600" y="0"/>
            <a:ext cx="4267199" cy="9905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References:</a:t>
            </a:r>
          </a:p>
        </p:txBody>
      </p:sp>
      <p:sp>
        <p:nvSpPr>
          <p:cNvPr id="243" name="Shape 243"/>
          <p:cNvSpPr txBox="1"/>
          <p:nvPr>
            <p:ph idx="1" type="body"/>
          </p:nvPr>
        </p:nvSpPr>
        <p:spPr>
          <a:xfrm>
            <a:off x="228600" y="1103750"/>
            <a:ext cx="8839199" cy="5333999"/>
          </a:xfrm>
          <a:prstGeom prst="rect">
            <a:avLst/>
          </a:prstGeom>
          <a:noFill/>
          <a:ln>
            <a:noFill/>
          </a:ln>
        </p:spPr>
        <p:txBody>
          <a:bodyPr anchorCtr="0" anchor="t" bIns="45700" lIns="91425" rIns="91425" tIns="45700">
            <a:noAutofit/>
          </a:bodyPr>
          <a:lstStyle/>
          <a:p>
            <a:pPr indent="-342900" lvl="0" marL="457200" rtl="0">
              <a:lnSpc>
                <a:spcPct val="90000"/>
              </a:lnSpc>
              <a:spcBef>
                <a:spcPts val="0"/>
              </a:spcBef>
              <a:buSzPct val="100000"/>
              <a:buAutoNum type="arabicPeriod"/>
            </a:pPr>
            <a:r>
              <a:rPr lang="en-US" sz="1800"/>
              <a:t>N. </a:t>
            </a:r>
            <a:r>
              <a:rPr lang="en-US" sz="1800">
                <a:solidFill>
                  <a:schemeClr val="dk1"/>
                </a:solidFill>
              </a:rPr>
              <a:t>Ding, et al.: "Characterizing and Modeling the Impact of Wireless </a:t>
            </a:r>
            <a:br>
              <a:rPr lang="en-US" sz="1800">
                <a:solidFill>
                  <a:schemeClr val="dk1"/>
                </a:solidFill>
              </a:rPr>
            </a:br>
            <a:r>
              <a:rPr lang="en-US" sz="1800">
                <a:solidFill>
                  <a:schemeClr val="dk1"/>
                </a:solidFill>
              </a:rPr>
              <a:t>Signal Strength on Smartphone Battery Drain", ACM SIGMETRICS 2013 [</a:t>
            </a:r>
            <a:r>
              <a:rPr lang="en-US" sz="1800" u="sng">
                <a:solidFill>
                  <a:schemeClr val="hlink"/>
                </a:solidFill>
                <a:hlinkClick r:id="rId3"/>
              </a:rPr>
              <a:t>pdf</a:t>
            </a:r>
            <a:r>
              <a:rPr lang="en-US" sz="1800">
                <a:solidFill>
                  <a:schemeClr val="dk1"/>
                </a:solidFill>
              </a:rPr>
              <a:t>]</a:t>
            </a:r>
          </a:p>
          <a:p>
            <a:pPr indent="-342900" lvl="0" marL="457200" rtl="0">
              <a:lnSpc>
                <a:spcPct val="90000"/>
              </a:lnSpc>
              <a:spcBef>
                <a:spcPts val="0"/>
              </a:spcBef>
              <a:buSzPct val="100000"/>
              <a:buAutoNum type="arabicPeriod"/>
            </a:pPr>
            <a:r>
              <a:rPr lang="en-US" sz="1800">
                <a:solidFill>
                  <a:schemeClr val="dk1"/>
                </a:solidFill>
              </a:rPr>
              <a:t>Dmitry Namiot and Manfred Sneps-Sneppe: Geofence and Network Proximity, Springer Verlang Berlin Heidelberg 2013 [</a:t>
            </a:r>
            <a:r>
              <a:rPr lang="en-US" sz="1800" u="sng">
                <a:solidFill>
                  <a:schemeClr val="hlink"/>
                </a:solidFill>
                <a:hlinkClick r:id="rId4"/>
              </a:rPr>
              <a:t>pdf</a:t>
            </a:r>
            <a:r>
              <a:rPr lang="en-US" sz="1800">
                <a:solidFill>
                  <a:schemeClr val="dk1"/>
                </a:solidFill>
              </a:rPr>
              <a:t>]</a:t>
            </a:r>
          </a:p>
          <a:p>
            <a:pPr indent="-342900" lvl="0" marL="457200" rtl="0">
              <a:lnSpc>
                <a:spcPct val="90000"/>
              </a:lnSpc>
              <a:spcBef>
                <a:spcPts val="0"/>
              </a:spcBef>
              <a:buSzPct val="100000"/>
              <a:buAutoNum type="arabicPeriod"/>
            </a:pPr>
            <a:r>
              <a:rPr lang="en-US" sz="1800">
                <a:solidFill>
                  <a:schemeClr val="dk1"/>
                </a:solidFill>
              </a:rPr>
              <a:t>K. Athukorala et al: “How Carat Affects User Behavior: Implications for Mobile Battery Awareness Applications”, ACM CHI’14 [</a:t>
            </a:r>
            <a:r>
              <a:rPr lang="en-US" sz="1800" u="sng">
                <a:solidFill>
                  <a:schemeClr val="hlink"/>
                </a:solidFill>
                <a:hlinkClick r:id="rId5"/>
              </a:rPr>
              <a:t>pdf</a:t>
            </a:r>
            <a:r>
              <a:rPr lang="en-US" sz="1800">
                <a:solidFill>
                  <a:schemeClr val="dk1"/>
                </a:solidFill>
              </a:rPr>
              <a:t>]</a:t>
            </a:r>
          </a:p>
          <a:p>
            <a:pPr indent="-342900" lvl="0" marL="457200" rtl="0">
              <a:lnSpc>
                <a:spcPct val="90000"/>
              </a:lnSpc>
              <a:spcBef>
                <a:spcPts val="0"/>
              </a:spcBef>
              <a:buSzPct val="100000"/>
              <a:buAutoNum type="arabicPeriod"/>
            </a:pPr>
            <a:r>
              <a:rPr lang="en-US" sz="1800"/>
              <a:t>Daniel Wagner, Andrew Rice and Alastair Beresford, Device Analyzer:  understanding smartphone usage, 10th International Conference on Mobile and Ubiquitous Systems: Computing, Networking and Services, Tokyo, Japan, December 2013 [</a:t>
            </a:r>
            <a:r>
              <a:rPr lang="en-US" sz="1800" u="sng">
                <a:solidFill>
                  <a:schemeClr val="hlink"/>
                </a:solidFill>
                <a:hlinkClick r:id="rId6"/>
              </a:rPr>
              <a:t>pdf</a:t>
            </a:r>
            <a:r>
              <a:rPr lang="en-US" sz="1800"/>
              <a:t>]</a:t>
            </a:r>
          </a:p>
          <a:p>
            <a:pPr indent="-342900" lvl="0" marL="457200" rtl="0">
              <a:lnSpc>
                <a:spcPct val="90000"/>
              </a:lnSpc>
              <a:spcBef>
                <a:spcPts val="0"/>
              </a:spcBef>
              <a:buSzPct val="100000"/>
              <a:buAutoNum type="arabicPeriod"/>
            </a:pPr>
            <a:r>
              <a:rPr lang="en-US" sz="1800"/>
              <a:t>Daniel Wagner, Andrew Rice and Alastair Beresford, Device Analyzer: Large-scale mobile data collection, Big Data Analytics workshop (in conjunction with ACM Sigmetrics 2013), Pittsburgh, PA, USA, June 2013 [</a:t>
            </a:r>
            <a:r>
              <a:rPr lang="en-US" sz="1800" u="sng">
                <a:solidFill>
                  <a:schemeClr val="hlink"/>
                </a:solidFill>
                <a:hlinkClick r:id="rId7"/>
              </a:rPr>
              <a:t>pdf</a:t>
            </a:r>
            <a:r>
              <a:rPr lang="en-US" sz="1800"/>
              <a:t>]</a:t>
            </a:r>
          </a:p>
          <a:p>
            <a:pPr indent="0" lvl="0" marL="0" marR="0" rtl="0" algn="l">
              <a:lnSpc>
                <a:spcPct val="90000"/>
              </a:lnSpc>
              <a:spcBef>
                <a:spcPts val="481"/>
              </a:spcBef>
              <a:buClr>
                <a:srgbClr val="7F7F7F"/>
              </a:buClr>
              <a:buSzPct val="25000"/>
              <a:buFont typeface="Arial"/>
              <a:buNone/>
            </a:pPr>
            <a:r>
              <a:t/>
            </a:r>
            <a:endParaRPr b="0" i="0" sz="2400" u="sng" cap="none" strike="noStrike">
              <a:solidFill>
                <a:srgbClr val="7F7F7F"/>
              </a:solidFill>
              <a:latin typeface="Times New Roman"/>
              <a:ea typeface="Times New Roman"/>
              <a:cs typeface="Times New Roman"/>
              <a:sym typeface="Times New Roman"/>
            </a:endParaRPr>
          </a:p>
        </p:txBody>
      </p:sp>
      <p:sp>
        <p:nvSpPr>
          <p:cNvPr id="244" name="Shape 244"/>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solidFill>
                  <a:schemeClr val="dk1"/>
                </a:solidFill>
                <a:latin typeface="Questrial"/>
                <a:ea typeface="Questrial"/>
                <a:cs typeface="Questrial"/>
                <a:sym typeface="Questrial"/>
              </a:rPr>
              <a:t>11/12/2014</a:t>
            </a:r>
          </a:p>
        </p:txBody>
      </p:sp>
      <p:sp>
        <p:nvSpPr>
          <p:cNvPr id="245" name="Shape 245"/>
          <p:cNvSpPr txBox="1"/>
          <p:nvPr>
            <p:ph idx="11" type="ftr"/>
          </p:nvPr>
        </p:nvSpPr>
        <p:spPr>
          <a:xfrm>
            <a:off x="659176" y="6356350"/>
            <a:ext cx="5148299"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46" name="Shape 246"/>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lang="en-US"/>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0" lvl="0" marL="0" marR="0" rtl="0" algn="ctr">
              <a:spcBef>
                <a:spcPts val="0"/>
              </a:spcBef>
              <a:buClr>
                <a:srgbClr val="7F7F7F"/>
              </a:buClr>
              <a:buSzPct val="25000"/>
              <a:buFont typeface="Arial"/>
              <a:buNone/>
            </a:pPr>
            <a:r>
              <a:t/>
            </a:r>
            <a:endParaRPr b="0" i="0" sz="2400" u="none" cap="none" strike="noStrike">
              <a:solidFill>
                <a:srgbClr val="7F7F7F"/>
              </a:solidFill>
              <a:latin typeface="Questrial"/>
              <a:ea typeface="Questrial"/>
              <a:cs typeface="Questrial"/>
              <a:sym typeface="Questrial"/>
            </a:endParaRPr>
          </a:p>
          <a:p>
            <a:pPr indent="0" lvl="0" marL="0" marR="0" rtl="0" algn="ctr">
              <a:spcBef>
                <a:spcPts val="480"/>
              </a:spcBef>
              <a:buClr>
                <a:srgbClr val="7F7F7F"/>
              </a:buClr>
              <a:buSzPct val="25000"/>
              <a:buFont typeface="Arial"/>
              <a:buNone/>
            </a:pPr>
            <a:r>
              <a:t/>
            </a:r>
            <a:endParaRPr b="0" i="0" sz="2400" u="none" cap="none" strike="noStrike">
              <a:solidFill>
                <a:srgbClr val="7F7F7F"/>
              </a:solidFill>
              <a:latin typeface="Questrial"/>
              <a:ea typeface="Questrial"/>
              <a:cs typeface="Questrial"/>
              <a:sym typeface="Questrial"/>
            </a:endParaRPr>
          </a:p>
          <a:p>
            <a:pPr indent="0" lvl="0" marL="0" marR="0" rtl="0" algn="ctr">
              <a:spcBef>
                <a:spcPts val="480"/>
              </a:spcBef>
              <a:buClr>
                <a:srgbClr val="7F7F7F"/>
              </a:buClr>
              <a:buSzPct val="25000"/>
              <a:buFont typeface="Arial"/>
              <a:buNone/>
            </a:pPr>
            <a:r>
              <a:t/>
            </a:r>
            <a:endParaRPr b="0" i="0" sz="2400" u="none" cap="none" strike="noStrike">
              <a:solidFill>
                <a:srgbClr val="7F7F7F"/>
              </a:solidFill>
              <a:latin typeface="Questrial"/>
              <a:ea typeface="Questrial"/>
              <a:cs typeface="Questrial"/>
              <a:sym typeface="Questrial"/>
            </a:endParaRPr>
          </a:p>
          <a:p>
            <a:pPr indent="0" lvl="0" marL="0" marR="0" rtl="0" algn="ctr">
              <a:spcBef>
                <a:spcPts val="1080"/>
              </a:spcBef>
              <a:buClr>
                <a:schemeClr val="dk1"/>
              </a:buClr>
              <a:buSzPct val="25000"/>
              <a:buFont typeface="Arial"/>
              <a:buNone/>
            </a:pPr>
            <a:r>
              <a:rPr b="0" i="0" lang="en-US" sz="5400" u="none" cap="none" strike="noStrike">
                <a:solidFill>
                  <a:schemeClr val="dk1"/>
                </a:solidFill>
                <a:latin typeface="Arial Black"/>
                <a:ea typeface="Arial Black"/>
                <a:cs typeface="Arial Black"/>
                <a:sym typeface="Arial Black"/>
              </a:rPr>
              <a:t>Thank You  </a:t>
            </a:r>
          </a:p>
          <a:p>
            <a:pPr indent="-342900" lvl="0" marL="3429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a:p>
            <a:pPr indent="-342900" lvl="0" marL="3429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a:p>
            <a:pPr indent="-342900" lvl="0" marL="3429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p:txBody>
      </p:sp>
      <p:sp>
        <p:nvSpPr>
          <p:cNvPr id="252" name="Shape 252"/>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i="0" lang="en-US" sz="1200" u="none" cap="none" strike="noStrike">
                <a:latin typeface="Questrial"/>
                <a:ea typeface="Questrial"/>
                <a:cs typeface="Questrial"/>
                <a:sym typeface="Questrial"/>
              </a:rPr>
              <a:t>11/</a:t>
            </a:r>
            <a:r>
              <a:rPr b="1" lang="en-US" sz="1200">
                <a:latin typeface="Questrial"/>
                <a:ea typeface="Questrial"/>
                <a:cs typeface="Questrial"/>
                <a:sym typeface="Questrial"/>
              </a:rPr>
              <a:t>12</a:t>
            </a:r>
            <a:r>
              <a:rPr b="1" i="0" lang="en-US" sz="1200" u="none" cap="none" strike="noStrike">
                <a:latin typeface="Questrial"/>
                <a:ea typeface="Questrial"/>
                <a:cs typeface="Questrial"/>
                <a:sym typeface="Questrial"/>
              </a:rPr>
              <a:t>/2014</a:t>
            </a:r>
          </a:p>
        </p:txBody>
      </p:sp>
      <p:sp>
        <p:nvSpPr>
          <p:cNvPr id="253" name="Shape 253"/>
          <p:cNvSpPr txBox="1"/>
          <p:nvPr>
            <p:ph idx="11" type="ftr"/>
          </p:nvPr>
        </p:nvSpPr>
        <p:spPr>
          <a:xfrm>
            <a:off x="659175" y="6356350"/>
            <a:ext cx="4638000"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54" name="Shape 25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a:p>
            <a:pPr indent="-342900" lvl="0" marL="3429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a:p>
            <a:pPr indent="-342900" lvl="0" marL="3429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a:p>
            <a:pPr indent="0" lvl="0" marL="0" marR="0" rtl="0" algn="ctr">
              <a:spcBef>
                <a:spcPts val="1080"/>
              </a:spcBef>
              <a:buClr>
                <a:schemeClr val="dk1"/>
              </a:buClr>
              <a:buSzPct val="25000"/>
              <a:buFont typeface="Arial"/>
              <a:buNone/>
            </a:pPr>
            <a:r>
              <a:rPr b="1" i="0" lang="en-US" sz="5400" u="none" cap="none" strike="noStrike">
                <a:solidFill>
                  <a:schemeClr val="dk1"/>
                </a:solidFill>
                <a:latin typeface="Times New Roman"/>
                <a:ea typeface="Times New Roman"/>
                <a:cs typeface="Times New Roman"/>
                <a:sym typeface="Times New Roman"/>
              </a:rPr>
              <a:t>Any Questions?</a:t>
            </a:r>
          </a:p>
        </p:txBody>
      </p:sp>
      <p:sp>
        <p:nvSpPr>
          <p:cNvPr id="260" name="Shape 260"/>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latin typeface="Questrial"/>
                <a:ea typeface="Questrial"/>
                <a:cs typeface="Questrial"/>
                <a:sym typeface="Questrial"/>
              </a:rPr>
              <a:t>11/12/2014</a:t>
            </a:r>
          </a:p>
        </p:txBody>
      </p:sp>
      <p:sp>
        <p:nvSpPr>
          <p:cNvPr id="261" name="Shape 261"/>
          <p:cNvSpPr txBox="1"/>
          <p:nvPr>
            <p:ph idx="11" type="ftr"/>
          </p:nvPr>
        </p:nvSpPr>
        <p:spPr>
          <a:xfrm>
            <a:off x="659164" y="6356350"/>
            <a:ext cx="5284434" cy="365125"/>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62" name="Shape 262"/>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381000"/>
            <a:ext cx="4648199" cy="874712"/>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Introduction :-</a:t>
            </a:r>
          </a:p>
        </p:txBody>
      </p:sp>
      <p:sp>
        <p:nvSpPr>
          <p:cNvPr id="102" name="Shape 102"/>
          <p:cNvSpPr txBox="1"/>
          <p:nvPr>
            <p:ph idx="1" type="body"/>
          </p:nvPr>
        </p:nvSpPr>
        <p:spPr>
          <a:xfrm>
            <a:off x="457200" y="1600200"/>
            <a:ext cx="8229600" cy="4526100"/>
          </a:xfrm>
          <a:prstGeom prst="rect">
            <a:avLst/>
          </a:prstGeom>
          <a:noFill/>
          <a:ln>
            <a:noFill/>
          </a:ln>
        </p:spPr>
        <p:txBody>
          <a:bodyPr anchorCtr="0" anchor="t" bIns="45700" lIns="91425" rIns="91425" tIns="45700">
            <a:noAutofit/>
          </a:bodyPr>
          <a:lstStyle/>
          <a:p>
            <a:pPr indent="-342900" lvl="0" marL="342900" marR="0" rtl="0" algn="l">
              <a:spcBef>
                <a:spcPts val="0"/>
              </a:spcBef>
              <a:buClr>
                <a:schemeClr val="dk1"/>
              </a:buClr>
              <a:buSzPct val="100000"/>
              <a:buFont typeface="Times New Roman"/>
              <a:buChar char="•"/>
            </a:pPr>
            <a:r>
              <a:rPr lang="en-US" sz="2400">
                <a:solidFill>
                  <a:schemeClr val="dk1"/>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 location based community organizer.</a:t>
            </a:r>
          </a:p>
          <a:p>
            <a:pPr indent="-342900" lvl="0" marL="342900" marR="0" rtl="0" algn="l">
              <a:spcBef>
                <a:spcPts val="480"/>
              </a:spcBef>
              <a:buClr>
                <a:schemeClr val="dk1"/>
              </a:buClr>
              <a:buSzPct val="100000"/>
              <a:buFont typeface="Arial"/>
              <a:buChar char="•"/>
            </a:pPr>
            <a:r>
              <a:rPr lang="en-US" sz="2400">
                <a:solidFill>
                  <a:schemeClr val="dk1"/>
                </a:solidFill>
                <a:latin typeface="Times New Roman"/>
                <a:ea typeface="Times New Roman"/>
                <a:cs typeface="Times New Roman"/>
                <a:sym typeface="Times New Roman"/>
              </a:rPr>
              <a:t>Users could share their current physical location information to others in a community </a:t>
            </a:r>
          </a:p>
          <a:p>
            <a:pPr indent="-152400" lvl="0" marL="152400" marR="0" rtl="0" algn="l">
              <a:spcBef>
                <a:spcPts val="480"/>
              </a:spcBef>
              <a:buClr>
                <a:srgbClr val="7F7F7F"/>
              </a:buClr>
              <a:buSzPct val="100000"/>
              <a:buFont typeface="Arial"/>
              <a:buNone/>
            </a:pPr>
            <a:r>
              <a:t/>
            </a:r>
            <a:endParaRPr b="0" i="0" sz="2400" u="none" cap="none" strike="noStrike">
              <a:solidFill>
                <a:srgbClr val="7F7F7F"/>
              </a:solidFill>
              <a:latin typeface="Questrial"/>
              <a:ea typeface="Questrial"/>
              <a:cs typeface="Questrial"/>
              <a:sym typeface="Questrial"/>
            </a:endParaRPr>
          </a:p>
        </p:txBody>
      </p:sp>
      <p:sp>
        <p:nvSpPr>
          <p:cNvPr id="103" name="Shape 103"/>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solidFill>
                  <a:schemeClr val="dk1"/>
                </a:solidFill>
                <a:latin typeface="Questrial"/>
                <a:ea typeface="Questrial"/>
                <a:cs typeface="Questrial"/>
                <a:sym typeface="Questrial"/>
              </a:rPr>
              <a:t>11/12/2014</a:t>
            </a:r>
          </a:p>
        </p:txBody>
      </p:sp>
      <p:sp>
        <p:nvSpPr>
          <p:cNvPr id="104" name="Shape 104"/>
          <p:cNvSpPr txBox="1"/>
          <p:nvPr>
            <p:ph idx="11" type="ftr"/>
          </p:nvPr>
        </p:nvSpPr>
        <p:spPr>
          <a:xfrm>
            <a:off x="659176" y="6356350"/>
            <a:ext cx="5110500"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105" name="Shape 105"/>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pic>
        <p:nvPicPr>
          <p:cNvPr id="106" name="Shape 106"/>
          <p:cNvPicPr preferRelativeResize="0"/>
          <p:nvPr/>
        </p:nvPicPr>
        <p:blipFill rotWithShape="1">
          <a:blip r:embed="rId3">
            <a:alphaModFix/>
          </a:blip>
          <a:srcRect b="0" l="0" r="0" t="0"/>
          <a:stretch/>
        </p:blipFill>
        <p:spPr>
          <a:xfrm>
            <a:off x="7659542" y="0"/>
            <a:ext cx="1463675" cy="1255712"/>
          </a:xfrm>
          <a:prstGeom prst="rect">
            <a:avLst/>
          </a:prstGeom>
          <a:noFill/>
          <a:ln>
            <a:noFill/>
          </a:ln>
        </p:spPr>
      </p:pic>
      <p:sp>
        <p:nvSpPr>
          <p:cNvPr id="107" name="Shape 107"/>
          <p:cNvSpPr/>
          <p:nvPr/>
        </p:nvSpPr>
        <p:spPr>
          <a:xfrm>
            <a:off x="2871240" y="3319032"/>
            <a:ext cx="1143000" cy="612599"/>
          </a:xfrm>
          <a:prstGeom prst="wedgeRoundRectCallout">
            <a:avLst>
              <a:gd fmla="val -20833" name="adj1"/>
              <a:gd fmla="val 62500" name="adj2"/>
              <a:gd fmla="val 0" name="adj3"/>
            </a:avLst>
          </a:prstGeom>
          <a:solidFill>
            <a:schemeClr val="dk1"/>
          </a:solidFill>
          <a:ln cap="flat" cmpd="sng" w="28575">
            <a:solidFill>
              <a:srgbClr val="4656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US" sz="1800" u="none" cap="none" strike="noStrike">
                <a:solidFill>
                  <a:schemeClr val="lt1"/>
                </a:solidFill>
                <a:latin typeface="Times New Roman"/>
                <a:ea typeface="Times New Roman"/>
                <a:cs typeface="Times New Roman"/>
                <a:sym typeface="Times New Roman"/>
              </a:rPr>
              <a:t>Tracks location</a:t>
            </a:r>
          </a:p>
        </p:txBody>
      </p:sp>
      <p:sp>
        <p:nvSpPr>
          <p:cNvPr id="108" name="Shape 108"/>
          <p:cNvSpPr/>
          <p:nvPr/>
        </p:nvSpPr>
        <p:spPr>
          <a:xfrm>
            <a:off x="4695625" y="3325075"/>
            <a:ext cx="1074000" cy="612599"/>
          </a:xfrm>
          <a:prstGeom prst="wedgeRoundRectCallout">
            <a:avLst>
              <a:gd fmla="val -20833" name="adj1"/>
              <a:gd fmla="val 62500" name="adj2"/>
              <a:gd fmla="val 0" name="adj3"/>
            </a:avLst>
          </a:prstGeom>
          <a:solidFill>
            <a:srgbClr val="FF0000"/>
          </a:solidFill>
          <a:ln cap="flat" cmpd="sng" w="28575">
            <a:solidFill>
              <a:srgbClr val="4656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rPr b="0" i="0" lang="en-US" u="none" cap="none" strike="noStrike">
                <a:solidFill>
                  <a:schemeClr val="lt1"/>
                </a:solidFill>
                <a:latin typeface="Times New Roman"/>
                <a:ea typeface="Times New Roman"/>
                <a:cs typeface="Times New Roman"/>
                <a:sym typeface="Times New Roman"/>
              </a:rPr>
              <a:t>B is 10 M away</a:t>
            </a:r>
          </a:p>
        </p:txBody>
      </p:sp>
      <p:pic>
        <p:nvPicPr>
          <p:cNvPr id="109" name="Shape 109"/>
          <p:cNvPicPr preferRelativeResize="0"/>
          <p:nvPr/>
        </p:nvPicPr>
        <p:blipFill rotWithShape="1">
          <a:blip r:embed="rId4">
            <a:alphaModFix/>
          </a:blip>
          <a:srcRect b="0" l="0" r="0" t="0"/>
          <a:stretch/>
        </p:blipFill>
        <p:spPr>
          <a:xfrm>
            <a:off x="3516996" y="4348983"/>
            <a:ext cx="1176300" cy="768299"/>
          </a:xfrm>
          <a:prstGeom prst="rect">
            <a:avLst/>
          </a:prstGeom>
          <a:noFill/>
          <a:ln>
            <a:noFill/>
          </a:ln>
        </p:spPr>
      </p:pic>
      <p:cxnSp>
        <p:nvCxnSpPr>
          <p:cNvPr id="110" name="Shape 110"/>
          <p:cNvCxnSpPr>
            <a:stCxn id="111" idx="1"/>
          </p:cNvCxnSpPr>
          <p:nvPr/>
        </p:nvCxnSpPr>
        <p:spPr>
          <a:xfrm flipH="1">
            <a:off x="2619614" y="3510767"/>
            <a:ext cx="3435900" cy="639300"/>
          </a:xfrm>
          <a:prstGeom prst="straightConnector1">
            <a:avLst/>
          </a:prstGeom>
          <a:noFill/>
          <a:ln cap="flat" cmpd="sng" w="19050">
            <a:solidFill>
              <a:srgbClr val="000000"/>
            </a:solidFill>
            <a:prstDash val="solid"/>
            <a:round/>
            <a:headEnd len="lg" w="lg" type="none"/>
            <a:tailEnd len="lg" w="lg" type="triangle"/>
          </a:ln>
        </p:spPr>
      </p:cxnSp>
      <p:cxnSp>
        <p:nvCxnSpPr>
          <p:cNvPr id="112" name="Shape 112"/>
          <p:cNvCxnSpPr/>
          <p:nvPr/>
        </p:nvCxnSpPr>
        <p:spPr>
          <a:xfrm flipH="1" rot="10800000">
            <a:off x="2634300" y="3855899"/>
            <a:ext cx="3429000" cy="618000"/>
          </a:xfrm>
          <a:prstGeom prst="straightConnector1">
            <a:avLst/>
          </a:prstGeom>
          <a:noFill/>
          <a:ln cap="flat" cmpd="sng" w="19050">
            <a:solidFill>
              <a:srgbClr val="FF0000"/>
            </a:solidFill>
            <a:prstDash val="solid"/>
            <a:round/>
            <a:headEnd len="lg" w="lg" type="none"/>
            <a:tailEnd len="lg" w="lg" type="triangle"/>
          </a:ln>
        </p:spPr>
      </p:cxnSp>
      <p:cxnSp>
        <p:nvCxnSpPr>
          <p:cNvPr id="113" name="Shape 113"/>
          <p:cNvCxnSpPr>
            <a:stCxn id="114" idx="1"/>
            <a:endCxn id="115" idx="3"/>
          </p:cNvCxnSpPr>
          <p:nvPr/>
        </p:nvCxnSpPr>
        <p:spPr>
          <a:xfrm rot="10800000">
            <a:off x="2607842" y="4791994"/>
            <a:ext cx="3324300" cy="884100"/>
          </a:xfrm>
          <a:prstGeom prst="straightConnector1">
            <a:avLst/>
          </a:prstGeom>
          <a:noFill/>
          <a:ln cap="flat" cmpd="sng" w="19050">
            <a:solidFill>
              <a:srgbClr val="000000"/>
            </a:solidFill>
            <a:prstDash val="solid"/>
            <a:round/>
            <a:headEnd len="lg" w="lg" type="none"/>
            <a:tailEnd len="lg" w="lg" type="triangle"/>
          </a:ln>
        </p:spPr>
      </p:cxnSp>
      <p:cxnSp>
        <p:nvCxnSpPr>
          <p:cNvPr id="116" name="Shape 116"/>
          <p:cNvCxnSpPr/>
          <p:nvPr/>
        </p:nvCxnSpPr>
        <p:spPr>
          <a:xfrm>
            <a:off x="2604842" y="5187244"/>
            <a:ext cx="3355499" cy="794699"/>
          </a:xfrm>
          <a:prstGeom prst="straightConnector1">
            <a:avLst/>
          </a:prstGeom>
          <a:noFill/>
          <a:ln cap="flat" cmpd="sng" w="19050">
            <a:solidFill>
              <a:srgbClr val="FF0000"/>
            </a:solidFill>
            <a:prstDash val="solid"/>
            <a:round/>
            <a:headEnd len="lg" w="lg" type="none"/>
            <a:tailEnd len="lg" w="lg" type="triangle"/>
          </a:ln>
        </p:spPr>
      </p:cxnSp>
      <p:sp>
        <p:nvSpPr>
          <p:cNvPr id="117" name="Shape 117"/>
          <p:cNvSpPr txBox="1"/>
          <p:nvPr/>
        </p:nvSpPr>
        <p:spPr>
          <a:xfrm>
            <a:off x="6404500" y="3855900"/>
            <a:ext cx="332699" cy="426899"/>
          </a:xfrm>
          <a:prstGeom prst="rect">
            <a:avLst/>
          </a:prstGeom>
          <a:noFill/>
          <a:ln>
            <a:noFill/>
          </a:ln>
        </p:spPr>
        <p:txBody>
          <a:bodyPr anchorCtr="0" anchor="t" bIns="91425" lIns="91425" rIns="91425" tIns="91425">
            <a:noAutofit/>
          </a:bodyPr>
          <a:lstStyle/>
          <a:p>
            <a:pPr lvl="0">
              <a:spcBef>
                <a:spcPts val="0"/>
              </a:spcBef>
              <a:buNone/>
            </a:pPr>
            <a:r>
              <a:rPr lang="en-US" sz="1800"/>
              <a:t>A</a:t>
            </a:r>
          </a:p>
        </p:txBody>
      </p:sp>
      <p:sp>
        <p:nvSpPr>
          <p:cNvPr id="118" name="Shape 118"/>
          <p:cNvSpPr txBox="1"/>
          <p:nvPr/>
        </p:nvSpPr>
        <p:spPr>
          <a:xfrm>
            <a:off x="6404500" y="6325450"/>
            <a:ext cx="332699" cy="426899"/>
          </a:xfrm>
          <a:prstGeom prst="rect">
            <a:avLst/>
          </a:prstGeom>
          <a:noFill/>
          <a:ln>
            <a:noFill/>
          </a:ln>
        </p:spPr>
        <p:txBody>
          <a:bodyPr anchorCtr="0" anchor="t" bIns="91425" lIns="91425" rIns="91425" tIns="91425">
            <a:noAutofit/>
          </a:bodyPr>
          <a:lstStyle/>
          <a:p>
            <a:pPr lvl="0">
              <a:spcBef>
                <a:spcPts val="0"/>
              </a:spcBef>
              <a:buNone/>
            </a:pPr>
            <a:r>
              <a:rPr lang="en-US" sz="1800"/>
              <a:t>B</a:t>
            </a:r>
          </a:p>
        </p:txBody>
      </p:sp>
      <p:sp>
        <p:nvSpPr>
          <p:cNvPr id="119" name="Shape 119"/>
          <p:cNvSpPr/>
          <p:nvPr/>
        </p:nvSpPr>
        <p:spPr>
          <a:xfrm>
            <a:off x="4927825" y="5087575"/>
            <a:ext cx="1074000" cy="612599"/>
          </a:xfrm>
          <a:prstGeom prst="wedgeRoundRectCallout">
            <a:avLst>
              <a:gd fmla="val -20833" name="adj1"/>
              <a:gd fmla="val 62500" name="adj2"/>
              <a:gd fmla="val 0" name="adj3"/>
            </a:avLst>
          </a:prstGeom>
          <a:solidFill>
            <a:srgbClr val="FF0000"/>
          </a:solidFill>
          <a:ln cap="flat" cmpd="sng" w="28575">
            <a:solidFill>
              <a:srgbClr val="465684"/>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rPr lang="en-US">
                <a:solidFill>
                  <a:schemeClr val="lt1"/>
                </a:solidFill>
                <a:latin typeface="Times New Roman"/>
                <a:ea typeface="Times New Roman"/>
                <a:cs typeface="Times New Roman"/>
                <a:sym typeface="Times New Roman"/>
              </a:rPr>
              <a:t>A</a:t>
            </a:r>
            <a:r>
              <a:rPr b="0" i="0" lang="en-US" u="none" cap="none" strike="noStrike">
                <a:solidFill>
                  <a:schemeClr val="lt1"/>
                </a:solidFill>
                <a:latin typeface="Times New Roman"/>
                <a:ea typeface="Times New Roman"/>
                <a:cs typeface="Times New Roman"/>
                <a:sym typeface="Times New Roman"/>
              </a:rPr>
              <a:t> is 10 M away</a:t>
            </a:r>
          </a:p>
        </p:txBody>
      </p:sp>
      <p:pic>
        <p:nvPicPr>
          <p:cNvPr id="120" name="Shape 120"/>
          <p:cNvPicPr preferRelativeResize="0"/>
          <p:nvPr/>
        </p:nvPicPr>
        <p:blipFill rotWithShape="1">
          <a:blip r:embed="rId5">
            <a:alphaModFix/>
          </a:blip>
          <a:srcRect b="0" l="0" r="0" t="0"/>
          <a:stretch/>
        </p:blipFill>
        <p:spPr>
          <a:xfrm>
            <a:off x="6072492" y="3037038"/>
            <a:ext cx="914400" cy="914400"/>
          </a:xfrm>
          <a:prstGeom prst="rect">
            <a:avLst/>
          </a:prstGeom>
          <a:noFill/>
          <a:ln>
            <a:noFill/>
          </a:ln>
        </p:spPr>
      </p:pic>
      <p:pic>
        <p:nvPicPr>
          <p:cNvPr id="121" name="Shape 121"/>
          <p:cNvPicPr preferRelativeResize="0"/>
          <p:nvPr/>
        </p:nvPicPr>
        <p:blipFill rotWithShape="1">
          <a:blip r:embed="rId5">
            <a:alphaModFix/>
          </a:blip>
          <a:srcRect b="0" l="0" r="0" t="0"/>
          <a:stretch/>
        </p:blipFill>
        <p:spPr>
          <a:xfrm>
            <a:off x="6113642" y="5508412"/>
            <a:ext cx="914400" cy="914400"/>
          </a:xfrm>
          <a:prstGeom prst="rect">
            <a:avLst/>
          </a:prstGeom>
          <a:noFill/>
          <a:ln>
            <a:noFill/>
          </a:ln>
        </p:spPr>
      </p:pic>
      <p:pic>
        <p:nvPicPr>
          <p:cNvPr id="122" name="Shape 122"/>
          <p:cNvPicPr preferRelativeResize="0"/>
          <p:nvPr/>
        </p:nvPicPr>
        <p:blipFill>
          <a:blip r:embed="rId6">
            <a:alphaModFix/>
          </a:blip>
          <a:stretch>
            <a:fillRect/>
          </a:stretch>
        </p:blipFill>
        <p:spPr>
          <a:xfrm>
            <a:off x="1263650" y="3970587"/>
            <a:ext cx="1219200" cy="1219200"/>
          </a:xfrm>
          <a:prstGeom prst="rect">
            <a:avLst/>
          </a:prstGeom>
          <a:noFill/>
          <a:ln>
            <a:noFill/>
          </a:ln>
        </p:spPr>
      </p:pic>
      <p:sp>
        <p:nvSpPr>
          <p:cNvPr id="123" name="Shape 123"/>
          <p:cNvSpPr txBox="1"/>
          <p:nvPr/>
        </p:nvSpPr>
        <p:spPr>
          <a:xfrm>
            <a:off x="1397750" y="5063662"/>
            <a:ext cx="951000" cy="279599"/>
          </a:xfrm>
          <a:prstGeom prst="rect">
            <a:avLst/>
          </a:prstGeom>
          <a:noFill/>
          <a:ln>
            <a:noFill/>
          </a:ln>
        </p:spPr>
        <p:txBody>
          <a:bodyPr anchorCtr="0" anchor="t" bIns="91425" lIns="91425" rIns="91425" tIns="91425">
            <a:noAutofit/>
          </a:bodyPr>
          <a:lstStyle/>
          <a:p>
            <a:pPr lvl="0" rtl="0">
              <a:spcBef>
                <a:spcPts val="0"/>
              </a:spcBef>
              <a:buNone/>
            </a:pPr>
            <a:r>
              <a:rPr lang="en-US" sz="1800"/>
              <a:t>Server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1" type="body"/>
          </p:nvPr>
        </p:nvSpPr>
        <p:spPr>
          <a:xfrm>
            <a:off x="457200" y="603375"/>
            <a:ext cx="8229600" cy="5522999"/>
          </a:xfrm>
          <a:prstGeom prst="rect">
            <a:avLst/>
          </a:prstGeom>
          <a:noFill/>
          <a:ln>
            <a:noFill/>
          </a:ln>
        </p:spPr>
        <p:txBody>
          <a:bodyPr anchorCtr="0" anchor="t" bIns="45700" lIns="91425" rIns="91425" tIns="45700">
            <a:noAutofit/>
          </a:bodyPr>
          <a:lstStyle/>
          <a:p>
            <a:pPr indent="-342900" lvl="0" marL="342900" marR="0" rtl="0" algn="l">
              <a:spcBef>
                <a:spcPts val="0"/>
              </a:spcBef>
              <a:buClr>
                <a:srgbClr val="000000"/>
              </a:buClr>
              <a:buSzPct val="100000"/>
              <a:buFont typeface="Arial"/>
              <a:buChar char="•"/>
            </a:pPr>
            <a:r>
              <a:rPr b="0" i="0" lang="en-US" sz="2400" u="none" cap="none" strike="noStrike">
                <a:solidFill>
                  <a:srgbClr val="000000"/>
                </a:solidFill>
                <a:latin typeface="Times New Roman"/>
                <a:ea typeface="Times New Roman"/>
                <a:cs typeface="Times New Roman"/>
                <a:sym typeface="Times New Roman"/>
              </a:rPr>
              <a:t>Anyone in the community can create an event and that </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event will be shared in the community( Ex: Instant </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Event “Meeting at central Mensa”).</a:t>
            </a:r>
          </a:p>
          <a:p>
            <a:pPr indent="0" lvl="0" marL="0" marR="0" rtl="0" algn="l">
              <a:spcBef>
                <a:spcPts val="480"/>
              </a:spcBef>
              <a:buClr>
                <a:srgbClr val="7F7F7F"/>
              </a:buClr>
              <a:buSzPct val="250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spcBef>
                <a:spcPts val="480"/>
              </a:spcBef>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p>
          <a:p>
            <a:pPr indent="0" lvl="0" marL="0" marR="0" rtl="0" algn="l">
              <a:spcBef>
                <a:spcPts val="480"/>
              </a:spcBef>
              <a:buClr>
                <a:srgbClr val="7F7F7F"/>
              </a:buClr>
              <a:buSzPct val="250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480"/>
              </a:spcBef>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p>
          <a:p>
            <a:pPr indent="0" lvl="0" marL="0" marR="0" rtl="0" algn="l">
              <a:spcBef>
                <a:spcPts val="480"/>
              </a:spcBef>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p>
          <a:p>
            <a:pPr indent="0" lvl="0" marL="0" marR="0" rtl="0" algn="l">
              <a:spcBef>
                <a:spcPts val="480"/>
              </a:spcBef>
              <a:buClr>
                <a:schemeClr val="dk1"/>
              </a:buClr>
              <a:buSzPct val="25000"/>
              <a:buFont typeface="Arial"/>
              <a:buNone/>
            </a:pPr>
            <a:r>
              <a:rPr b="0" i="0" lang="en-US" sz="2400" u="none" cap="none" strike="noStrike">
                <a:solidFill>
                  <a:schemeClr val="dk1"/>
                </a:solidFill>
                <a:latin typeface="Times New Roman"/>
                <a:ea typeface="Times New Roman"/>
                <a:cs typeface="Times New Roman"/>
                <a:sym typeface="Times New Roman"/>
              </a:rPr>
              <a:t>                                                                    </a:t>
            </a:r>
          </a:p>
        </p:txBody>
      </p:sp>
      <p:sp>
        <p:nvSpPr>
          <p:cNvPr id="129" name="Shape 129"/>
          <p:cNvSpPr txBox="1"/>
          <p:nvPr>
            <p:ph idx="10" type="dt"/>
          </p:nvPr>
        </p:nvSpPr>
        <p:spPr>
          <a:xfrm>
            <a:off x="6363346" y="6356350"/>
            <a:ext cx="2085899" cy="365099"/>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i="0" lang="en-US" sz="1200" u="none" cap="none" strike="noStrike">
                <a:solidFill>
                  <a:srgbClr val="595959"/>
                </a:solidFill>
                <a:latin typeface="Questrial"/>
                <a:ea typeface="Questrial"/>
                <a:cs typeface="Questrial"/>
                <a:sym typeface="Questrial"/>
              </a:rPr>
              <a:t>11/</a:t>
            </a:r>
            <a:r>
              <a:rPr b="1" lang="en-US" sz="1200">
                <a:solidFill>
                  <a:srgbClr val="595959"/>
                </a:solidFill>
                <a:latin typeface="Questrial"/>
                <a:ea typeface="Questrial"/>
                <a:cs typeface="Questrial"/>
                <a:sym typeface="Questrial"/>
              </a:rPr>
              <a:t>12</a:t>
            </a:r>
            <a:r>
              <a:rPr b="1" i="0" lang="en-US" sz="1200" u="none" cap="none" strike="noStrike">
                <a:solidFill>
                  <a:srgbClr val="595959"/>
                </a:solidFill>
                <a:latin typeface="Questrial"/>
                <a:ea typeface="Questrial"/>
                <a:cs typeface="Questrial"/>
                <a:sym typeface="Questrial"/>
              </a:rPr>
              <a:t>/2014</a:t>
            </a:r>
          </a:p>
        </p:txBody>
      </p:sp>
      <p:sp>
        <p:nvSpPr>
          <p:cNvPr id="130" name="Shape 130"/>
          <p:cNvSpPr txBox="1"/>
          <p:nvPr>
            <p:ph idx="11" type="ftr"/>
          </p:nvPr>
        </p:nvSpPr>
        <p:spPr>
          <a:xfrm>
            <a:off x="659175" y="6356350"/>
            <a:ext cx="5088299" cy="365099"/>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latin typeface="Questrial"/>
                <a:ea typeface="Questrial"/>
                <a:cs typeface="Questrial"/>
                <a:sym typeface="Questrial"/>
              </a:rPr>
              <a:t>Implementation(and analysis) of a location based community organizer</a:t>
            </a:r>
          </a:p>
        </p:txBody>
      </p:sp>
      <p:sp>
        <p:nvSpPr>
          <p:cNvPr id="131" name="Shape 131"/>
          <p:cNvSpPr txBox="1"/>
          <p:nvPr>
            <p:ph idx="12" type="sldNum"/>
          </p:nvPr>
        </p:nvSpPr>
        <p:spPr>
          <a:xfrm>
            <a:off x="8543278" y="6356350"/>
            <a:ext cx="561899" cy="365099"/>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cxnSp>
        <p:nvCxnSpPr>
          <p:cNvPr id="132" name="Shape 132"/>
          <p:cNvCxnSpPr/>
          <p:nvPr/>
        </p:nvCxnSpPr>
        <p:spPr>
          <a:xfrm flipH="1">
            <a:off x="2143527" y="2360763"/>
            <a:ext cx="2282999" cy="914400"/>
          </a:xfrm>
          <a:prstGeom prst="straightConnector1">
            <a:avLst/>
          </a:prstGeom>
          <a:noFill/>
          <a:ln cap="flat" cmpd="sng" w="9525">
            <a:solidFill>
              <a:srgbClr val="FF0000"/>
            </a:solidFill>
            <a:prstDash val="solid"/>
            <a:round/>
            <a:headEnd len="med" w="med" type="none"/>
            <a:tailEnd len="lg" w="lg" type="stealth"/>
          </a:ln>
        </p:spPr>
      </p:cxnSp>
      <p:sp>
        <p:nvSpPr>
          <p:cNvPr id="133" name="Shape 133"/>
          <p:cNvSpPr/>
          <p:nvPr/>
        </p:nvSpPr>
        <p:spPr>
          <a:xfrm rot="-1407295">
            <a:off x="2331471" y="2328481"/>
            <a:ext cx="1664207" cy="405899"/>
          </a:xfrm>
          <a:prstGeom prst="wedgeRoundRectCallout">
            <a:avLst>
              <a:gd fmla="val -20833" name="adj1"/>
              <a:gd fmla="val 62500" name="adj2"/>
              <a:gd fmla="val 0" name="adj3"/>
            </a:avLst>
          </a:prstGeom>
          <a:solidFill>
            <a:srgbClr val="FF0000"/>
          </a:solidFill>
          <a:ln cap="flat" cmpd="sng" w="9525">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rPr b="0" i="0" lang="en-US" u="none" cap="none" strike="noStrike">
                <a:solidFill>
                  <a:schemeClr val="lt1"/>
                </a:solidFill>
                <a:latin typeface="Times New Roman"/>
                <a:ea typeface="Times New Roman"/>
                <a:cs typeface="Times New Roman"/>
                <a:sym typeface="Times New Roman"/>
              </a:rPr>
              <a:t>Meeting at central Mensa</a:t>
            </a:r>
          </a:p>
        </p:txBody>
      </p:sp>
      <p:cxnSp>
        <p:nvCxnSpPr>
          <p:cNvPr id="134" name="Shape 134"/>
          <p:cNvCxnSpPr/>
          <p:nvPr/>
        </p:nvCxnSpPr>
        <p:spPr>
          <a:xfrm>
            <a:off x="2143408" y="3390900"/>
            <a:ext cx="4143300" cy="114300"/>
          </a:xfrm>
          <a:prstGeom prst="straightConnector1">
            <a:avLst/>
          </a:prstGeom>
          <a:noFill/>
          <a:ln cap="flat" cmpd="sng" w="9525">
            <a:solidFill>
              <a:srgbClr val="FF0000"/>
            </a:solidFill>
            <a:prstDash val="solid"/>
            <a:round/>
            <a:headEnd len="med" w="med" type="none"/>
            <a:tailEnd len="lg" w="lg" type="stealth"/>
          </a:ln>
        </p:spPr>
      </p:cxnSp>
      <p:cxnSp>
        <p:nvCxnSpPr>
          <p:cNvPr id="135" name="Shape 135"/>
          <p:cNvCxnSpPr/>
          <p:nvPr/>
        </p:nvCxnSpPr>
        <p:spPr>
          <a:xfrm>
            <a:off x="2143408" y="3733800"/>
            <a:ext cx="2352299" cy="762000"/>
          </a:xfrm>
          <a:prstGeom prst="straightConnector1">
            <a:avLst/>
          </a:prstGeom>
          <a:noFill/>
          <a:ln cap="flat" cmpd="sng" w="9525">
            <a:solidFill>
              <a:srgbClr val="FF0000"/>
            </a:solidFill>
            <a:prstDash val="solid"/>
            <a:round/>
            <a:headEnd len="med" w="med" type="none"/>
            <a:tailEnd len="lg" w="lg" type="stealth"/>
          </a:ln>
        </p:spPr>
      </p:cxnSp>
      <p:cxnSp>
        <p:nvCxnSpPr>
          <p:cNvPr id="136" name="Shape 136"/>
          <p:cNvCxnSpPr>
            <a:endCxn id="137" idx="1"/>
          </p:cNvCxnSpPr>
          <p:nvPr/>
        </p:nvCxnSpPr>
        <p:spPr>
          <a:xfrm>
            <a:off x="2143525" y="4343383"/>
            <a:ext cx="4106100" cy="1796700"/>
          </a:xfrm>
          <a:prstGeom prst="straightConnector1">
            <a:avLst/>
          </a:prstGeom>
          <a:noFill/>
          <a:ln cap="flat" cmpd="sng" w="9525">
            <a:solidFill>
              <a:srgbClr val="FF0000"/>
            </a:solidFill>
            <a:prstDash val="solid"/>
            <a:round/>
            <a:headEnd len="med" w="med" type="none"/>
            <a:tailEnd len="lg" w="lg" type="stealth"/>
          </a:ln>
        </p:spPr>
      </p:cxnSp>
      <p:sp>
        <p:nvSpPr>
          <p:cNvPr id="138" name="Shape 138"/>
          <p:cNvSpPr txBox="1"/>
          <p:nvPr/>
        </p:nvSpPr>
        <p:spPr>
          <a:xfrm>
            <a:off x="897380" y="4172809"/>
            <a:ext cx="951000" cy="279599"/>
          </a:xfrm>
          <a:prstGeom prst="rect">
            <a:avLst/>
          </a:prstGeom>
          <a:noFill/>
          <a:ln>
            <a:noFill/>
          </a:ln>
        </p:spPr>
        <p:txBody>
          <a:bodyPr anchorCtr="0" anchor="t" bIns="91425" lIns="91425" rIns="91425" tIns="91425">
            <a:noAutofit/>
          </a:bodyPr>
          <a:lstStyle/>
          <a:p>
            <a:pPr lvl="0" rtl="0">
              <a:spcBef>
                <a:spcPts val="0"/>
              </a:spcBef>
              <a:buNone/>
            </a:pPr>
            <a:r>
              <a:rPr lang="en-US" sz="1800"/>
              <a:t>Server</a:t>
            </a:r>
          </a:p>
        </p:txBody>
      </p:sp>
      <p:pic>
        <p:nvPicPr>
          <p:cNvPr id="139" name="Shape 139"/>
          <p:cNvPicPr preferRelativeResize="0"/>
          <p:nvPr/>
        </p:nvPicPr>
        <p:blipFill>
          <a:blip r:embed="rId3">
            <a:alphaModFix/>
          </a:blip>
          <a:stretch>
            <a:fillRect/>
          </a:stretch>
        </p:blipFill>
        <p:spPr>
          <a:xfrm>
            <a:off x="763280" y="3079734"/>
            <a:ext cx="1219200" cy="1219200"/>
          </a:xfrm>
          <a:prstGeom prst="rect">
            <a:avLst/>
          </a:prstGeom>
          <a:noFill/>
          <a:ln>
            <a:noFill/>
          </a:ln>
        </p:spPr>
      </p:pic>
      <p:sp>
        <p:nvSpPr>
          <p:cNvPr id="140" name="Shape 140"/>
          <p:cNvSpPr/>
          <p:nvPr/>
        </p:nvSpPr>
        <p:spPr>
          <a:xfrm>
            <a:off x="3826350" y="2928625"/>
            <a:ext cx="1412999" cy="453299"/>
          </a:xfrm>
          <a:prstGeom prst="wedgeRoundRectCallout">
            <a:avLst>
              <a:gd fmla="val -20833" name="adj1"/>
              <a:gd fmla="val 62500" name="adj2"/>
              <a:gd fmla="val 0" name="adj3"/>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FF"/>
                </a:solidFill>
                <a:latin typeface="Times New Roman"/>
                <a:ea typeface="Times New Roman"/>
                <a:cs typeface="Times New Roman"/>
                <a:sym typeface="Times New Roman"/>
              </a:rPr>
              <a:t>Meeting at central mensa</a:t>
            </a:r>
          </a:p>
        </p:txBody>
      </p:sp>
      <p:sp>
        <p:nvSpPr>
          <p:cNvPr id="141" name="Shape 141"/>
          <p:cNvSpPr/>
          <p:nvPr/>
        </p:nvSpPr>
        <p:spPr>
          <a:xfrm rot="984196">
            <a:off x="3196083" y="3697650"/>
            <a:ext cx="1412908" cy="453469"/>
          </a:xfrm>
          <a:prstGeom prst="wedgeRoundRectCallout">
            <a:avLst>
              <a:gd fmla="val -20833" name="adj1"/>
              <a:gd fmla="val 62500" name="adj2"/>
              <a:gd fmla="val 0" name="adj3"/>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FF"/>
                </a:solidFill>
                <a:latin typeface="Times New Roman"/>
                <a:ea typeface="Times New Roman"/>
                <a:cs typeface="Times New Roman"/>
                <a:sym typeface="Times New Roman"/>
              </a:rPr>
              <a:t>Meeting at central mensa</a:t>
            </a:r>
          </a:p>
        </p:txBody>
      </p:sp>
      <p:sp>
        <p:nvSpPr>
          <p:cNvPr id="142" name="Shape 142"/>
          <p:cNvSpPr/>
          <p:nvPr/>
        </p:nvSpPr>
        <p:spPr>
          <a:xfrm rot="1175106">
            <a:off x="2956354" y="4419590"/>
            <a:ext cx="1413158" cy="453186"/>
          </a:xfrm>
          <a:prstGeom prst="wedgeRoundRectCallout">
            <a:avLst>
              <a:gd fmla="val -20833" name="adj1"/>
              <a:gd fmla="val 62500" name="adj2"/>
              <a:gd fmla="val 0" name="adj3"/>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solidFill>
                  <a:srgbClr val="FFFFFF"/>
                </a:solidFill>
                <a:latin typeface="Times New Roman"/>
                <a:ea typeface="Times New Roman"/>
                <a:cs typeface="Times New Roman"/>
                <a:sym typeface="Times New Roman"/>
              </a:rPr>
              <a:t>Meeting at central mensa</a:t>
            </a:r>
          </a:p>
        </p:txBody>
      </p:sp>
      <p:pic>
        <p:nvPicPr>
          <p:cNvPr id="143" name="Shape 143"/>
          <p:cNvPicPr preferRelativeResize="0"/>
          <p:nvPr/>
        </p:nvPicPr>
        <p:blipFill rotWithShape="1">
          <a:blip r:embed="rId4">
            <a:alphaModFix/>
          </a:blip>
          <a:srcRect b="0" l="0" r="0" t="0"/>
          <a:stretch/>
        </p:blipFill>
        <p:spPr>
          <a:xfrm>
            <a:off x="4404667" y="1785813"/>
            <a:ext cx="914400" cy="914400"/>
          </a:xfrm>
          <a:prstGeom prst="rect">
            <a:avLst/>
          </a:prstGeom>
          <a:noFill/>
          <a:ln>
            <a:noFill/>
          </a:ln>
        </p:spPr>
      </p:pic>
      <p:pic>
        <p:nvPicPr>
          <p:cNvPr id="144" name="Shape 144"/>
          <p:cNvPicPr preferRelativeResize="0"/>
          <p:nvPr/>
        </p:nvPicPr>
        <p:blipFill rotWithShape="1">
          <a:blip r:embed="rId4">
            <a:alphaModFix/>
          </a:blip>
          <a:srcRect b="0" l="0" r="0" t="0"/>
          <a:stretch/>
        </p:blipFill>
        <p:spPr>
          <a:xfrm>
            <a:off x="6267917" y="2990838"/>
            <a:ext cx="914400" cy="914400"/>
          </a:xfrm>
          <a:prstGeom prst="rect">
            <a:avLst/>
          </a:prstGeom>
          <a:noFill/>
          <a:ln>
            <a:noFill/>
          </a:ln>
        </p:spPr>
      </p:pic>
      <p:pic>
        <p:nvPicPr>
          <p:cNvPr id="145" name="Shape 145"/>
          <p:cNvPicPr preferRelativeResize="0"/>
          <p:nvPr/>
        </p:nvPicPr>
        <p:blipFill rotWithShape="1">
          <a:blip r:embed="rId4">
            <a:alphaModFix/>
          </a:blip>
          <a:srcRect b="0" l="0" r="0" t="0"/>
          <a:stretch/>
        </p:blipFill>
        <p:spPr>
          <a:xfrm>
            <a:off x="4656617" y="4071075"/>
            <a:ext cx="914400" cy="914400"/>
          </a:xfrm>
          <a:prstGeom prst="rect">
            <a:avLst/>
          </a:prstGeom>
          <a:noFill/>
          <a:ln>
            <a:noFill/>
          </a:ln>
        </p:spPr>
      </p:pic>
      <p:pic>
        <p:nvPicPr>
          <p:cNvPr id="146" name="Shape 146"/>
          <p:cNvPicPr preferRelativeResize="0"/>
          <p:nvPr/>
        </p:nvPicPr>
        <p:blipFill rotWithShape="1">
          <a:blip r:embed="rId4">
            <a:alphaModFix/>
          </a:blip>
          <a:srcRect b="0" l="0" r="0" t="0"/>
          <a:stretch/>
        </p:blipFill>
        <p:spPr>
          <a:xfrm>
            <a:off x="6267917" y="5584037"/>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0"/>
            <a:ext cx="4343400" cy="9902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Motivation:</a:t>
            </a:r>
          </a:p>
        </p:txBody>
      </p:sp>
      <p:sp>
        <p:nvSpPr>
          <p:cNvPr id="152" name="Shape 152"/>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i="0" lang="en-US" sz="1200" u="none" cap="none" strike="noStrike">
                <a:latin typeface="Questrial"/>
                <a:ea typeface="Questrial"/>
                <a:cs typeface="Questrial"/>
                <a:sym typeface="Questrial"/>
              </a:rPr>
              <a:t>11/20/2014</a:t>
            </a:r>
          </a:p>
        </p:txBody>
      </p:sp>
      <p:sp>
        <p:nvSpPr>
          <p:cNvPr id="153" name="Shape 153"/>
          <p:cNvSpPr txBox="1"/>
          <p:nvPr>
            <p:ph idx="11" type="ftr"/>
          </p:nvPr>
        </p:nvSpPr>
        <p:spPr>
          <a:xfrm>
            <a:off x="659164" y="6356350"/>
            <a:ext cx="5055834" cy="365125"/>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i="0" lang="en-US" sz="1200" u="none" cap="none" strike="noStrike">
                <a:solidFill>
                  <a:schemeClr val="dk1"/>
                </a:solidFill>
                <a:latin typeface="Questrial"/>
                <a:ea typeface="Questrial"/>
                <a:cs typeface="Questrial"/>
                <a:sym typeface="Questrial"/>
              </a:rPr>
              <a:t>Implementation(and analysis) of a community organizer</a:t>
            </a:r>
          </a:p>
        </p:txBody>
      </p:sp>
      <p:sp>
        <p:nvSpPr>
          <p:cNvPr id="154" name="Shape 15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lang="en-US"/>
              <a:t>‹#›</a:t>
            </a:fld>
          </a:p>
        </p:txBody>
      </p:sp>
      <p:pic>
        <p:nvPicPr>
          <p:cNvPr id="155" name="Shape 155"/>
          <p:cNvPicPr preferRelativeResize="0"/>
          <p:nvPr/>
        </p:nvPicPr>
        <p:blipFill rotWithShape="1">
          <a:blip r:embed="rId3">
            <a:alphaModFix/>
          </a:blip>
          <a:srcRect b="0" l="0" r="0" t="0"/>
          <a:stretch/>
        </p:blipFill>
        <p:spPr>
          <a:xfrm>
            <a:off x="7642325" y="63525"/>
            <a:ext cx="1462799" cy="1255799"/>
          </a:xfrm>
          <a:prstGeom prst="rect">
            <a:avLst/>
          </a:prstGeom>
          <a:noFill/>
          <a:ln>
            <a:noFill/>
          </a:ln>
        </p:spPr>
      </p:pic>
      <p:pic>
        <p:nvPicPr>
          <p:cNvPr descr="user_perspective.png" id="156" name="Shape 156"/>
          <p:cNvPicPr preferRelativeResize="0"/>
          <p:nvPr/>
        </p:nvPicPr>
        <p:blipFill>
          <a:blip r:embed="rId4">
            <a:alphaModFix/>
          </a:blip>
          <a:stretch>
            <a:fillRect/>
          </a:stretch>
        </p:blipFill>
        <p:spPr>
          <a:xfrm>
            <a:off x="0" y="13394"/>
            <a:ext cx="9144000" cy="68312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0"/>
            <a:ext cx="8229600" cy="1600199"/>
          </a:xfrm>
          <a:prstGeom prst="rect">
            <a:avLst/>
          </a:prstGeom>
        </p:spPr>
        <p:txBody>
          <a:bodyPr anchorCtr="0" anchor="b" bIns="91425" lIns="91425" rIns="91425" tIns="91425">
            <a:noAutofit/>
          </a:bodyPr>
          <a:lstStyle/>
          <a:p>
            <a:pPr lvl="0">
              <a:spcBef>
                <a:spcPts val="0"/>
              </a:spcBef>
              <a:buNone/>
            </a:pPr>
            <a:r>
              <a:t/>
            </a:r>
            <a:endParaRPr/>
          </a:p>
        </p:txBody>
      </p:sp>
      <p:sp>
        <p:nvSpPr>
          <p:cNvPr id="163" name="Shape 163"/>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descr="research_perspective.png" id="164" name="Shape 164"/>
          <p:cNvPicPr preferRelativeResize="0"/>
          <p:nvPr/>
        </p:nvPicPr>
        <p:blipFill>
          <a:blip r:embed="rId3">
            <a:alphaModFix/>
          </a:blip>
          <a:stretch>
            <a:fillRect/>
          </a:stretch>
        </p:blipFill>
        <p:spPr>
          <a:xfrm>
            <a:off x="0" y="0"/>
            <a:ext cx="9144000" cy="6858000"/>
          </a:xfrm>
          <a:prstGeom prst="rect">
            <a:avLst/>
          </a:prstGeom>
          <a:noFill/>
          <a:ln>
            <a:noFill/>
          </a:ln>
        </p:spPr>
      </p:pic>
      <p:sp>
        <p:nvSpPr>
          <p:cNvPr id="165" name="Shape 165"/>
          <p:cNvSpPr txBox="1"/>
          <p:nvPr>
            <p:ph idx="12" type="sldNum"/>
          </p:nvPr>
        </p:nvSpPr>
        <p:spPr>
          <a:xfrm>
            <a:off x="8543278" y="6356350"/>
            <a:ext cx="561899" cy="3650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idx="1" type="body"/>
          </p:nvPr>
        </p:nvSpPr>
        <p:spPr>
          <a:xfrm>
            <a:off x="457200" y="495225"/>
            <a:ext cx="8229600" cy="5630999"/>
          </a:xfrm>
          <a:prstGeom prst="rect">
            <a:avLst/>
          </a:prstGeom>
          <a:noFill/>
          <a:ln>
            <a:noFill/>
          </a:ln>
        </p:spPr>
        <p:txBody>
          <a:bodyPr anchorCtr="0" anchor="t" bIns="45700" lIns="91425" rIns="91425" tIns="45700">
            <a:noAutofit/>
          </a:bodyPr>
          <a:lstStyle/>
          <a:p>
            <a:pPr indent="-342900" lvl="0" marL="342900" marR="0" rtl="0" algn="l">
              <a:spcBef>
                <a:spcPts val="480"/>
              </a:spcBef>
              <a:buClr>
                <a:srgbClr val="7F7F7F"/>
              </a:buClr>
              <a:buSzPct val="1000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1" name="Shape 171"/>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i="0" lang="en-US" sz="1200" u="none" cap="none" strike="noStrike">
                <a:latin typeface="Questrial"/>
                <a:ea typeface="Questrial"/>
                <a:cs typeface="Questrial"/>
                <a:sym typeface="Questrial"/>
              </a:rPr>
              <a:t>11/20/2014</a:t>
            </a:r>
          </a:p>
        </p:txBody>
      </p:sp>
      <p:sp>
        <p:nvSpPr>
          <p:cNvPr id="172" name="Shape 172"/>
          <p:cNvSpPr txBox="1"/>
          <p:nvPr>
            <p:ph idx="11" type="ftr"/>
          </p:nvPr>
        </p:nvSpPr>
        <p:spPr>
          <a:xfrm>
            <a:off x="659164" y="6356350"/>
            <a:ext cx="4674834" cy="365125"/>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i="0" lang="en-US" sz="1200" u="none" cap="none" strike="noStrike">
                <a:solidFill>
                  <a:schemeClr val="dk1"/>
                </a:solidFill>
                <a:latin typeface="Questrial"/>
                <a:ea typeface="Questrial"/>
                <a:cs typeface="Questrial"/>
                <a:sym typeface="Questrial"/>
              </a:rPr>
              <a:t>Implementation(and</a:t>
            </a:r>
            <a:r>
              <a:rPr b="1" i="0" lang="en-US" sz="1200" u="none" cap="none" strike="noStrike">
                <a:solidFill>
                  <a:srgbClr val="595959"/>
                </a:solidFill>
                <a:latin typeface="Questrial"/>
                <a:ea typeface="Questrial"/>
                <a:cs typeface="Questrial"/>
                <a:sym typeface="Questrial"/>
              </a:rPr>
              <a:t> </a:t>
            </a:r>
            <a:r>
              <a:rPr b="1" i="0" lang="en-US" sz="1200" u="none" cap="none" strike="noStrike">
                <a:solidFill>
                  <a:schemeClr val="dk1"/>
                </a:solidFill>
                <a:latin typeface="Questrial"/>
                <a:ea typeface="Questrial"/>
                <a:cs typeface="Questrial"/>
                <a:sym typeface="Questrial"/>
              </a:rPr>
              <a:t>analysis) of a community organizer</a:t>
            </a:r>
          </a:p>
        </p:txBody>
      </p:sp>
      <p:sp>
        <p:nvSpPr>
          <p:cNvPr id="173" name="Shape 173"/>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lang="en-US"/>
              <a:t>‹#›</a:t>
            </a:fld>
          </a:p>
        </p:txBody>
      </p:sp>
      <p:pic>
        <p:nvPicPr>
          <p:cNvPr id="174" name="Shape 174"/>
          <p:cNvPicPr preferRelativeResize="0"/>
          <p:nvPr/>
        </p:nvPicPr>
        <p:blipFill rotWithShape="1">
          <a:blip r:embed="rId3">
            <a:alphaModFix/>
          </a:blip>
          <a:srcRect b="0" l="0" r="0" t="0"/>
          <a:stretch/>
        </p:blipFill>
        <p:spPr>
          <a:xfrm>
            <a:off x="7681207" y="3"/>
            <a:ext cx="1462799" cy="1255799"/>
          </a:xfrm>
          <a:prstGeom prst="rect">
            <a:avLst/>
          </a:prstGeom>
          <a:noFill/>
          <a:ln>
            <a:noFill/>
          </a:ln>
        </p:spPr>
      </p:pic>
      <p:pic>
        <p:nvPicPr>
          <p:cNvPr descr="data_collection.png" id="175" name="Shape 175"/>
          <p:cNvPicPr preferRelativeResize="0"/>
          <p:nvPr/>
        </p:nvPicPr>
        <p:blipFill>
          <a:blip r:embed="rId4">
            <a:alphaModFix/>
          </a:blip>
          <a:stretch>
            <a:fillRect/>
          </a:stretch>
        </p:blipFill>
        <p:spPr>
          <a:xfrm>
            <a:off x="0" y="0"/>
            <a:ext cx="9144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0"/>
            <a:ext cx="5562600" cy="1219199"/>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Implementation:</a:t>
            </a:r>
          </a:p>
        </p:txBody>
      </p:sp>
      <p:sp>
        <p:nvSpPr>
          <p:cNvPr id="181" name="Shape 181"/>
          <p:cNvSpPr txBox="1"/>
          <p:nvPr>
            <p:ph idx="1" type="body"/>
          </p:nvPr>
        </p:nvSpPr>
        <p:spPr>
          <a:xfrm>
            <a:off x="457200" y="1155500"/>
            <a:ext cx="8229600" cy="49707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lang="en-US" sz="2400">
                <a:solidFill>
                  <a:schemeClr val="dk1"/>
                </a:solidFill>
                <a:latin typeface="Times New Roman"/>
                <a:ea typeface="Times New Roman"/>
                <a:cs typeface="Times New Roman"/>
                <a:sym typeface="Times New Roman"/>
              </a:rPr>
              <a:t>Server Implementation:</a:t>
            </a:r>
          </a:p>
          <a:p>
            <a:pPr indent="-381000" lvl="0" marL="457200" marR="0" rtl="0" algn="l">
              <a:spcBef>
                <a:spcPts val="0"/>
              </a:spcBef>
              <a:buClr>
                <a:schemeClr val="dk1"/>
              </a:buClr>
              <a:buSzPct val="100000"/>
              <a:buFont typeface="Times New Roman"/>
            </a:pPr>
            <a:r>
              <a:rPr lang="en-US" sz="2400">
                <a:solidFill>
                  <a:schemeClr val="dk1"/>
                </a:solidFill>
                <a:latin typeface="Times New Roman"/>
                <a:ea typeface="Times New Roman"/>
                <a:cs typeface="Times New Roman"/>
                <a:sym typeface="Times New Roman"/>
              </a:rPr>
              <a:t>We collect data from user application like Location information, Battery Consumption, Last online, Connected to Wifi or Cellular Service Provider, Event organizer details. we do data Aggregation and Analysis on the data we collect. </a:t>
            </a:r>
          </a:p>
          <a:p>
            <a:pPr indent="0" lvl="0" marL="0" marR="0" rtl="0" algn="l">
              <a:spcBef>
                <a:spcPts val="0"/>
              </a:spcBef>
              <a:buNone/>
            </a:pPr>
            <a:r>
              <a:t/>
            </a:r>
            <a:endParaRPr sz="2400">
              <a:solidFill>
                <a:schemeClr val="dk1"/>
              </a:solidFill>
              <a:latin typeface="Times New Roman"/>
              <a:ea typeface="Times New Roman"/>
              <a:cs typeface="Times New Roman"/>
              <a:sym typeface="Times New Roman"/>
            </a:endParaRPr>
          </a:p>
          <a:p>
            <a:pPr indent="0" lvl="0" marL="0" rtl="0">
              <a:spcBef>
                <a:spcPts val="0"/>
              </a:spcBef>
              <a:buClr>
                <a:schemeClr val="dk1"/>
              </a:buClr>
              <a:buSzPct val="25000"/>
              <a:buFont typeface="Arial"/>
              <a:buNone/>
            </a:pPr>
            <a:r>
              <a:rPr b="1" lang="en-US" sz="2400">
                <a:solidFill>
                  <a:schemeClr val="dk1"/>
                </a:solidFill>
                <a:latin typeface="Times New Roman"/>
                <a:ea typeface="Times New Roman"/>
                <a:cs typeface="Times New Roman"/>
                <a:sym typeface="Times New Roman"/>
              </a:rPr>
              <a:t>Client Implementation:</a:t>
            </a:r>
          </a:p>
          <a:p>
            <a:pPr indent="-381000" lvl="0" marL="457200" rtl="0">
              <a:spcBef>
                <a:spcPts val="0"/>
              </a:spcBef>
              <a:buClr>
                <a:schemeClr val="dk1"/>
              </a:buClr>
              <a:buSzPct val="100000"/>
              <a:buFont typeface="Times New Roman"/>
            </a:pPr>
            <a:r>
              <a:rPr lang="en-US" sz="2400">
                <a:solidFill>
                  <a:schemeClr val="dk1"/>
                </a:solidFill>
                <a:latin typeface="Times New Roman"/>
                <a:ea typeface="Times New Roman"/>
                <a:cs typeface="Times New Roman"/>
                <a:sym typeface="Times New Roman"/>
              </a:rPr>
              <a:t>User has to has install our application then he/she has to register and allow location sharing information and can organize event and share with others in community.</a:t>
            </a:r>
          </a:p>
          <a:p>
            <a:pPr indent="0" lvl="0" marL="0" rtl="0">
              <a:spcBef>
                <a:spcPts val="0"/>
              </a:spcBef>
              <a:buClr>
                <a:schemeClr val="dk1"/>
              </a:buClr>
              <a:buSzPct val="25000"/>
              <a:buFont typeface="Arial"/>
              <a:buNone/>
            </a:pPr>
            <a:r>
              <a:t/>
            </a:r>
            <a:endParaRPr b="1" sz="2400">
              <a:solidFill>
                <a:schemeClr val="dk1"/>
              </a:solidFill>
              <a:latin typeface="Times New Roman"/>
              <a:ea typeface="Times New Roman"/>
              <a:cs typeface="Times New Roman"/>
              <a:sym typeface="Times New Roman"/>
            </a:endParaRPr>
          </a:p>
          <a:p>
            <a:pPr indent="0" lvl="0" marL="0" rtl="0">
              <a:spcBef>
                <a:spcPts val="0"/>
              </a:spcBef>
              <a:buClr>
                <a:schemeClr val="dk1"/>
              </a:buClr>
              <a:buSzPct val="25000"/>
              <a:buFont typeface="Arial"/>
              <a:buNone/>
            </a:pPr>
            <a:r>
              <a:t/>
            </a:r>
            <a:endParaRPr b="1" sz="2400">
              <a:solidFill>
                <a:schemeClr val="dk1"/>
              </a:solidFill>
              <a:latin typeface="Times New Roman"/>
              <a:ea typeface="Times New Roman"/>
              <a:cs typeface="Times New Roman"/>
              <a:sym typeface="Times New Roman"/>
            </a:endParaRPr>
          </a:p>
          <a:p>
            <a:pPr indent="0" lvl="0" marL="0" rtl="0">
              <a:spcBef>
                <a:spcPts val="0"/>
              </a:spcBef>
              <a:buClr>
                <a:schemeClr val="dk1"/>
              </a:buClr>
              <a:buSzPct val="250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spcBef>
                <a:spcPts val="480"/>
              </a:spcBef>
              <a:buClr>
                <a:schemeClr val="dk1"/>
              </a:buClr>
              <a:buSzPct val="25000"/>
              <a:buFont typeface="Arial"/>
              <a:buNone/>
            </a:pPr>
            <a:br>
              <a:rPr b="0" i="0" lang="en-US" sz="2400" u="none" cap="none" strike="noStrike">
                <a:solidFill>
                  <a:schemeClr val="dk1"/>
                </a:solidFill>
                <a:latin typeface="Times New Roman"/>
                <a:ea typeface="Times New Roman"/>
                <a:cs typeface="Times New Roman"/>
                <a:sym typeface="Times New Roman"/>
              </a:rPr>
            </a:br>
          </a:p>
        </p:txBody>
      </p:sp>
      <p:sp>
        <p:nvSpPr>
          <p:cNvPr id="182" name="Shape 182"/>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i="0" lang="en-US" sz="1200" u="none" cap="none" strike="noStrike">
                <a:latin typeface="Questrial"/>
                <a:ea typeface="Questrial"/>
                <a:cs typeface="Questrial"/>
                <a:sym typeface="Questrial"/>
              </a:rPr>
              <a:t>11/20/2014</a:t>
            </a:r>
          </a:p>
        </p:txBody>
      </p:sp>
      <p:sp>
        <p:nvSpPr>
          <p:cNvPr id="183" name="Shape 183"/>
          <p:cNvSpPr txBox="1"/>
          <p:nvPr>
            <p:ph idx="11" type="ftr"/>
          </p:nvPr>
        </p:nvSpPr>
        <p:spPr>
          <a:xfrm>
            <a:off x="659164" y="6356350"/>
            <a:ext cx="4979635" cy="365125"/>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i="0" lang="en-US" sz="1200" u="none" cap="none" strike="noStrike">
                <a:solidFill>
                  <a:schemeClr val="dk1"/>
                </a:solidFill>
                <a:latin typeface="Questrial"/>
                <a:ea typeface="Questrial"/>
                <a:cs typeface="Questrial"/>
                <a:sym typeface="Questrial"/>
              </a:rPr>
              <a:t>Implementation(and analysis) of a community organizer</a:t>
            </a:r>
          </a:p>
        </p:txBody>
      </p:sp>
      <p:sp>
        <p:nvSpPr>
          <p:cNvPr id="184" name="Shape 184"/>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lang="en-US"/>
              <a:t>‹#›</a:t>
            </a:fld>
          </a:p>
        </p:txBody>
      </p:sp>
      <p:pic>
        <p:nvPicPr>
          <p:cNvPr id="185" name="Shape 185"/>
          <p:cNvPicPr preferRelativeResize="0"/>
          <p:nvPr/>
        </p:nvPicPr>
        <p:blipFill rotWithShape="1">
          <a:blip r:embed="rId3">
            <a:alphaModFix/>
          </a:blip>
          <a:srcRect b="0" l="0" r="0" t="0"/>
          <a:stretch/>
        </p:blipFill>
        <p:spPr>
          <a:xfrm>
            <a:off x="7681081" y="152400"/>
            <a:ext cx="1462918" cy="1255672"/>
          </a:xfrm>
          <a:prstGeom prst="rect">
            <a:avLst/>
          </a:prstGeom>
          <a:noFill/>
          <a:ln>
            <a:noFill/>
          </a:ln>
        </p:spPr>
      </p:pic>
      <p:pic>
        <p:nvPicPr>
          <p:cNvPr descr="implementation.png" id="186" name="Shape 186"/>
          <p:cNvPicPr preferRelativeResize="0"/>
          <p:nvPr/>
        </p:nvPicPr>
        <p:blipFill>
          <a:blip r:embed="rId4">
            <a:alphaModFix/>
          </a:blip>
          <a:stretch>
            <a:fillRect/>
          </a:stretch>
        </p:blipFill>
        <p:spPr>
          <a:xfrm>
            <a:off x="0" y="0"/>
            <a:ext cx="9144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0"/>
            <a:ext cx="8229600" cy="1600199"/>
          </a:xfrm>
          <a:prstGeom prst="rect">
            <a:avLst/>
          </a:prstGeom>
        </p:spPr>
        <p:txBody>
          <a:bodyPr anchorCtr="0" anchor="b" bIns="91425" lIns="91425" rIns="91425" tIns="91425">
            <a:noAutofit/>
          </a:bodyPr>
          <a:lstStyle/>
          <a:p>
            <a:pPr lvl="0">
              <a:spcBef>
                <a:spcPts val="0"/>
              </a:spcBef>
              <a:buNone/>
            </a:pPr>
            <a:r>
              <a:t/>
            </a:r>
            <a:endParaRPr/>
          </a:p>
        </p:txBody>
      </p:sp>
      <p:sp>
        <p:nvSpPr>
          <p:cNvPr id="193" name="Shape 193"/>
          <p:cNvSpPr txBox="1"/>
          <p:nvPr>
            <p:ph idx="1" type="body"/>
          </p:nvPr>
        </p:nvSpPr>
        <p:spPr>
          <a:xfrm>
            <a:off x="457200" y="1600200"/>
            <a:ext cx="8229600" cy="4526100"/>
          </a:xfrm>
          <a:prstGeom prst="rect">
            <a:avLst/>
          </a:prstGeom>
        </p:spPr>
        <p:txBody>
          <a:bodyPr anchorCtr="0" anchor="t" bIns="91425" lIns="91425" rIns="91425" tIns="91425">
            <a:noAutofit/>
          </a:bodyPr>
          <a:lstStyle/>
          <a:p>
            <a:pPr lvl="0">
              <a:spcBef>
                <a:spcPts val="0"/>
              </a:spcBef>
              <a:buNone/>
            </a:pPr>
            <a:r>
              <a:t/>
            </a:r>
            <a:endParaRPr/>
          </a:p>
        </p:txBody>
      </p:sp>
      <p:pic>
        <p:nvPicPr>
          <p:cNvPr descr="technologies.png" id="194" name="Shape 194"/>
          <p:cNvPicPr preferRelativeResize="0"/>
          <p:nvPr/>
        </p:nvPicPr>
        <p:blipFill>
          <a:blip r:embed="rId3">
            <a:alphaModFix/>
          </a:blip>
          <a:stretch>
            <a:fillRect/>
          </a:stretch>
        </p:blipFill>
        <p:spPr>
          <a:xfrm>
            <a:off x="0" y="0"/>
            <a:ext cx="9144000" cy="6858000"/>
          </a:xfrm>
          <a:prstGeom prst="rect">
            <a:avLst/>
          </a:prstGeom>
          <a:noFill/>
          <a:ln>
            <a:noFill/>
          </a:ln>
        </p:spPr>
      </p:pic>
      <p:sp>
        <p:nvSpPr>
          <p:cNvPr id="195" name="Shape 195"/>
          <p:cNvSpPr txBox="1"/>
          <p:nvPr>
            <p:ph idx="12" type="sldNum"/>
          </p:nvPr>
        </p:nvSpPr>
        <p:spPr>
          <a:xfrm>
            <a:off x="8543278" y="6356350"/>
            <a:ext cx="561899" cy="365099"/>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rgbClr val="F3F3F3"/>
                </a:solidFil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3962400" y="2442068"/>
            <a:ext cx="5219049" cy="3914282"/>
          </a:xfrm>
          <a:prstGeom prst="rect">
            <a:avLst/>
          </a:prstGeom>
          <a:noFill/>
          <a:ln>
            <a:noFill/>
          </a:ln>
        </p:spPr>
      </p:pic>
      <p:sp>
        <p:nvSpPr>
          <p:cNvPr id="201" name="Shape 201"/>
          <p:cNvSpPr txBox="1"/>
          <p:nvPr>
            <p:ph idx="1" type="body"/>
          </p:nvPr>
        </p:nvSpPr>
        <p:spPr>
          <a:xfrm>
            <a:off x="457200" y="1255713"/>
            <a:ext cx="8229600" cy="4870499"/>
          </a:xfrm>
          <a:prstGeom prst="rect">
            <a:avLst/>
          </a:prstGeom>
          <a:noFill/>
          <a:ln>
            <a:noFill/>
          </a:ln>
        </p:spPr>
        <p:txBody>
          <a:bodyPr anchorCtr="0" anchor="t" bIns="45700" lIns="91425" rIns="91425" tIns="45700">
            <a:noAutofit/>
          </a:bodyPr>
          <a:lstStyle/>
          <a:p>
            <a:pPr indent="-381000" lvl="0" marL="457200" marR="0" rtl="0" algn="l">
              <a:lnSpc>
                <a:spcPct val="90000"/>
              </a:lnSpc>
              <a:spcBef>
                <a:spcPts val="0"/>
              </a:spcBef>
              <a:buClr>
                <a:srgbClr val="1A1A1A"/>
              </a:buClr>
              <a:buSzPct val="100000"/>
              <a:buFont typeface="Times New Roman"/>
            </a:pPr>
            <a:r>
              <a:rPr lang="en-US" sz="2400">
                <a:solidFill>
                  <a:srgbClr val="1A1A1A"/>
                </a:solidFill>
                <a:highlight>
                  <a:srgbClr val="FFFFFF"/>
                </a:highlight>
                <a:latin typeface="Times New Roman"/>
                <a:ea typeface="Times New Roman"/>
                <a:cs typeface="Times New Roman"/>
                <a:sym typeface="Times New Roman"/>
              </a:rPr>
              <a:t>Geofencing is all about setting virtual areas and monitoring a smartphone entry and exit particular areas.</a:t>
            </a:r>
          </a:p>
          <a:p>
            <a:pPr indent="-381000" lvl="0" marL="457200" marR="0" rtl="0" algn="l">
              <a:lnSpc>
                <a:spcPct val="90000"/>
              </a:lnSpc>
              <a:spcBef>
                <a:spcPts val="0"/>
              </a:spcBef>
              <a:buClr>
                <a:srgbClr val="1A1A1A"/>
              </a:buClr>
              <a:buSzPct val="100000"/>
              <a:buFont typeface="Times New Roman"/>
            </a:pPr>
            <a:r>
              <a:rPr lang="en-US" sz="2400">
                <a:solidFill>
                  <a:srgbClr val="1A1A1A"/>
                </a:solidFill>
                <a:highlight>
                  <a:srgbClr val="FFFFFF"/>
                </a:highlight>
                <a:latin typeface="Times New Roman"/>
                <a:ea typeface="Times New Roman"/>
                <a:cs typeface="Times New Roman"/>
                <a:sym typeface="Times New Roman"/>
              </a:rPr>
              <a:t>We can create as many virtual areas on map to track user location.</a:t>
            </a: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buClr>
                <a:schemeClr val="dk1"/>
              </a:buClr>
              <a:buSzPct val="25000"/>
              <a:buFont typeface="Arial"/>
              <a:buNone/>
            </a:pPr>
            <a:r>
              <a:t/>
            </a:r>
            <a:endParaRPr b="1" sz="2200">
              <a:solidFill>
                <a:schemeClr val="dk1"/>
              </a:solidFill>
              <a:latin typeface="Times New Roman"/>
              <a:ea typeface="Times New Roman"/>
              <a:cs typeface="Times New Roman"/>
              <a:sym typeface="Times New Roman"/>
            </a:endParaRPr>
          </a:p>
          <a:p>
            <a:pPr indent="0" lvl="0" marL="0" marR="0" rtl="0" algn="l">
              <a:lnSpc>
                <a:spcPct val="90000"/>
              </a:lnSpc>
              <a:spcBef>
                <a:spcPts val="440"/>
              </a:spcBef>
              <a:buNone/>
            </a:pPr>
            <a:r>
              <a:t/>
            </a:r>
            <a:endParaRPr b="0" i="0" sz="2200" u="none" cap="none" strike="noStrike">
              <a:solidFill>
                <a:srgbClr val="7F7F7F"/>
              </a:solidFill>
              <a:latin typeface="Questrial"/>
              <a:ea typeface="Questrial"/>
              <a:cs typeface="Questrial"/>
              <a:sym typeface="Questrial"/>
            </a:endParaRPr>
          </a:p>
        </p:txBody>
      </p:sp>
      <p:sp>
        <p:nvSpPr>
          <p:cNvPr id="202" name="Shape 202"/>
          <p:cNvSpPr txBox="1"/>
          <p:nvPr>
            <p:ph type="title"/>
          </p:nvPr>
        </p:nvSpPr>
        <p:spPr>
          <a:xfrm>
            <a:off x="457200" y="0"/>
            <a:ext cx="3429000" cy="1255712"/>
          </a:xfrm>
          <a:prstGeom prst="rect">
            <a:avLst/>
          </a:prstGeom>
          <a:noFill/>
          <a:ln>
            <a:noFill/>
          </a:ln>
        </p:spPr>
        <p:txBody>
          <a:bodyPr anchorCtr="0" anchor="b" bIns="45700" lIns="91425" rIns="91425" tIns="45700">
            <a:noAutofit/>
          </a:bodyPr>
          <a:lstStyle/>
          <a:p>
            <a:pPr indent="0" lvl="0" marL="0" marR="0" rtl="0" algn="ctr">
              <a:lnSpc>
                <a:spcPct val="107407"/>
              </a:lnSpc>
              <a:spcBef>
                <a:spcPts val="0"/>
              </a:spcBef>
              <a:buClr>
                <a:schemeClr val="dk1"/>
              </a:buClr>
              <a:buSzPct val="25000"/>
              <a:buFont typeface="Times New Roman"/>
              <a:buNone/>
            </a:pPr>
            <a:r>
              <a:rPr b="0" i="0" lang="en-US" sz="5400" u="none" cap="none" strike="noStrike">
                <a:solidFill>
                  <a:schemeClr val="dk1"/>
                </a:solidFill>
                <a:latin typeface="Times New Roman"/>
                <a:ea typeface="Times New Roman"/>
                <a:cs typeface="Times New Roman"/>
                <a:sym typeface="Times New Roman"/>
              </a:rPr>
              <a:t>Geofence:</a:t>
            </a:r>
          </a:p>
        </p:txBody>
      </p:sp>
      <p:sp>
        <p:nvSpPr>
          <p:cNvPr id="203" name="Shape 203"/>
          <p:cNvSpPr txBox="1"/>
          <p:nvPr>
            <p:ph idx="10" type="dt"/>
          </p:nvPr>
        </p:nvSpPr>
        <p:spPr>
          <a:xfrm>
            <a:off x="6363346" y="6356350"/>
            <a:ext cx="2085975" cy="365125"/>
          </a:xfrm>
          <a:prstGeom prst="rect">
            <a:avLst/>
          </a:prstGeom>
          <a:noFill/>
          <a:ln>
            <a:noFill/>
          </a:ln>
        </p:spPr>
        <p:txBody>
          <a:bodyPr anchorCtr="0" anchor="ctr" bIns="45700" lIns="91425" rIns="45700" tIns="45700">
            <a:noAutofit/>
          </a:bodyPr>
          <a:lstStyle/>
          <a:p>
            <a:pPr indent="0" lvl="0" marL="0" marR="0" rtl="0" algn="r">
              <a:spcBef>
                <a:spcPts val="0"/>
              </a:spcBef>
              <a:buSzPct val="25000"/>
              <a:buNone/>
            </a:pPr>
            <a:r>
              <a:rPr b="1" lang="en-US" sz="1200">
                <a:latin typeface="Questrial"/>
                <a:ea typeface="Questrial"/>
                <a:cs typeface="Questrial"/>
                <a:sym typeface="Questrial"/>
              </a:rPr>
              <a:t>11/12/2014</a:t>
            </a:r>
          </a:p>
        </p:txBody>
      </p:sp>
      <p:sp>
        <p:nvSpPr>
          <p:cNvPr id="204" name="Shape 204"/>
          <p:cNvSpPr txBox="1"/>
          <p:nvPr>
            <p:ph idx="11" type="ftr"/>
          </p:nvPr>
        </p:nvSpPr>
        <p:spPr>
          <a:xfrm>
            <a:off x="659164" y="6356350"/>
            <a:ext cx="4979635" cy="365125"/>
          </a:xfrm>
          <a:prstGeom prst="rect">
            <a:avLst/>
          </a:prstGeom>
          <a:noFill/>
          <a:ln>
            <a:noFill/>
          </a:ln>
        </p:spPr>
        <p:txBody>
          <a:bodyPr anchorCtr="0" anchor="ctr" bIns="45700" lIns="45700" rIns="91425" tIns="45700">
            <a:noAutofit/>
          </a:bodyPr>
          <a:lstStyle/>
          <a:p>
            <a:pPr indent="0" lvl="0" marL="0" marR="0" rtl="0" algn="l">
              <a:spcBef>
                <a:spcPts val="0"/>
              </a:spcBef>
              <a:buSzPct val="25000"/>
              <a:buNone/>
            </a:pPr>
            <a:r>
              <a:rPr b="1" lang="en-US" sz="1200">
                <a:solidFill>
                  <a:schemeClr val="dk1"/>
                </a:solidFill>
                <a:latin typeface="Questrial"/>
                <a:ea typeface="Questrial"/>
                <a:cs typeface="Questrial"/>
                <a:sym typeface="Questrial"/>
              </a:rPr>
              <a:t>Implementation(and analysis) of a location based community organizer</a:t>
            </a:r>
          </a:p>
        </p:txBody>
      </p:sp>
      <p:sp>
        <p:nvSpPr>
          <p:cNvPr id="205" name="Shape 205"/>
          <p:cNvSpPr txBox="1"/>
          <p:nvPr>
            <p:ph idx="12" type="sldNum"/>
          </p:nvPr>
        </p:nvSpPr>
        <p:spPr>
          <a:xfrm>
            <a:off x="8543278" y="6356350"/>
            <a:ext cx="561975" cy="365125"/>
          </a:xfrm>
          <a:prstGeom prst="rect">
            <a:avLst/>
          </a:prstGeom>
          <a:noFill/>
          <a:ln>
            <a:noFill/>
          </a:ln>
        </p:spPr>
        <p:txBody>
          <a:bodyPr anchorCtr="0" anchor="ctr" bIns="45700" lIns="27425" rIns="45700" tIns="45700">
            <a:noAutofit/>
          </a:bodyPr>
          <a:lstStyle/>
          <a:p>
            <a:pPr indent="0" lvl="0" marL="0" marR="0" rtl="0">
              <a:spcBef>
                <a:spcPts val="0"/>
              </a:spcBef>
              <a:buNone/>
            </a:pPr>
            <a:fld id="{00000000-1234-1234-1234-123412341234}" type="slidenum">
              <a:rPr b="1" lang="en-US"/>
              <a:t>‹#›</a:t>
            </a:fld>
          </a:p>
        </p:txBody>
      </p:sp>
      <p:pic>
        <p:nvPicPr>
          <p:cNvPr id="206" name="Shape 206"/>
          <p:cNvPicPr preferRelativeResize="0"/>
          <p:nvPr/>
        </p:nvPicPr>
        <p:blipFill rotWithShape="1">
          <a:blip r:embed="rId4">
            <a:alphaModFix/>
          </a:blip>
          <a:srcRect b="0" l="0" r="0" t="0"/>
          <a:stretch/>
        </p:blipFill>
        <p:spPr>
          <a:xfrm>
            <a:off x="7652615" y="0"/>
            <a:ext cx="1463675" cy="1255712"/>
          </a:xfrm>
          <a:prstGeom prst="rect">
            <a:avLst/>
          </a:prstGeom>
          <a:noFill/>
          <a:ln>
            <a:noFill/>
          </a:ln>
        </p:spPr>
      </p:pic>
      <p:pic>
        <p:nvPicPr>
          <p:cNvPr descr="geofencing-battery-safe-managed-geoloqi.png" id="207" name="Shape 207"/>
          <p:cNvPicPr preferRelativeResize="0"/>
          <p:nvPr/>
        </p:nvPicPr>
        <p:blipFill>
          <a:blip r:embed="rId5">
            <a:alphaModFix/>
          </a:blip>
          <a:stretch>
            <a:fillRect/>
          </a:stretch>
        </p:blipFill>
        <p:spPr>
          <a:xfrm>
            <a:off x="0" y="3788575"/>
            <a:ext cx="3886200" cy="23376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