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Downloads\KAVYA%20M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619367" y="3578688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Hari Ram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312213815/asunm1473312213815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ST. THOMAS COLLEGE OF ART AND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000208"/>
              </p:ext>
            </p:extLst>
          </p:nvPr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