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20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51C4E-1D1D-4310-9985-4BC65FD04D5D}" v="11" dt="2025-02-06T09:10:33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9" autoAdjust="0"/>
  </p:normalViewPr>
  <p:slideViewPr>
    <p:cSldViewPr snapToGrid="0">
      <p:cViewPr>
        <p:scale>
          <a:sx n="66" d="100"/>
          <a:sy n="66" d="100"/>
        </p:scale>
        <p:origin x="133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 Sudharsan" userId="2d39f2a1474800d1" providerId="LiveId" clId="{C6051C4E-1D1D-4310-9985-4BC65FD04D5D}"/>
    <pc:docChg chg="custSel addSld delSld modSld">
      <pc:chgData name="Hari Sudharsan" userId="2d39f2a1474800d1" providerId="LiveId" clId="{C6051C4E-1D1D-4310-9985-4BC65FD04D5D}" dt="2025-02-06T09:11:49.887" v="515" actId="20577"/>
      <pc:docMkLst>
        <pc:docMk/>
      </pc:docMkLst>
      <pc:sldChg chg="addSp modSp mod">
        <pc:chgData name="Hari Sudharsan" userId="2d39f2a1474800d1" providerId="LiveId" clId="{C6051C4E-1D1D-4310-9985-4BC65FD04D5D}" dt="2025-02-06T09:10:54.867" v="513" actId="20577"/>
        <pc:sldMkLst>
          <pc:docMk/>
          <pc:sldMk cId="2721285032" sldId="256"/>
        </pc:sldMkLst>
        <pc:spChg chg="mod">
          <ac:chgData name="Hari Sudharsan" userId="2d39f2a1474800d1" providerId="LiveId" clId="{C6051C4E-1D1D-4310-9985-4BC65FD04D5D}" dt="2025-02-05T16:58:18.705" v="319" actId="1076"/>
          <ac:spMkLst>
            <pc:docMk/>
            <pc:sldMk cId="2721285032" sldId="256"/>
            <ac:spMk id="2" creationId="{BA06E9A1-651D-F759-B099-86155C566C6F}"/>
          </ac:spMkLst>
        </pc:spChg>
        <pc:spChg chg="mod">
          <ac:chgData name="Hari Sudharsan" userId="2d39f2a1474800d1" providerId="LiveId" clId="{C6051C4E-1D1D-4310-9985-4BC65FD04D5D}" dt="2025-02-05T16:51:06.023" v="92" actId="14100"/>
          <ac:spMkLst>
            <pc:docMk/>
            <pc:sldMk cId="2721285032" sldId="256"/>
            <ac:spMk id="3" creationId="{7911DAAA-A26E-3C3B-6EA7-37E58B3928B9}"/>
          </ac:spMkLst>
        </pc:spChg>
        <pc:spChg chg="add mod">
          <ac:chgData name="Hari Sudharsan" userId="2d39f2a1474800d1" providerId="LiveId" clId="{C6051C4E-1D1D-4310-9985-4BC65FD04D5D}" dt="2025-02-06T09:10:54.867" v="513" actId="20577"/>
          <ac:spMkLst>
            <pc:docMk/>
            <pc:sldMk cId="2721285032" sldId="256"/>
            <ac:spMk id="4" creationId="{14EF80AD-E71C-8120-3488-4120D57281DC}"/>
          </ac:spMkLst>
        </pc:spChg>
        <pc:spChg chg="add mod">
          <ac:chgData name="Hari Sudharsan" userId="2d39f2a1474800d1" providerId="LiveId" clId="{C6051C4E-1D1D-4310-9985-4BC65FD04D5D}" dt="2025-02-05T16:58:30.626" v="320" actId="1076"/>
          <ac:spMkLst>
            <pc:docMk/>
            <pc:sldMk cId="2721285032" sldId="256"/>
            <ac:spMk id="6" creationId="{128E607E-F42F-9D90-6BC5-802318892758}"/>
          </ac:spMkLst>
        </pc:spChg>
        <pc:picChg chg="add mod">
          <ac:chgData name="Hari Sudharsan" userId="2d39f2a1474800d1" providerId="LiveId" clId="{C6051C4E-1D1D-4310-9985-4BC65FD04D5D}" dt="2025-02-05T16:47:40.576" v="70" actId="14100"/>
          <ac:picMkLst>
            <pc:docMk/>
            <pc:sldMk cId="2721285032" sldId="256"/>
            <ac:picMk id="5" creationId="{4AD09A1E-1F3B-8E28-8687-D781EFD9F984}"/>
          </ac:picMkLst>
        </pc:picChg>
      </pc:sldChg>
      <pc:sldChg chg="modSp mod">
        <pc:chgData name="Hari Sudharsan" userId="2d39f2a1474800d1" providerId="LiveId" clId="{C6051C4E-1D1D-4310-9985-4BC65FD04D5D}" dt="2025-02-05T17:29:56.279" v="406" actId="255"/>
        <pc:sldMkLst>
          <pc:docMk/>
          <pc:sldMk cId="1716114148" sldId="257"/>
        </pc:sldMkLst>
        <pc:spChg chg="mod">
          <ac:chgData name="Hari Sudharsan" userId="2d39f2a1474800d1" providerId="LiveId" clId="{C6051C4E-1D1D-4310-9985-4BC65FD04D5D}" dt="2025-02-05T16:59:22.324" v="338" actId="2711"/>
          <ac:spMkLst>
            <pc:docMk/>
            <pc:sldMk cId="1716114148" sldId="257"/>
            <ac:spMk id="2" creationId="{50D347E4-8475-B0B8-4EA3-E080D4F0CD6C}"/>
          </ac:spMkLst>
        </pc:spChg>
        <pc:spChg chg="mod">
          <ac:chgData name="Hari Sudharsan" userId="2d39f2a1474800d1" providerId="LiveId" clId="{C6051C4E-1D1D-4310-9985-4BC65FD04D5D}" dt="2025-02-05T17:29:56.279" v="406" actId="255"/>
          <ac:spMkLst>
            <pc:docMk/>
            <pc:sldMk cId="1716114148" sldId="257"/>
            <ac:spMk id="3" creationId="{A64E874E-8338-0F0F-1212-C4A163E99ADC}"/>
          </ac:spMkLst>
        </pc:spChg>
      </pc:sldChg>
      <pc:sldChg chg="modSp mod">
        <pc:chgData name="Hari Sudharsan" userId="2d39f2a1474800d1" providerId="LiveId" clId="{C6051C4E-1D1D-4310-9985-4BC65FD04D5D}" dt="2025-02-05T17:00:24.354" v="352" actId="2711"/>
        <pc:sldMkLst>
          <pc:docMk/>
          <pc:sldMk cId="823647808" sldId="258"/>
        </pc:sldMkLst>
        <pc:spChg chg="mod">
          <ac:chgData name="Hari Sudharsan" userId="2d39f2a1474800d1" providerId="LiveId" clId="{C6051C4E-1D1D-4310-9985-4BC65FD04D5D}" dt="2025-02-05T17:00:09.060" v="345" actId="2711"/>
          <ac:spMkLst>
            <pc:docMk/>
            <pc:sldMk cId="823647808" sldId="258"/>
            <ac:spMk id="2" creationId="{5A1B90EB-08D9-469A-509A-AF85846F5DA3}"/>
          </ac:spMkLst>
        </pc:spChg>
        <pc:spChg chg="mod">
          <ac:chgData name="Hari Sudharsan" userId="2d39f2a1474800d1" providerId="LiveId" clId="{C6051C4E-1D1D-4310-9985-4BC65FD04D5D}" dt="2025-02-05T17:00:24.354" v="352" actId="2711"/>
          <ac:spMkLst>
            <pc:docMk/>
            <pc:sldMk cId="823647808" sldId="258"/>
            <ac:spMk id="3" creationId="{41C57F48-0E44-1C24-8CBF-527F979B3477}"/>
          </ac:spMkLst>
        </pc:spChg>
      </pc:sldChg>
      <pc:sldChg chg="modSp mod">
        <pc:chgData name="Hari Sudharsan" userId="2d39f2a1474800d1" providerId="LiveId" clId="{C6051C4E-1D1D-4310-9985-4BC65FD04D5D}" dt="2025-02-06T03:33:53.012" v="408" actId="1076"/>
        <pc:sldMkLst>
          <pc:docMk/>
          <pc:sldMk cId="3920738984" sldId="259"/>
        </pc:sldMkLst>
        <pc:spChg chg="mod">
          <ac:chgData name="Hari Sudharsan" userId="2d39f2a1474800d1" providerId="LiveId" clId="{C6051C4E-1D1D-4310-9985-4BC65FD04D5D}" dt="2025-02-06T03:33:53.012" v="408" actId="1076"/>
          <ac:spMkLst>
            <pc:docMk/>
            <pc:sldMk cId="3920738984" sldId="259"/>
            <ac:spMk id="2" creationId="{A41A436F-5543-81AE-3A2A-EC8A6B24A843}"/>
          </ac:spMkLst>
        </pc:spChg>
        <pc:spChg chg="mod">
          <ac:chgData name="Hari Sudharsan" userId="2d39f2a1474800d1" providerId="LiveId" clId="{C6051C4E-1D1D-4310-9985-4BC65FD04D5D}" dt="2025-02-05T17:01:16.964" v="367" actId="5793"/>
          <ac:spMkLst>
            <pc:docMk/>
            <pc:sldMk cId="3920738984" sldId="259"/>
            <ac:spMk id="3" creationId="{4B37E817-3A72-6065-02A5-6AD00DC09C2D}"/>
          </ac:spMkLst>
        </pc:spChg>
      </pc:sldChg>
      <pc:sldChg chg="modSp mod">
        <pc:chgData name="Hari Sudharsan" userId="2d39f2a1474800d1" providerId="LiveId" clId="{C6051C4E-1D1D-4310-9985-4BC65FD04D5D}" dt="2025-02-05T17:02:38.579" v="386" actId="1076"/>
        <pc:sldMkLst>
          <pc:docMk/>
          <pc:sldMk cId="2319712156" sldId="261"/>
        </pc:sldMkLst>
        <pc:spChg chg="mod">
          <ac:chgData name="Hari Sudharsan" userId="2d39f2a1474800d1" providerId="LiveId" clId="{C6051C4E-1D1D-4310-9985-4BC65FD04D5D}" dt="2025-02-05T17:01:35.491" v="368" actId="2711"/>
          <ac:spMkLst>
            <pc:docMk/>
            <pc:sldMk cId="2319712156" sldId="261"/>
            <ac:spMk id="2" creationId="{8C5B020A-5605-2350-E8F6-4E066022E7CE}"/>
          </ac:spMkLst>
        </pc:spChg>
        <pc:spChg chg="mod">
          <ac:chgData name="Hari Sudharsan" userId="2d39f2a1474800d1" providerId="LiveId" clId="{C6051C4E-1D1D-4310-9985-4BC65FD04D5D}" dt="2025-02-05T17:02:33.165" v="385" actId="1076"/>
          <ac:spMkLst>
            <pc:docMk/>
            <pc:sldMk cId="2319712156" sldId="261"/>
            <ac:spMk id="3" creationId="{16EF43C8-3793-8EB0-70D2-8A99865B7EBB}"/>
          </ac:spMkLst>
        </pc:spChg>
        <pc:spChg chg="mod">
          <ac:chgData name="Hari Sudharsan" userId="2d39f2a1474800d1" providerId="LiveId" clId="{C6051C4E-1D1D-4310-9985-4BC65FD04D5D}" dt="2025-02-05T17:02:31.514" v="384" actId="1076"/>
          <ac:spMkLst>
            <pc:docMk/>
            <pc:sldMk cId="2319712156" sldId="261"/>
            <ac:spMk id="4" creationId="{FA77ED6F-0D2D-7885-89C0-6A14456C2DBC}"/>
          </ac:spMkLst>
        </pc:spChg>
        <pc:spChg chg="mod">
          <ac:chgData name="Hari Sudharsan" userId="2d39f2a1474800d1" providerId="LiveId" clId="{C6051C4E-1D1D-4310-9985-4BC65FD04D5D}" dt="2025-02-05T17:02:15.630" v="376" actId="20577"/>
          <ac:spMkLst>
            <pc:docMk/>
            <pc:sldMk cId="2319712156" sldId="261"/>
            <ac:spMk id="5" creationId="{FFD5D7EA-BDC2-7B00-6159-A9C424981E54}"/>
          </ac:spMkLst>
        </pc:spChg>
        <pc:spChg chg="mod">
          <ac:chgData name="Hari Sudharsan" userId="2d39f2a1474800d1" providerId="LiveId" clId="{C6051C4E-1D1D-4310-9985-4BC65FD04D5D}" dt="2025-02-05T17:02:38.579" v="386" actId="1076"/>
          <ac:spMkLst>
            <pc:docMk/>
            <pc:sldMk cId="2319712156" sldId="261"/>
            <ac:spMk id="6" creationId="{BE404D79-139E-38F5-07EB-67D80917E193}"/>
          </ac:spMkLst>
        </pc:spChg>
      </pc:sldChg>
      <pc:sldChg chg="modSp mod">
        <pc:chgData name="Hari Sudharsan" userId="2d39f2a1474800d1" providerId="LiveId" clId="{C6051C4E-1D1D-4310-9985-4BC65FD04D5D}" dt="2025-02-06T09:11:49.887" v="515" actId="20577"/>
        <pc:sldMkLst>
          <pc:docMk/>
          <pc:sldMk cId="852364073" sldId="262"/>
        </pc:sldMkLst>
        <pc:spChg chg="mod">
          <ac:chgData name="Hari Sudharsan" userId="2d39f2a1474800d1" providerId="LiveId" clId="{C6051C4E-1D1D-4310-9985-4BC65FD04D5D}" dt="2025-02-05T17:02:51.531" v="388" actId="2711"/>
          <ac:spMkLst>
            <pc:docMk/>
            <pc:sldMk cId="852364073" sldId="262"/>
            <ac:spMk id="2" creationId="{83E9F77C-EDCF-B40C-730C-52F0B5A2B21B}"/>
          </ac:spMkLst>
        </pc:spChg>
        <pc:spChg chg="mod">
          <ac:chgData name="Hari Sudharsan" userId="2d39f2a1474800d1" providerId="LiveId" clId="{C6051C4E-1D1D-4310-9985-4BC65FD04D5D}" dt="2025-02-06T09:11:49.887" v="515" actId="20577"/>
          <ac:spMkLst>
            <pc:docMk/>
            <pc:sldMk cId="852364073" sldId="262"/>
            <ac:spMk id="3" creationId="{C4755E9D-32F3-2A6A-FB78-22AB7F39D024}"/>
          </ac:spMkLst>
        </pc:spChg>
      </pc:sldChg>
      <pc:sldChg chg="modSp mod">
        <pc:chgData name="Hari Sudharsan" userId="2d39f2a1474800d1" providerId="LiveId" clId="{C6051C4E-1D1D-4310-9985-4BC65FD04D5D}" dt="2025-02-05T17:03:29.757" v="398" actId="5793"/>
        <pc:sldMkLst>
          <pc:docMk/>
          <pc:sldMk cId="3455331755" sldId="263"/>
        </pc:sldMkLst>
        <pc:spChg chg="mod">
          <ac:chgData name="Hari Sudharsan" userId="2d39f2a1474800d1" providerId="LiveId" clId="{C6051C4E-1D1D-4310-9985-4BC65FD04D5D}" dt="2025-02-05T17:03:14.441" v="392" actId="2711"/>
          <ac:spMkLst>
            <pc:docMk/>
            <pc:sldMk cId="3455331755" sldId="263"/>
            <ac:spMk id="2" creationId="{466D180B-11D3-E07F-7377-837A6FC1417D}"/>
          </ac:spMkLst>
        </pc:spChg>
        <pc:spChg chg="mod">
          <ac:chgData name="Hari Sudharsan" userId="2d39f2a1474800d1" providerId="LiveId" clId="{C6051C4E-1D1D-4310-9985-4BC65FD04D5D}" dt="2025-02-05T17:03:29.757" v="398" actId="5793"/>
          <ac:spMkLst>
            <pc:docMk/>
            <pc:sldMk cId="3455331755" sldId="263"/>
            <ac:spMk id="3" creationId="{51500F49-6223-C55B-6149-133422C93A46}"/>
          </ac:spMkLst>
        </pc:spChg>
      </pc:sldChg>
      <pc:sldChg chg="modSp del mod">
        <pc:chgData name="Hari Sudharsan" userId="2d39f2a1474800d1" providerId="LiveId" clId="{C6051C4E-1D1D-4310-9985-4BC65FD04D5D}" dt="2025-02-05T18:23:09.934" v="407" actId="47"/>
        <pc:sldMkLst>
          <pc:docMk/>
          <pc:sldMk cId="1432004334" sldId="264"/>
        </pc:sldMkLst>
        <pc:spChg chg="mod">
          <ac:chgData name="Hari Sudharsan" userId="2d39f2a1474800d1" providerId="LiveId" clId="{C6051C4E-1D1D-4310-9985-4BC65FD04D5D}" dt="2025-02-05T17:03:07.619" v="391" actId="1076"/>
          <ac:spMkLst>
            <pc:docMk/>
            <pc:sldMk cId="1432004334" sldId="264"/>
            <ac:spMk id="2" creationId="{1FDE9A82-0406-F5AF-4FA3-918D2A988B20}"/>
          </ac:spMkLst>
        </pc:spChg>
        <pc:spChg chg="mod">
          <ac:chgData name="Hari Sudharsan" userId="2d39f2a1474800d1" providerId="LiveId" clId="{C6051C4E-1D1D-4310-9985-4BC65FD04D5D}" dt="2025-02-05T16:44:05.048" v="12"/>
          <ac:spMkLst>
            <pc:docMk/>
            <pc:sldMk cId="1432004334" sldId="264"/>
            <ac:spMk id="3" creationId="{4E1BE5FD-38C7-A412-5B08-AB2956B3BD13}"/>
          </ac:spMkLst>
        </pc:spChg>
      </pc:sldChg>
      <pc:sldChg chg="modSp mod">
        <pc:chgData name="Hari Sudharsan" userId="2d39f2a1474800d1" providerId="LiveId" clId="{C6051C4E-1D1D-4310-9985-4BC65FD04D5D}" dt="2025-02-05T17:03:52.323" v="403" actId="1076"/>
        <pc:sldMkLst>
          <pc:docMk/>
          <pc:sldMk cId="4217838824" sldId="265"/>
        </pc:sldMkLst>
        <pc:spChg chg="mod">
          <ac:chgData name="Hari Sudharsan" userId="2d39f2a1474800d1" providerId="LiveId" clId="{C6051C4E-1D1D-4310-9985-4BC65FD04D5D}" dt="2025-02-05T17:03:52.323" v="403" actId="1076"/>
          <ac:spMkLst>
            <pc:docMk/>
            <pc:sldMk cId="4217838824" sldId="265"/>
            <ac:spMk id="2" creationId="{F6917979-3AC5-3023-F758-CD7E1589DFFE}"/>
          </ac:spMkLst>
        </pc:spChg>
      </pc:sldChg>
      <pc:sldChg chg="modSp new del">
        <pc:chgData name="Hari Sudharsan" userId="2d39f2a1474800d1" providerId="LiveId" clId="{C6051C4E-1D1D-4310-9985-4BC65FD04D5D}" dt="2025-02-05T16:43:54.118" v="11" actId="47"/>
        <pc:sldMkLst>
          <pc:docMk/>
          <pc:sldMk cId="943191934" sldId="266"/>
        </pc:sldMkLst>
        <pc:spChg chg="mod">
          <ac:chgData name="Hari Sudharsan" userId="2d39f2a1474800d1" providerId="LiveId" clId="{C6051C4E-1D1D-4310-9985-4BC65FD04D5D}" dt="2025-02-05T16:42:21.866" v="4"/>
          <ac:spMkLst>
            <pc:docMk/>
            <pc:sldMk cId="943191934" sldId="266"/>
            <ac:spMk id="2" creationId="{5C508CE0-873B-9E68-B4EA-C0B543BD0D82}"/>
          </ac:spMkLst>
        </pc:spChg>
        <pc:spChg chg="mod">
          <ac:chgData name="Hari Sudharsan" userId="2d39f2a1474800d1" providerId="LiveId" clId="{C6051C4E-1D1D-4310-9985-4BC65FD04D5D}" dt="2025-02-05T16:42:21.866" v="4"/>
          <ac:spMkLst>
            <pc:docMk/>
            <pc:sldMk cId="943191934" sldId="266"/>
            <ac:spMk id="3" creationId="{28212AAC-2C51-7DF2-C88D-77D40584A22F}"/>
          </ac:spMkLst>
        </pc:spChg>
      </pc:sldChg>
      <pc:sldChg chg="new del">
        <pc:chgData name="Hari Sudharsan" userId="2d39f2a1474800d1" providerId="LiveId" clId="{C6051C4E-1D1D-4310-9985-4BC65FD04D5D}" dt="2025-02-05T16:43:53.551" v="10" actId="47"/>
        <pc:sldMkLst>
          <pc:docMk/>
          <pc:sldMk cId="1199327370" sldId="267"/>
        </pc:sldMkLst>
      </pc:sldChg>
      <pc:sldChg chg="new del">
        <pc:chgData name="Hari Sudharsan" userId="2d39f2a1474800d1" providerId="LiveId" clId="{C6051C4E-1D1D-4310-9985-4BC65FD04D5D}" dt="2025-02-05T16:43:52.840" v="9" actId="47"/>
        <pc:sldMkLst>
          <pc:docMk/>
          <pc:sldMk cId="4103946026" sldId="268"/>
        </pc:sldMkLst>
      </pc:sldChg>
      <pc:sldChg chg="new del">
        <pc:chgData name="Hari Sudharsan" userId="2d39f2a1474800d1" providerId="LiveId" clId="{C6051C4E-1D1D-4310-9985-4BC65FD04D5D}" dt="2025-02-05T16:43:52.146" v="8" actId="47"/>
        <pc:sldMkLst>
          <pc:docMk/>
          <pc:sldMk cId="2809641494" sldId="269"/>
        </pc:sldMkLst>
      </pc:sldChg>
      <pc:sldMasterChg chg="delSldLayout">
        <pc:chgData name="Hari Sudharsan" userId="2d39f2a1474800d1" providerId="LiveId" clId="{C6051C4E-1D1D-4310-9985-4BC65FD04D5D}" dt="2025-02-05T16:43:52.146" v="8" actId="47"/>
        <pc:sldMasterMkLst>
          <pc:docMk/>
          <pc:sldMasterMk cId="2678622863" sldId="2147483674"/>
        </pc:sldMasterMkLst>
        <pc:sldLayoutChg chg="del">
          <pc:chgData name="Hari Sudharsan" userId="2d39f2a1474800d1" providerId="LiveId" clId="{C6051C4E-1D1D-4310-9985-4BC65FD04D5D}" dt="2025-02-05T16:43:52.146" v="8" actId="47"/>
          <pc:sldLayoutMkLst>
            <pc:docMk/>
            <pc:sldMasterMk cId="2678622863" sldId="2147483674"/>
            <pc:sldLayoutMk cId="2163493708" sldId="214748367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3467" y="1342600"/>
            <a:ext cx="6440800" cy="32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7" y="4970467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6399867" y="6013234"/>
            <a:ext cx="1558948" cy="1390612"/>
            <a:chOff x="4704025" y="2907300"/>
            <a:chExt cx="1169211" cy="1042959"/>
          </a:xfrm>
        </p:grpSpPr>
        <p:sp>
          <p:nvSpPr>
            <p:cNvPr id="12" name="Google Shape;12;p2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499" y="320533"/>
            <a:ext cx="1311700" cy="1169133"/>
            <a:chOff x="7636150" y="250100"/>
            <a:chExt cx="983775" cy="876850"/>
          </a:xfrm>
        </p:grpSpPr>
        <p:sp>
          <p:nvSpPr>
            <p:cNvPr id="16" name="Google Shape;16;p2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948746">
            <a:off x="10251588" y="-46531"/>
            <a:ext cx="1558965" cy="3149504"/>
            <a:chOff x="9219749" y="2415292"/>
            <a:chExt cx="1169206" cy="2362092"/>
          </a:xfrm>
        </p:grpSpPr>
        <p:sp>
          <p:nvSpPr>
            <p:cNvPr id="19" name="Google Shape;19;p2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55238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953467" y="1946400"/>
            <a:ext cx="63712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953467" y="4053000"/>
            <a:ext cx="6371200" cy="5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 rot="10800000">
            <a:off x="10880301" y="320533"/>
            <a:ext cx="1311700" cy="1169133"/>
            <a:chOff x="7636150" y="250100"/>
            <a:chExt cx="983775" cy="876850"/>
          </a:xfrm>
        </p:grpSpPr>
        <p:sp>
          <p:nvSpPr>
            <p:cNvPr id="92" name="Google Shape;92;p11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4" name="Google Shape;94;p11"/>
          <p:cNvGrpSpPr/>
          <p:nvPr/>
        </p:nvGrpSpPr>
        <p:grpSpPr>
          <a:xfrm>
            <a:off x="1" y="5198767"/>
            <a:ext cx="1311700" cy="1169133"/>
            <a:chOff x="7636150" y="250100"/>
            <a:chExt cx="983775" cy="876850"/>
          </a:xfrm>
        </p:grpSpPr>
        <p:sp>
          <p:nvSpPr>
            <p:cNvPr id="95" name="Google Shape;95;p11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5485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26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 hasCustomPrompt="1"/>
          </p:nvPr>
        </p:nvSpPr>
        <p:spPr>
          <a:xfrm>
            <a:off x="956733" y="1710467"/>
            <a:ext cx="170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956733" y="300958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4538400" y="1710467"/>
            <a:ext cx="170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3"/>
          </p:nvPr>
        </p:nvSpPr>
        <p:spPr>
          <a:xfrm>
            <a:off x="4538400" y="300958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4" hasCustomPrompt="1"/>
          </p:nvPr>
        </p:nvSpPr>
        <p:spPr>
          <a:xfrm>
            <a:off x="8120067" y="1710467"/>
            <a:ext cx="170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8120067" y="300958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956733" y="4134200"/>
            <a:ext cx="170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956733" y="542387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8" hasCustomPrompt="1"/>
          </p:nvPr>
        </p:nvSpPr>
        <p:spPr>
          <a:xfrm>
            <a:off x="4538400" y="4134200"/>
            <a:ext cx="170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9"/>
          </p:nvPr>
        </p:nvSpPr>
        <p:spPr>
          <a:xfrm>
            <a:off x="4538400" y="542387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3" hasCustomPrompt="1"/>
          </p:nvPr>
        </p:nvSpPr>
        <p:spPr>
          <a:xfrm>
            <a:off x="8120067" y="4134200"/>
            <a:ext cx="170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8120067" y="542387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6"/>
          </p:nvPr>
        </p:nvSpPr>
        <p:spPr>
          <a:xfrm>
            <a:off x="956733" y="2502767"/>
            <a:ext cx="3115200" cy="5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7"/>
          </p:nvPr>
        </p:nvSpPr>
        <p:spPr>
          <a:xfrm>
            <a:off x="4538400" y="2502767"/>
            <a:ext cx="3115200" cy="5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8"/>
          </p:nvPr>
        </p:nvSpPr>
        <p:spPr>
          <a:xfrm>
            <a:off x="8120067" y="2502767"/>
            <a:ext cx="3115200" cy="5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9"/>
          </p:nvPr>
        </p:nvSpPr>
        <p:spPr>
          <a:xfrm>
            <a:off x="956733" y="4910833"/>
            <a:ext cx="3115200" cy="5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20"/>
          </p:nvPr>
        </p:nvSpPr>
        <p:spPr>
          <a:xfrm>
            <a:off x="4538400" y="4910833"/>
            <a:ext cx="3115200" cy="5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1"/>
          </p:nvPr>
        </p:nvSpPr>
        <p:spPr>
          <a:xfrm>
            <a:off x="8120067" y="4910833"/>
            <a:ext cx="3115200" cy="5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rot="-1770792">
            <a:off x="10344446" y="376032"/>
            <a:ext cx="1700329" cy="1576421"/>
            <a:chOff x="7967951" y="100482"/>
            <a:chExt cx="1275309" cy="1182374"/>
          </a:xfrm>
        </p:grpSpPr>
        <p:sp>
          <p:nvSpPr>
            <p:cNvPr id="119" name="Google Shape;119;p13"/>
            <p:cNvSpPr/>
            <p:nvPr/>
          </p:nvSpPr>
          <p:spPr>
            <a:xfrm>
              <a:off x="7967951" y="102385"/>
              <a:ext cx="1275309" cy="1179519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968903" y="100482"/>
              <a:ext cx="1273406" cy="118237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10588633" y="5655267"/>
            <a:ext cx="1603360" cy="1086732"/>
            <a:chOff x="7941475" y="428075"/>
            <a:chExt cx="1202520" cy="815049"/>
          </a:xfrm>
        </p:grpSpPr>
        <p:sp>
          <p:nvSpPr>
            <p:cNvPr id="122" name="Google Shape;122;p1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2229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7" name="Google Shape;127;p14"/>
          <p:cNvGrpSpPr/>
          <p:nvPr/>
        </p:nvGrpSpPr>
        <p:grpSpPr>
          <a:xfrm rot="899960" flipH="1">
            <a:off x="10185188" y="5886804"/>
            <a:ext cx="1558901" cy="1390571"/>
            <a:chOff x="4704025" y="2907300"/>
            <a:chExt cx="1169211" cy="1042959"/>
          </a:xfrm>
        </p:grpSpPr>
        <p:sp>
          <p:nvSpPr>
            <p:cNvPr id="128" name="Google Shape;128;p14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1" name="Google Shape;131;p14"/>
          <p:cNvGrpSpPr/>
          <p:nvPr/>
        </p:nvGrpSpPr>
        <p:grpSpPr>
          <a:xfrm rot="10800000">
            <a:off x="10880301" y="320533"/>
            <a:ext cx="1311700" cy="1169133"/>
            <a:chOff x="7636150" y="250100"/>
            <a:chExt cx="983775" cy="876850"/>
          </a:xfrm>
        </p:grpSpPr>
        <p:sp>
          <p:nvSpPr>
            <p:cNvPr id="132" name="Google Shape;132;p14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57073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 flipH="1">
            <a:off x="39767" y="6013234"/>
            <a:ext cx="1558948" cy="1390612"/>
            <a:chOff x="4704025" y="2907300"/>
            <a:chExt cx="1169211" cy="1042959"/>
          </a:xfrm>
        </p:grpSpPr>
        <p:sp>
          <p:nvSpPr>
            <p:cNvPr id="137" name="Google Shape;137;p15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0" name="Google Shape;140;p15"/>
          <p:cNvGrpSpPr/>
          <p:nvPr/>
        </p:nvGrpSpPr>
        <p:grpSpPr>
          <a:xfrm flipH="1">
            <a:off x="10046201" y="572734"/>
            <a:ext cx="2145801" cy="804868"/>
            <a:chOff x="4072400" y="286775"/>
            <a:chExt cx="1609351" cy="603651"/>
          </a:xfrm>
        </p:grpSpPr>
        <p:sp>
          <p:nvSpPr>
            <p:cNvPr id="141" name="Google Shape;141;p15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72764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 rot="10800000">
            <a:off x="10315901" y="5952667"/>
            <a:ext cx="2145801" cy="804868"/>
            <a:chOff x="4072400" y="286775"/>
            <a:chExt cx="1609351" cy="603651"/>
          </a:xfrm>
        </p:grpSpPr>
        <p:sp>
          <p:nvSpPr>
            <p:cNvPr id="147" name="Google Shape;147;p16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657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10852786" y="-337473"/>
            <a:ext cx="183613" cy="2064144"/>
            <a:chOff x="1858375" y="175625"/>
            <a:chExt cx="484552" cy="5445334"/>
          </a:xfrm>
        </p:grpSpPr>
        <p:sp>
          <p:nvSpPr>
            <p:cNvPr id="153" name="Google Shape;153;p17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57" name="Google Shape;1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02" name="Google Shape;202;p17"/>
          <p:cNvGrpSpPr/>
          <p:nvPr/>
        </p:nvGrpSpPr>
        <p:grpSpPr>
          <a:xfrm>
            <a:off x="11191986" y="-1447573"/>
            <a:ext cx="183613" cy="2064144"/>
            <a:chOff x="1858375" y="175625"/>
            <a:chExt cx="484552" cy="5445334"/>
          </a:xfrm>
        </p:grpSpPr>
        <p:sp>
          <p:nvSpPr>
            <p:cNvPr id="203" name="Google Shape;203;p17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07" name="Google Shape;20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08" name="Google Shape;20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52" name="Google Shape;252;p17"/>
          <p:cNvGrpSpPr/>
          <p:nvPr/>
        </p:nvGrpSpPr>
        <p:grpSpPr>
          <a:xfrm>
            <a:off x="10513586" y="-837007"/>
            <a:ext cx="183613" cy="2064144"/>
            <a:chOff x="1858375" y="175625"/>
            <a:chExt cx="484552" cy="5445334"/>
          </a:xfrm>
        </p:grpSpPr>
        <p:sp>
          <p:nvSpPr>
            <p:cNvPr id="253" name="Google Shape;253;p17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57" name="Google Shape;2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58" name="Google Shape;2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428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1641733" y="4234667"/>
            <a:ext cx="6944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subTitle" idx="1"/>
          </p:nvPr>
        </p:nvSpPr>
        <p:spPr>
          <a:xfrm>
            <a:off x="1641733" y="1789500"/>
            <a:ext cx="8783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5" name="Google Shape;305;p18"/>
          <p:cNvGrpSpPr/>
          <p:nvPr/>
        </p:nvGrpSpPr>
        <p:grpSpPr>
          <a:xfrm>
            <a:off x="1" y="594467"/>
            <a:ext cx="2145801" cy="804868"/>
            <a:chOff x="4072400" y="286775"/>
            <a:chExt cx="1609351" cy="603651"/>
          </a:xfrm>
        </p:grpSpPr>
        <p:sp>
          <p:nvSpPr>
            <p:cNvPr id="306" name="Google Shape;306;p1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10852786" y="-35173"/>
            <a:ext cx="183613" cy="2064144"/>
            <a:chOff x="1858375" y="175625"/>
            <a:chExt cx="484552" cy="5445334"/>
          </a:xfrm>
        </p:grpSpPr>
        <p:sp>
          <p:nvSpPr>
            <p:cNvPr id="310" name="Google Shape;31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59" name="Google Shape;359;p18"/>
          <p:cNvGrpSpPr/>
          <p:nvPr/>
        </p:nvGrpSpPr>
        <p:grpSpPr>
          <a:xfrm>
            <a:off x="11191986" y="-1145273"/>
            <a:ext cx="183613" cy="2064144"/>
            <a:chOff x="1858375" y="175625"/>
            <a:chExt cx="484552" cy="5445334"/>
          </a:xfrm>
        </p:grpSpPr>
        <p:sp>
          <p:nvSpPr>
            <p:cNvPr id="360" name="Google Shape;36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64" name="Google Shape;36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65" name="Google Shape;36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409" name="Google Shape;409;p18"/>
          <p:cNvGrpSpPr/>
          <p:nvPr/>
        </p:nvGrpSpPr>
        <p:grpSpPr>
          <a:xfrm>
            <a:off x="10513586" y="-534707"/>
            <a:ext cx="183613" cy="2064144"/>
            <a:chOff x="1858375" y="175625"/>
            <a:chExt cx="484552" cy="5445334"/>
          </a:xfrm>
        </p:grpSpPr>
        <p:sp>
          <p:nvSpPr>
            <p:cNvPr id="410" name="Google Shape;41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14" name="Google Shape;4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15" name="Google Shape;4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6122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subTitle" idx="1"/>
          </p:nvPr>
        </p:nvSpPr>
        <p:spPr>
          <a:xfrm>
            <a:off x="6948133" y="4303533"/>
            <a:ext cx="3876800" cy="1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title"/>
          </p:nvPr>
        </p:nvSpPr>
        <p:spPr>
          <a:xfrm>
            <a:off x="6948133" y="3539933"/>
            <a:ext cx="429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11175986" y="126127"/>
            <a:ext cx="183613" cy="2064144"/>
            <a:chOff x="1858375" y="175625"/>
            <a:chExt cx="484552" cy="5445334"/>
          </a:xfrm>
        </p:grpSpPr>
        <p:sp>
          <p:nvSpPr>
            <p:cNvPr id="463" name="Google Shape;463;p19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67" name="Google Shape;4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68" name="Google Shape;4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512" name="Google Shape;512;p19"/>
          <p:cNvGrpSpPr/>
          <p:nvPr/>
        </p:nvGrpSpPr>
        <p:grpSpPr>
          <a:xfrm>
            <a:off x="10836786" y="-373407"/>
            <a:ext cx="183613" cy="2064144"/>
            <a:chOff x="1858375" y="175625"/>
            <a:chExt cx="484552" cy="5445334"/>
          </a:xfrm>
        </p:grpSpPr>
        <p:sp>
          <p:nvSpPr>
            <p:cNvPr id="513" name="Google Shape;513;p19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17" name="Google Shape;51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18" name="Google Shape;51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6" name="Google Shape;55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562" name="Google Shape;562;p19"/>
          <p:cNvGrpSpPr/>
          <p:nvPr/>
        </p:nvGrpSpPr>
        <p:grpSpPr>
          <a:xfrm>
            <a:off x="10497586" y="126127"/>
            <a:ext cx="183613" cy="2064144"/>
            <a:chOff x="1858375" y="175625"/>
            <a:chExt cx="484552" cy="5445334"/>
          </a:xfrm>
        </p:grpSpPr>
        <p:sp>
          <p:nvSpPr>
            <p:cNvPr id="563" name="Google Shape;563;p19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67" name="Google Shape;5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68" name="Google Shape;5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612" name="Google Shape;612;p19"/>
          <p:cNvGrpSpPr/>
          <p:nvPr/>
        </p:nvGrpSpPr>
        <p:grpSpPr>
          <a:xfrm>
            <a:off x="-358233" y="5631100"/>
            <a:ext cx="1311700" cy="1169133"/>
            <a:chOff x="7636150" y="250100"/>
            <a:chExt cx="983775" cy="876850"/>
          </a:xfrm>
        </p:grpSpPr>
        <p:sp>
          <p:nvSpPr>
            <p:cNvPr id="613" name="Google Shape;613;p1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12209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7" name="Google Shape;617;p20"/>
          <p:cNvSpPr txBox="1">
            <a:spLocks noGrp="1"/>
          </p:cNvSpPr>
          <p:nvPr>
            <p:ph type="body" idx="1"/>
          </p:nvPr>
        </p:nvSpPr>
        <p:spPr>
          <a:xfrm>
            <a:off x="960000" y="1589467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18" name="Google Shape;618;p20"/>
          <p:cNvGrpSpPr/>
          <p:nvPr/>
        </p:nvGrpSpPr>
        <p:grpSpPr>
          <a:xfrm rot="10800000">
            <a:off x="10880301" y="378067"/>
            <a:ext cx="1311700" cy="1169133"/>
            <a:chOff x="7636150" y="250100"/>
            <a:chExt cx="983775" cy="876850"/>
          </a:xfrm>
        </p:grpSpPr>
        <p:sp>
          <p:nvSpPr>
            <p:cNvPr id="619" name="Google Shape;619;p20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2929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692133" y="2946151"/>
            <a:ext cx="55464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5692133" y="1823751"/>
            <a:ext cx="1917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5692133" y="4394251"/>
            <a:ext cx="55464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>
            <a:off x="7" y="5766794"/>
            <a:ext cx="1609989" cy="1091207"/>
            <a:chOff x="2377625" y="627425"/>
            <a:chExt cx="629525" cy="426675"/>
          </a:xfrm>
        </p:grpSpPr>
        <p:sp>
          <p:nvSpPr>
            <p:cNvPr id="29" name="Google Shape;29;p3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10800000">
            <a:off x="1" y="-376499"/>
            <a:ext cx="1558948" cy="1390612"/>
            <a:chOff x="4704025" y="2907300"/>
            <a:chExt cx="1169211" cy="1042959"/>
          </a:xfrm>
        </p:grpSpPr>
        <p:sp>
          <p:nvSpPr>
            <p:cNvPr id="33" name="Google Shape;33;p3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48570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1"/>
          <p:cNvSpPr txBox="1">
            <a:spLocks noGrp="1"/>
          </p:cNvSpPr>
          <p:nvPr>
            <p:ph type="title"/>
          </p:nvPr>
        </p:nvSpPr>
        <p:spPr>
          <a:xfrm>
            <a:off x="960000" y="4339567"/>
            <a:ext cx="10221200" cy="8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3" name="Google Shape;623;p21"/>
          <p:cNvSpPr txBox="1">
            <a:spLocks noGrp="1"/>
          </p:cNvSpPr>
          <p:nvPr>
            <p:ph type="subTitle" idx="1"/>
          </p:nvPr>
        </p:nvSpPr>
        <p:spPr>
          <a:xfrm>
            <a:off x="960000" y="5270000"/>
            <a:ext cx="76368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24" name="Google Shape;624;p21"/>
          <p:cNvGrpSpPr/>
          <p:nvPr/>
        </p:nvGrpSpPr>
        <p:grpSpPr>
          <a:xfrm rot="10800000">
            <a:off x="10046201" y="5413467"/>
            <a:ext cx="2145801" cy="804868"/>
            <a:chOff x="4072400" y="286775"/>
            <a:chExt cx="1609351" cy="603651"/>
          </a:xfrm>
        </p:grpSpPr>
        <p:sp>
          <p:nvSpPr>
            <p:cNvPr id="625" name="Google Shape;625;p21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91115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 txBox="1">
            <a:spLocks noGrp="1"/>
          </p:cNvSpPr>
          <p:nvPr>
            <p:ph type="subTitle" idx="1"/>
          </p:nvPr>
        </p:nvSpPr>
        <p:spPr>
          <a:xfrm>
            <a:off x="953467" y="1768667"/>
            <a:ext cx="5002800" cy="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333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0" name="Google Shape;630;p22"/>
          <p:cNvSpPr txBox="1">
            <a:spLocks noGrp="1"/>
          </p:cNvSpPr>
          <p:nvPr>
            <p:ph type="subTitle" idx="2"/>
          </p:nvPr>
        </p:nvSpPr>
        <p:spPr>
          <a:xfrm>
            <a:off x="6235733" y="1768667"/>
            <a:ext cx="5002800" cy="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333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1" name="Google Shape;631;p22"/>
          <p:cNvSpPr txBox="1">
            <a:spLocks noGrp="1"/>
          </p:cNvSpPr>
          <p:nvPr>
            <p:ph type="subTitle" idx="3"/>
          </p:nvPr>
        </p:nvSpPr>
        <p:spPr>
          <a:xfrm>
            <a:off x="953467" y="2496667"/>
            <a:ext cx="5002800" cy="3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4"/>
          </p:nvPr>
        </p:nvSpPr>
        <p:spPr>
          <a:xfrm>
            <a:off x="6235733" y="2496667"/>
            <a:ext cx="5002800" cy="3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3" name="Google Shape;63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8021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3"/>
          <p:cNvSpPr txBox="1">
            <a:spLocks noGrp="1"/>
          </p:cNvSpPr>
          <p:nvPr>
            <p:ph type="subTitle" idx="1"/>
          </p:nvPr>
        </p:nvSpPr>
        <p:spPr>
          <a:xfrm>
            <a:off x="960000" y="2913233"/>
            <a:ext cx="3115200" cy="55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2"/>
          </p:nvPr>
        </p:nvSpPr>
        <p:spPr>
          <a:xfrm>
            <a:off x="960000" y="3471145"/>
            <a:ext cx="3115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7" name="Google Shape;637;p23"/>
          <p:cNvSpPr txBox="1">
            <a:spLocks noGrp="1"/>
          </p:cNvSpPr>
          <p:nvPr>
            <p:ph type="subTitle" idx="3"/>
          </p:nvPr>
        </p:nvSpPr>
        <p:spPr>
          <a:xfrm>
            <a:off x="4538400" y="3979145"/>
            <a:ext cx="3115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8" name="Google Shape;638;p23"/>
          <p:cNvSpPr txBox="1">
            <a:spLocks noGrp="1"/>
          </p:cNvSpPr>
          <p:nvPr>
            <p:ph type="subTitle" idx="4"/>
          </p:nvPr>
        </p:nvSpPr>
        <p:spPr>
          <a:xfrm>
            <a:off x="8116800" y="4487145"/>
            <a:ext cx="3115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9" name="Google Shape;639;p23"/>
          <p:cNvSpPr txBox="1">
            <a:spLocks noGrp="1"/>
          </p:cNvSpPr>
          <p:nvPr>
            <p:ph type="subTitle" idx="5"/>
          </p:nvPr>
        </p:nvSpPr>
        <p:spPr>
          <a:xfrm>
            <a:off x="4538400" y="3421233"/>
            <a:ext cx="3115200" cy="55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0" name="Google Shape;640;p23"/>
          <p:cNvSpPr txBox="1">
            <a:spLocks noGrp="1"/>
          </p:cNvSpPr>
          <p:nvPr>
            <p:ph type="subTitle" idx="6"/>
          </p:nvPr>
        </p:nvSpPr>
        <p:spPr>
          <a:xfrm>
            <a:off x="8116800" y="3929233"/>
            <a:ext cx="3115200" cy="55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42" name="Google Shape;642;p23"/>
          <p:cNvGrpSpPr/>
          <p:nvPr/>
        </p:nvGrpSpPr>
        <p:grpSpPr>
          <a:xfrm>
            <a:off x="10852786" y="-35173"/>
            <a:ext cx="183613" cy="2064144"/>
            <a:chOff x="1858375" y="175625"/>
            <a:chExt cx="484552" cy="5445334"/>
          </a:xfrm>
        </p:grpSpPr>
        <p:sp>
          <p:nvSpPr>
            <p:cNvPr id="643" name="Google Shape;64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647" name="Google Shape;6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48" name="Google Shape;6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692" name="Google Shape;692;p23"/>
          <p:cNvGrpSpPr/>
          <p:nvPr/>
        </p:nvGrpSpPr>
        <p:grpSpPr>
          <a:xfrm>
            <a:off x="11191986" y="-1145273"/>
            <a:ext cx="183613" cy="2064144"/>
            <a:chOff x="1858375" y="175625"/>
            <a:chExt cx="484552" cy="5445334"/>
          </a:xfrm>
        </p:grpSpPr>
        <p:sp>
          <p:nvSpPr>
            <p:cNvPr id="693" name="Google Shape;69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697" name="Google Shape;6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42" name="Google Shape;742;p23"/>
          <p:cNvGrpSpPr/>
          <p:nvPr/>
        </p:nvGrpSpPr>
        <p:grpSpPr>
          <a:xfrm>
            <a:off x="10513586" y="-534707"/>
            <a:ext cx="183613" cy="2064144"/>
            <a:chOff x="1858375" y="175625"/>
            <a:chExt cx="484552" cy="5445334"/>
          </a:xfrm>
        </p:grpSpPr>
        <p:sp>
          <p:nvSpPr>
            <p:cNvPr id="743" name="Google Shape;74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47" name="Google Shape;7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48" name="Google Shape;7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92" name="Google Shape;792;p23"/>
          <p:cNvGrpSpPr/>
          <p:nvPr/>
        </p:nvGrpSpPr>
        <p:grpSpPr>
          <a:xfrm>
            <a:off x="10174386" y="-795540"/>
            <a:ext cx="183613" cy="2064144"/>
            <a:chOff x="1858375" y="175625"/>
            <a:chExt cx="484552" cy="5445334"/>
          </a:xfrm>
        </p:grpSpPr>
        <p:sp>
          <p:nvSpPr>
            <p:cNvPr id="793" name="Google Shape;79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97" name="Google Shape;7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98" name="Google Shape;7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42" name="Google Shape;842;p23"/>
          <p:cNvGrpSpPr/>
          <p:nvPr/>
        </p:nvGrpSpPr>
        <p:grpSpPr>
          <a:xfrm>
            <a:off x="10588633" y="5579134"/>
            <a:ext cx="1603360" cy="1086732"/>
            <a:chOff x="7941475" y="428075"/>
            <a:chExt cx="1202520" cy="815049"/>
          </a:xfrm>
        </p:grpSpPr>
        <p:sp>
          <p:nvSpPr>
            <p:cNvPr id="843" name="Google Shape;843;p2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979312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8" name="Google Shape;848;p24"/>
          <p:cNvSpPr txBox="1">
            <a:spLocks noGrp="1"/>
          </p:cNvSpPr>
          <p:nvPr>
            <p:ph type="subTitle" idx="1"/>
          </p:nvPr>
        </p:nvSpPr>
        <p:spPr>
          <a:xfrm>
            <a:off x="1535732" y="1601833"/>
            <a:ext cx="9702800" cy="51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9" name="Google Shape;849;p24"/>
          <p:cNvSpPr txBox="1">
            <a:spLocks noGrp="1"/>
          </p:cNvSpPr>
          <p:nvPr>
            <p:ph type="subTitle" idx="2"/>
          </p:nvPr>
        </p:nvSpPr>
        <p:spPr>
          <a:xfrm>
            <a:off x="1535721" y="2121497"/>
            <a:ext cx="97028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0" name="Google Shape;850;p24"/>
          <p:cNvSpPr txBox="1">
            <a:spLocks noGrp="1"/>
          </p:cNvSpPr>
          <p:nvPr>
            <p:ph type="subTitle" idx="3"/>
          </p:nvPr>
        </p:nvSpPr>
        <p:spPr>
          <a:xfrm>
            <a:off x="1535760" y="3679148"/>
            <a:ext cx="97028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1" name="Google Shape;851;p24"/>
          <p:cNvSpPr txBox="1">
            <a:spLocks noGrp="1"/>
          </p:cNvSpPr>
          <p:nvPr>
            <p:ph type="subTitle" idx="4"/>
          </p:nvPr>
        </p:nvSpPr>
        <p:spPr>
          <a:xfrm>
            <a:off x="1535567" y="5236800"/>
            <a:ext cx="97028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2" name="Google Shape;852;p24"/>
          <p:cNvSpPr txBox="1">
            <a:spLocks noGrp="1"/>
          </p:cNvSpPr>
          <p:nvPr>
            <p:ph type="subTitle" idx="5"/>
          </p:nvPr>
        </p:nvSpPr>
        <p:spPr>
          <a:xfrm>
            <a:off x="1535732" y="3159567"/>
            <a:ext cx="9702800" cy="51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3" name="Google Shape;853;p24"/>
          <p:cNvSpPr txBox="1">
            <a:spLocks noGrp="1"/>
          </p:cNvSpPr>
          <p:nvPr>
            <p:ph type="subTitle" idx="6"/>
          </p:nvPr>
        </p:nvSpPr>
        <p:spPr>
          <a:xfrm>
            <a:off x="1535567" y="4717401"/>
            <a:ext cx="9702800" cy="51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3633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5"/>
          <p:cNvSpPr txBox="1">
            <a:spLocks noGrp="1"/>
          </p:cNvSpPr>
          <p:nvPr>
            <p:ph type="subTitle" idx="1"/>
          </p:nvPr>
        </p:nvSpPr>
        <p:spPr>
          <a:xfrm>
            <a:off x="1970267" y="1945171"/>
            <a:ext cx="3433600" cy="5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6" name="Google Shape;856;p25"/>
          <p:cNvSpPr txBox="1">
            <a:spLocks noGrp="1"/>
          </p:cNvSpPr>
          <p:nvPr>
            <p:ph type="subTitle" idx="2"/>
          </p:nvPr>
        </p:nvSpPr>
        <p:spPr>
          <a:xfrm>
            <a:off x="1970267" y="2402200"/>
            <a:ext cx="3433600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7" name="Google Shape;857;p25"/>
          <p:cNvSpPr txBox="1">
            <a:spLocks noGrp="1"/>
          </p:cNvSpPr>
          <p:nvPr>
            <p:ph type="subTitle" idx="3"/>
          </p:nvPr>
        </p:nvSpPr>
        <p:spPr>
          <a:xfrm>
            <a:off x="6623028" y="2402200"/>
            <a:ext cx="3433600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8" name="Google Shape;858;p25"/>
          <p:cNvSpPr txBox="1">
            <a:spLocks noGrp="1"/>
          </p:cNvSpPr>
          <p:nvPr>
            <p:ph type="subTitle" idx="4"/>
          </p:nvPr>
        </p:nvSpPr>
        <p:spPr>
          <a:xfrm>
            <a:off x="1970267" y="4522133"/>
            <a:ext cx="3433600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9" name="Google Shape;859;p25"/>
          <p:cNvSpPr txBox="1">
            <a:spLocks noGrp="1"/>
          </p:cNvSpPr>
          <p:nvPr>
            <p:ph type="subTitle" idx="5"/>
          </p:nvPr>
        </p:nvSpPr>
        <p:spPr>
          <a:xfrm>
            <a:off x="6623028" y="4522133"/>
            <a:ext cx="3433600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0" name="Google Shape;860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1" name="Google Shape;861;p25"/>
          <p:cNvSpPr txBox="1">
            <a:spLocks noGrp="1"/>
          </p:cNvSpPr>
          <p:nvPr>
            <p:ph type="subTitle" idx="6"/>
          </p:nvPr>
        </p:nvSpPr>
        <p:spPr>
          <a:xfrm>
            <a:off x="1970267" y="4055304"/>
            <a:ext cx="3433600" cy="5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2" name="Google Shape;862;p25"/>
          <p:cNvSpPr txBox="1">
            <a:spLocks noGrp="1"/>
          </p:cNvSpPr>
          <p:nvPr>
            <p:ph type="subTitle" idx="7"/>
          </p:nvPr>
        </p:nvSpPr>
        <p:spPr>
          <a:xfrm>
            <a:off x="6623031" y="1945171"/>
            <a:ext cx="3433600" cy="5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3" name="Google Shape;863;p25"/>
          <p:cNvSpPr txBox="1">
            <a:spLocks noGrp="1"/>
          </p:cNvSpPr>
          <p:nvPr>
            <p:ph type="subTitle" idx="8"/>
          </p:nvPr>
        </p:nvSpPr>
        <p:spPr>
          <a:xfrm>
            <a:off x="6623031" y="4055304"/>
            <a:ext cx="3433600" cy="5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64" name="Google Shape;864;p25"/>
          <p:cNvGrpSpPr/>
          <p:nvPr/>
        </p:nvGrpSpPr>
        <p:grpSpPr>
          <a:xfrm rot="10800000">
            <a:off x="10046201" y="5704201"/>
            <a:ext cx="2145801" cy="804868"/>
            <a:chOff x="4072400" y="286775"/>
            <a:chExt cx="1609351" cy="603651"/>
          </a:xfrm>
        </p:grpSpPr>
        <p:sp>
          <p:nvSpPr>
            <p:cNvPr id="865" name="Google Shape;865;p25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68" name="Google Shape;868;p25"/>
          <p:cNvGrpSpPr/>
          <p:nvPr/>
        </p:nvGrpSpPr>
        <p:grpSpPr>
          <a:xfrm>
            <a:off x="11175986" y="126127"/>
            <a:ext cx="183613" cy="2064144"/>
            <a:chOff x="1858375" y="175625"/>
            <a:chExt cx="484552" cy="5445334"/>
          </a:xfrm>
        </p:grpSpPr>
        <p:sp>
          <p:nvSpPr>
            <p:cNvPr id="869" name="Google Shape;869;p25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873" name="Google Shape;87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874" name="Google Shape;87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3" name="Google Shape;89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4" name="Google Shape;89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7" name="Google Shape;91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918" name="Google Shape;918;p25"/>
          <p:cNvGrpSpPr/>
          <p:nvPr/>
        </p:nvGrpSpPr>
        <p:grpSpPr>
          <a:xfrm>
            <a:off x="10836786" y="-373407"/>
            <a:ext cx="183613" cy="2064144"/>
            <a:chOff x="1858375" y="175625"/>
            <a:chExt cx="484552" cy="5445334"/>
          </a:xfrm>
        </p:grpSpPr>
        <p:sp>
          <p:nvSpPr>
            <p:cNvPr id="919" name="Google Shape;919;p25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923" name="Google Shape;92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924" name="Google Shape;92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5136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0" name="Google Shape;970;p26"/>
          <p:cNvSpPr txBox="1">
            <a:spLocks noGrp="1"/>
          </p:cNvSpPr>
          <p:nvPr>
            <p:ph type="subTitle" idx="1"/>
          </p:nvPr>
        </p:nvSpPr>
        <p:spPr>
          <a:xfrm>
            <a:off x="959472" y="3032713"/>
            <a:ext cx="2863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1" name="Google Shape;971;p26"/>
          <p:cNvSpPr txBox="1">
            <a:spLocks noGrp="1"/>
          </p:cNvSpPr>
          <p:nvPr>
            <p:ph type="subTitle" idx="2"/>
          </p:nvPr>
        </p:nvSpPr>
        <p:spPr>
          <a:xfrm>
            <a:off x="4538400" y="3032713"/>
            <a:ext cx="2869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2" name="Google Shape;972;p26"/>
          <p:cNvSpPr txBox="1">
            <a:spLocks noGrp="1"/>
          </p:cNvSpPr>
          <p:nvPr>
            <p:ph type="subTitle" idx="3"/>
          </p:nvPr>
        </p:nvSpPr>
        <p:spPr>
          <a:xfrm>
            <a:off x="8116800" y="3032713"/>
            <a:ext cx="2869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3" name="Google Shape;973;p26"/>
          <p:cNvSpPr txBox="1">
            <a:spLocks noGrp="1"/>
          </p:cNvSpPr>
          <p:nvPr>
            <p:ph type="subTitle" idx="4"/>
          </p:nvPr>
        </p:nvSpPr>
        <p:spPr>
          <a:xfrm>
            <a:off x="959472" y="5498268"/>
            <a:ext cx="2863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4" name="Google Shape;974;p26"/>
          <p:cNvSpPr txBox="1">
            <a:spLocks noGrp="1"/>
          </p:cNvSpPr>
          <p:nvPr>
            <p:ph type="subTitle" idx="5"/>
          </p:nvPr>
        </p:nvSpPr>
        <p:spPr>
          <a:xfrm>
            <a:off x="4538400" y="5498268"/>
            <a:ext cx="2869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5" name="Google Shape;975;p26"/>
          <p:cNvSpPr txBox="1">
            <a:spLocks noGrp="1"/>
          </p:cNvSpPr>
          <p:nvPr>
            <p:ph type="subTitle" idx="6"/>
          </p:nvPr>
        </p:nvSpPr>
        <p:spPr>
          <a:xfrm>
            <a:off x="8116800" y="5498267"/>
            <a:ext cx="2869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6" name="Google Shape;976;p26"/>
          <p:cNvSpPr txBox="1">
            <a:spLocks noGrp="1"/>
          </p:cNvSpPr>
          <p:nvPr>
            <p:ph type="subTitle" idx="7"/>
          </p:nvPr>
        </p:nvSpPr>
        <p:spPr>
          <a:xfrm>
            <a:off x="953467" y="2428967"/>
            <a:ext cx="2863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7" name="Google Shape;977;p26"/>
          <p:cNvSpPr txBox="1">
            <a:spLocks noGrp="1"/>
          </p:cNvSpPr>
          <p:nvPr>
            <p:ph type="subTitle" idx="8"/>
          </p:nvPr>
        </p:nvSpPr>
        <p:spPr>
          <a:xfrm>
            <a:off x="4538400" y="2428967"/>
            <a:ext cx="2869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8" name="Google Shape;978;p26"/>
          <p:cNvSpPr txBox="1">
            <a:spLocks noGrp="1"/>
          </p:cNvSpPr>
          <p:nvPr>
            <p:ph type="subTitle" idx="9"/>
          </p:nvPr>
        </p:nvSpPr>
        <p:spPr>
          <a:xfrm>
            <a:off x="8122819" y="2428967"/>
            <a:ext cx="2869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9" name="Google Shape;979;p26"/>
          <p:cNvSpPr txBox="1">
            <a:spLocks noGrp="1"/>
          </p:cNvSpPr>
          <p:nvPr>
            <p:ph type="subTitle" idx="13"/>
          </p:nvPr>
        </p:nvSpPr>
        <p:spPr>
          <a:xfrm>
            <a:off x="953467" y="4888264"/>
            <a:ext cx="2863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0" name="Google Shape;980;p26"/>
          <p:cNvSpPr txBox="1">
            <a:spLocks noGrp="1"/>
          </p:cNvSpPr>
          <p:nvPr>
            <p:ph type="subTitle" idx="14"/>
          </p:nvPr>
        </p:nvSpPr>
        <p:spPr>
          <a:xfrm>
            <a:off x="4538400" y="4888264"/>
            <a:ext cx="2869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1" name="Google Shape;981;p26"/>
          <p:cNvSpPr txBox="1">
            <a:spLocks noGrp="1"/>
          </p:cNvSpPr>
          <p:nvPr>
            <p:ph type="subTitle" idx="15"/>
          </p:nvPr>
        </p:nvSpPr>
        <p:spPr>
          <a:xfrm>
            <a:off x="8122819" y="4888264"/>
            <a:ext cx="2869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82" name="Google Shape;982;p26"/>
          <p:cNvGrpSpPr/>
          <p:nvPr/>
        </p:nvGrpSpPr>
        <p:grpSpPr>
          <a:xfrm flipH="1">
            <a:off x="10046201" y="375167"/>
            <a:ext cx="2145801" cy="804868"/>
            <a:chOff x="4072400" y="286775"/>
            <a:chExt cx="1609351" cy="603651"/>
          </a:xfrm>
        </p:grpSpPr>
        <p:sp>
          <p:nvSpPr>
            <p:cNvPr id="983" name="Google Shape;983;p26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81215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7"/>
          <p:cNvSpPr txBox="1">
            <a:spLocks noGrp="1"/>
          </p:cNvSpPr>
          <p:nvPr>
            <p:ph type="title" hasCustomPrompt="1"/>
          </p:nvPr>
        </p:nvSpPr>
        <p:spPr>
          <a:xfrm>
            <a:off x="1657300" y="720000"/>
            <a:ext cx="51928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88" name="Google Shape;988;p27"/>
          <p:cNvSpPr txBox="1">
            <a:spLocks noGrp="1"/>
          </p:cNvSpPr>
          <p:nvPr>
            <p:ph type="subTitle" idx="1"/>
          </p:nvPr>
        </p:nvSpPr>
        <p:spPr>
          <a:xfrm>
            <a:off x="1657300" y="1722804"/>
            <a:ext cx="5192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9" name="Google Shape;989;p27"/>
          <p:cNvSpPr txBox="1">
            <a:spLocks noGrp="1"/>
          </p:cNvSpPr>
          <p:nvPr>
            <p:ph type="title" idx="2" hasCustomPrompt="1"/>
          </p:nvPr>
        </p:nvSpPr>
        <p:spPr>
          <a:xfrm>
            <a:off x="1657300" y="2634123"/>
            <a:ext cx="51928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90" name="Google Shape;990;p27"/>
          <p:cNvSpPr txBox="1">
            <a:spLocks noGrp="1"/>
          </p:cNvSpPr>
          <p:nvPr>
            <p:ph type="subTitle" idx="3"/>
          </p:nvPr>
        </p:nvSpPr>
        <p:spPr>
          <a:xfrm>
            <a:off x="1657300" y="3636927"/>
            <a:ext cx="5192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27"/>
          <p:cNvSpPr txBox="1">
            <a:spLocks noGrp="1"/>
          </p:cNvSpPr>
          <p:nvPr>
            <p:ph type="title" idx="4" hasCustomPrompt="1"/>
          </p:nvPr>
        </p:nvSpPr>
        <p:spPr>
          <a:xfrm>
            <a:off x="1657300" y="4548263"/>
            <a:ext cx="51928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92" name="Google Shape;992;p27"/>
          <p:cNvSpPr txBox="1">
            <a:spLocks noGrp="1"/>
          </p:cNvSpPr>
          <p:nvPr>
            <p:ph type="subTitle" idx="5"/>
          </p:nvPr>
        </p:nvSpPr>
        <p:spPr>
          <a:xfrm>
            <a:off x="1657300" y="5551067"/>
            <a:ext cx="5192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211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8"/>
          <p:cNvSpPr txBox="1">
            <a:spLocks noGrp="1"/>
          </p:cNvSpPr>
          <p:nvPr>
            <p:ph type="ctrTitle"/>
          </p:nvPr>
        </p:nvSpPr>
        <p:spPr>
          <a:xfrm>
            <a:off x="1708467" y="713333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5" name="Google Shape;995;p28"/>
          <p:cNvSpPr txBox="1">
            <a:spLocks noGrp="1"/>
          </p:cNvSpPr>
          <p:nvPr>
            <p:ph type="subTitle" idx="1"/>
          </p:nvPr>
        </p:nvSpPr>
        <p:spPr>
          <a:xfrm>
            <a:off x="1708467" y="2032233"/>
            <a:ext cx="57120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6" name="Google Shape;996;p28"/>
          <p:cNvSpPr txBox="1"/>
          <p:nvPr/>
        </p:nvSpPr>
        <p:spPr>
          <a:xfrm>
            <a:off x="1708467" y="4921533"/>
            <a:ext cx="63204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7" name="Google Shape;997;p28"/>
          <p:cNvGrpSpPr/>
          <p:nvPr/>
        </p:nvGrpSpPr>
        <p:grpSpPr>
          <a:xfrm rot="10800000">
            <a:off x="10880301" y="378067"/>
            <a:ext cx="1311700" cy="1169133"/>
            <a:chOff x="7636150" y="250100"/>
            <a:chExt cx="983775" cy="876850"/>
          </a:xfrm>
        </p:grpSpPr>
        <p:sp>
          <p:nvSpPr>
            <p:cNvPr id="998" name="Google Shape;998;p28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0" name="Google Shape;1000;p28"/>
          <p:cNvGrpSpPr/>
          <p:nvPr/>
        </p:nvGrpSpPr>
        <p:grpSpPr>
          <a:xfrm rot="10800000">
            <a:off x="10046201" y="5366034"/>
            <a:ext cx="2145801" cy="804868"/>
            <a:chOff x="4072400" y="286775"/>
            <a:chExt cx="1609351" cy="603651"/>
          </a:xfrm>
        </p:grpSpPr>
        <p:sp>
          <p:nvSpPr>
            <p:cNvPr id="1001" name="Google Shape;1001;p2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908066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9"/>
          <p:cNvGrpSpPr/>
          <p:nvPr/>
        </p:nvGrpSpPr>
        <p:grpSpPr>
          <a:xfrm flipH="1">
            <a:off x="6399867" y="6013234"/>
            <a:ext cx="1558948" cy="1390612"/>
            <a:chOff x="4704025" y="2907300"/>
            <a:chExt cx="1169211" cy="1042959"/>
          </a:xfrm>
        </p:grpSpPr>
        <p:sp>
          <p:nvSpPr>
            <p:cNvPr id="1006" name="Google Shape;1006;p29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9" name="Google Shape;1009;p29"/>
          <p:cNvGrpSpPr/>
          <p:nvPr/>
        </p:nvGrpSpPr>
        <p:grpSpPr>
          <a:xfrm>
            <a:off x="-499" y="320533"/>
            <a:ext cx="1311700" cy="1169133"/>
            <a:chOff x="7636150" y="250100"/>
            <a:chExt cx="983775" cy="876850"/>
          </a:xfrm>
        </p:grpSpPr>
        <p:sp>
          <p:nvSpPr>
            <p:cNvPr id="1010" name="Google Shape;1010;p2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1948746">
            <a:off x="10251588" y="-46531"/>
            <a:ext cx="1558965" cy="3149504"/>
            <a:chOff x="9219749" y="2415292"/>
            <a:chExt cx="1169206" cy="2362092"/>
          </a:xfrm>
        </p:grpSpPr>
        <p:sp>
          <p:nvSpPr>
            <p:cNvPr id="1013" name="Google Shape;1013;p29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866611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0"/>
          <p:cNvGrpSpPr/>
          <p:nvPr/>
        </p:nvGrpSpPr>
        <p:grpSpPr>
          <a:xfrm rot="10800000">
            <a:off x="10046201" y="5704201"/>
            <a:ext cx="2145801" cy="804868"/>
            <a:chOff x="4072400" y="286775"/>
            <a:chExt cx="1609351" cy="603651"/>
          </a:xfrm>
        </p:grpSpPr>
        <p:sp>
          <p:nvSpPr>
            <p:cNvPr id="1020" name="Google Shape;1020;p30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11175986" y="126127"/>
            <a:ext cx="183613" cy="2064144"/>
            <a:chOff x="1858375" y="175625"/>
            <a:chExt cx="484552" cy="5445334"/>
          </a:xfrm>
        </p:grpSpPr>
        <p:sp>
          <p:nvSpPr>
            <p:cNvPr id="1024" name="Google Shape;102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028" name="Google Shape;102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29" name="Google Shape;102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073" name="Google Shape;1073;p30"/>
          <p:cNvGrpSpPr/>
          <p:nvPr/>
        </p:nvGrpSpPr>
        <p:grpSpPr>
          <a:xfrm>
            <a:off x="10836786" y="-373407"/>
            <a:ext cx="183613" cy="2064144"/>
            <a:chOff x="1858375" y="175625"/>
            <a:chExt cx="484552" cy="5445334"/>
          </a:xfrm>
        </p:grpSpPr>
        <p:sp>
          <p:nvSpPr>
            <p:cNvPr id="1074" name="Google Shape;107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078" name="Google Shape;107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21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Char char="●"/>
              <a:defRPr b="1">
                <a:solidFill>
                  <a:srgbClr val="434343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9" name="Google Shape;39;p4"/>
          <p:cNvGrpSpPr/>
          <p:nvPr/>
        </p:nvGrpSpPr>
        <p:grpSpPr>
          <a:xfrm flipH="1">
            <a:off x="10046201" y="375167"/>
            <a:ext cx="2145801" cy="804868"/>
            <a:chOff x="4072400" y="286775"/>
            <a:chExt cx="1609351" cy="603651"/>
          </a:xfrm>
        </p:grpSpPr>
        <p:sp>
          <p:nvSpPr>
            <p:cNvPr id="40" name="Google Shape;40;p4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229996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3044-F785-6699-2822-491C2892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5280-1D79-9219-CF4E-DE7363E8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B936-4B45-527C-16EA-45534F6C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B603-17D5-477E-8FF8-0A3F5E9E6146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F19F-F971-AFB1-84C8-8D7ABD02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F7A3-D4C4-A698-1F13-AA0124A9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B47C-483B-4FC8-B2D5-1F45B6CB6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8106-10C8-F32C-41C9-7C1A5C03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BBDC6-DDF9-49FA-1693-8307CDB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EA30D-D9EA-0631-16E7-DF41B7E6F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EF872-BF04-4D7D-52D0-91268CA98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DDE6A-2072-3DEA-A79A-C391FBAE8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4DC88-731B-8D3D-DCC5-0996E2FD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B603-17D5-477E-8FF8-0A3F5E9E6146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54A83-90A2-B1E5-5E77-491A1615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62B44-3DA4-5B50-4D0C-EF71AEC3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B47C-483B-4FC8-B2D5-1F45B6CB6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492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752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3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066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844492" y="2737700"/>
            <a:ext cx="35276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6819908" y="3781167"/>
            <a:ext cx="35276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844492" y="3440500"/>
            <a:ext cx="3527600" cy="1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6819908" y="4483967"/>
            <a:ext cx="3527600" cy="1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790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 flipH="1">
            <a:off x="10046201" y="153967"/>
            <a:ext cx="2145801" cy="804868"/>
            <a:chOff x="4072400" y="286775"/>
            <a:chExt cx="1609351" cy="603651"/>
          </a:xfrm>
        </p:grpSpPr>
        <p:sp>
          <p:nvSpPr>
            <p:cNvPr id="52" name="Google Shape;52;p6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9858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0000" y="2095067"/>
            <a:ext cx="5984000" cy="4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8" name="Google Shape;58;p7"/>
          <p:cNvGrpSpPr/>
          <p:nvPr/>
        </p:nvGrpSpPr>
        <p:grpSpPr>
          <a:xfrm rot="10800000" flipH="1">
            <a:off x="1" y="5573467"/>
            <a:ext cx="2145801" cy="804868"/>
            <a:chOff x="4072400" y="286775"/>
            <a:chExt cx="1609351" cy="603651"/>
          </a:xfrm>
        </p:grpSpPr>
        <p:sp>
          <p:nvSpPr>
            <p:cNvPr id="59" name="Google Shape;59;p7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2" name="Google Shape;62;p7"/>
          <p:cNvGrpSpPr/>
          <p:nvPr/>
        </p:nvGrpSpPr>
        <p:grpSpPr>
          <a:xfrm rot="10800000">
            <a:off x="10880301" y="320533"/>
            <a:ext cx="1311700" cy="1169133"/>
            <a:chOff x="7636150" y="250100"/>
            <a:chExt cx="983775" cy="876850"/>
          </a:xfrm>
        </p:grpSpPr>
        <p:sp>
          <p:nvSpPr>
            <p:cNvPr id="63" name="Google Shape;63;p7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6860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269733" y="2154867"/>
            <a:ext cx="8690400" cy="1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1" y="4263534"/>
            <a:ext cx="2145801" cy="804868"/>
            <a:chOff x="4072400" y="286775"/>
            <a:chExt cx="1609351" cy="603651"/>
          </a:xfrm>
        </p:grpSpPr>
        <p:sp>
          <p:nvSpPr>
            <p:cNvPr id="68" name="Google Shape;68;p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1" name="Google Shape;71;p8"/>
          <p:cNvGrpSpPr/>
          <p:nvPr/>
        </p:nvGrpSpPr>
        <p:grpSpPr>
          <a:xfrm rot="10800000">
            <a:off x="3262333" y="5771267"/>
            <a:ext cx="1603360" cy="1086732"/>
            <a:chOff x="7941475" y="428075"/>
            <a:chExt cx="1202520" cy="815049"/>
          </a:xfrm>
        </p:grpSpPr>
        <p:sp>
          <p:nvSpPr>
            <p:cNvPr id="72" name="Google Shape;72;p8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0038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533733" y="1978567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533733" y="3359951"/>
            <a:ext cx="6214800" cy="1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366" y="5371667"/>
            <a:ext cx="2145801" cy="804868"/>
            <a:chOff x="4072400" y="286775"/>
            <a:chExt cx="1609351" cy="603651"/>
          </a:xfrm>
        </p:grpSpPr>
        <p:sp>
          <p:nvSpPr>
            <p:cNvPr id="79" name="Google Shape;79;p9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" name="Google Shape;82;p9"/>
          <p:cNvGrpSpPr/>
          <p:nvPr/>
        </p:nvGrpSpPr>
        <p:grpSpPr>
          <a:xfrm>
            <a:off x="10791007" y="-135213"/>
            <a:ext cx="1609989" cy="1091207"/>
            <a:chOff x="2377625" y="627425"/>
            <a:chExt cx="629525" cy="426675"/>
          </a:xfrm>
        </p:grpSpPr>
        <p:sp>
          <p:nvSpPr>
            <p:cNvPr id="83" name="Google Shape;83;p9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090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953467" y="5384967"/>
            <a:ext cx="10285200" cy="8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886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/>
              <a:buNone/>
              <a:defRPr sz="32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421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25" name="Google Shape;1125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3518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rita.edu/course/introduction-to-data-structure-and-algorithms/" TargetMode="External"/><Relationship Id="rId2" Type="http://schemas.openxmlformats.org/officeDocument/2006/relationships/hyperlink" Target="https://www.amrita.edu/course/mathematics-for-intelligent-systems-2-2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mrita.edu/faculty/prem-jagadeesan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E9A1-651D-F759-B099-86155C566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843" y="2280617"/>
            <a:ext cx="12810930" cy="219269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"Cryptographic Techniques for Secure Medical Data 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Classical and Quantum Approaches"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7911DAAA-A26E-3C3B-6EA7-37E58B392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8676308" cy="774600"/>
          </a:xfrm>
        </p:spPr>
        <p:txBody>
          <a:bodyPr/>
          <a:lstStyle/>
          <a:p>
            <a:r>
              <a:rPr lang="en-IN" sz="1200" b="0" i="0" dirty="0">
                <a:solidFill>
                  <a:srgbClr val="656565"/>
                </a:solidFill>
                <a:effectLst/>
                <a:latin typeface="Montserrat" panose="00000500000000000000" pitchFamily="2" charset="0"/>
              </a:rPr>
              <a:t>23MAT112 </a:t>
            </a:r>
            <a:r>
              <a:rPr lang="en-IN" sz="1200" b="0" i="0" u="none" strike="noStrike" dirty="0">
                <a:solidFill>
                  <a:srgbClr val="AF0C3E"/>
                </a:solidFill>
                <a:effectLst/>
                <a:latin typeface="Montserrat" panose="00000500000000000000" pitchFamily="2" charset="0"/>
                <a:hlinkClick r:id="rId2"/>
              </a:rPr>
              <a:t>Mathematics for Intelligent Systems 2</a:t>
            </a:r>
            <a:endParaRPr lang="en-IN" sz="1200" b="0" i="0" u="none" strike="noStrike" dirty="0">
              <a:solidFill>
                <a:srgbClr val="AF0C3E"/>
              </a:solidFill>
              <a:effectLst/>
              <a:latin typeface="Montserrat" panose="00000500000000000000" pitchFamily="2" charset="0"/>
            </a:endParaRPr>
          </a:p>
          <a:p>
            <a:r>
              <a:rPr lang="en-IN" sz="1200" b="0" i="0" dirty="0">
                <a:solidFill>
                  <a:srgbClr val="656565"/>
                </a:solidFill>
                <a:effectLst/>
                <a:latin typeface="Montserrat" panose="00000500000000000000" pitchFamily="2" charset="0"/>
              </a:rPr>
              <a:t>24AIM111 </a:t>
            </a:r>
            <a:r>
              <a:rPr lang="en-US" sz="1200" b="0" i="0" u="none" strike="noStrike" dirty="0">
                <a:solidFill>
                  <a:srgbClr val="AF0C3E"/>
                </a:solidFill>
                <a:effectLst/>
                <a:latin typeface="Montserrat" panose="00000500000000000000" pitchFamily="2" charset="0"/>
                <a:hlinkClick r:id="rId3"/>
              </a:rPr>
              <a:t>Introduction to data structures &amp; algorithms</a:t>
            </a:r>
            <a:endParaRPr lang="en-IN" sz="1200" dirty="0">
              <a:solidFill>
                <a:srgbClr val="AF0C3E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09A1E-1F3B-8E28-8687-D781EFD9F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3"/>
            <a:ext cx="2856443" cy="74401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E607E-F42F-9D90-6BC5-802318892758}"/>
              </a:ext>
            </a:extLst>
          </p:cNvPr>
          <p:cNvSpPr txBox="1"/>
          <p:nvPr/>
        </p:nvSpPr>
        <p:spPr>
          <a:xfrm>
            <a:off x="144539" y="5249614"/>
            <a:ext cx="56197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000" b="1" kern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  <a:r>
              <a:rPr lang="en-IN" kern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IN" kern="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kern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 Sudharsan – CB.AI.U4AIM24113</a:t>
            </a:r>
          </a:p>
          <a:p>
            <a:pPr lvl="1"/>
            <a:r>
              <a:rPr lang="en-IN" kern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Nithin                 – CB.AI.U4AIM24133</a:t>
            </a:r>
          </a:p>
          <a:p>
            <a:pPr lvl="1"/>
            <a:r>
              <a:rPr lang="en-IN" kern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Devadharshini   – CB.AI.U4AIM24126</a:t>
            </a:r>
          </a:p>
          <a:p>
            <a:pPr lvl="1"/>
            <a:r>
              <a:rPr lang="en-IN" kern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Amritavarshini    – CB.AI.U4AIM24154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F80AD-E71C-8120-3488-4120D57281DC}"/>
              </a:ext>
            </a:extLst>
          </p:cNvPr>
          <p:cNvSpPr txBox="1"/>
          <p:nvPr/>
        </p:nvSpPr>
        <p:spPr>
          <a:xfrm>
            <a:off x="10325100" y="5953125"/>
            <a:ext cx="3219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S. Manimaran</a:t>
            </a:r>
          </a:p>
          <a:p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Dr. Prem Jagadeesan</a:t>
            </a:r>
          </a:p>
        </p:txBody>
      </p:sp>
    </p:spTree>
    <p:extLst>
      <p:ext uri="{BB962C8B-B14F-4D97-AF65-F5344CB8AC3E}">
        <p14:creationId xmlns:p14="http://schemas.microsoft.com/office/powerpoint/2010/main" val="272128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47E4-8475-B0B8-4EA3-E080D4F0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874E-8338-0F0F-1212-C4A163E9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580176"/>
            <a:ext cx="11360800" cy="4555200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dataset contains sensitive information of the patients information such as MRI, X-Rays, patient history </a:t>
            </a:r>
          </a:p>
          <a:p>
            <a:pPr marL="1397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models are required for analysis of medical datasets, hence encryption avoid manipulation over model and access the dataset</a:t>
            </a:r>
          </a:p>
          <a:p>
            <a:pPr marL="1397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encryption techniques are applied on the dataset and a Comparative analysis is made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encryption such as homomorphic encryption, quantum homomorphic encryption  </a:t>
            </a:r>
          </a:p>
        </p:txBody>
      </p:sp>
    </p:spTree>
    <p:extLst>
      <p:ext uri="{BB962C8B-B14F-4D97-AF65-F5344CB8AC3E}">
        <p14:creationId xmlns:p14="http://schemas.microsoft.com/office/powerpoint/2010/main" val="17161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0EB-08D9-469A-509A-AF85846F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Homomorphic encryption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7F48-0E44-1C24-8CBF-527F979B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Homomorphic Encryption (HE) is a cryptographic technique that enables computations to be performed directly on encrypted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decrypted, match the outcome as if the operations had been performed on the plaintext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fundamental concept in HE is the use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structure-preserving maps between algebraic structures.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data structure are used such 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Arrays,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Matrices,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Lists, Queues, Trees, Hash Tables, Polynomial Rings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64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436F-5543-81AE-3A2A-EC8A6B24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25" y="555267"/>
            <a:ext cx="11360800" cy="763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homomorphic encryption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E817-3A72-6065-02A5-6AD00DC0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Homomorphic Encryption (QHE) is an advanced cryptographic protocol that enables computations to be performed directly on encrypted quantum data without the need for decryption.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QHE builds upon principles from both classical homomorphic encryption and quantum mechanics.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States, Qubits , Quantum Circuits, Encryption and Decryption Algorithms, Error Correction Mechanisms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Unitary Operations, Homomorphism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3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020A-5605-2350-E8F6-4E06602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vs Traditional Cryptography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F43C8-3793-8EB0-70D2-8A99865B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131" y="1825286"/>
            <a:ext cx="5157787" cy="82391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Cryptography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ED6F-0D2D-7885-89C0-6A14456C2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617" y="2798762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mathematical algorithms and computational complexity to secure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 based on the assumption that certain mathematical problems are hard to solve with current computational power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5D7EA-BDC2-7B00-6159-A9C424981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Cryptography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04D79-139E-38F5-07EB-67D80917E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0559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principles of quantum mechanics, particularly the behavior of particles at the quantum level, to secure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security based on the fundamental laws of physics. For instance, in Quantum Key Distribution (QKD), any attempt to eavesdrop on the communication alters the quantum states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1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F77C-EDCF-B40C-730C-52F0B5A2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38939"/>
            <a:ext cx="11360800" cy="763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DATASET ENCRYPTION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5E9D-32F3-2A6A-FB78-22AB7F39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150 samples with 4 features each (sepal length, sepal width, petal length, petal width) and labels (three iris species).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quantum circuit with 4 qubits is created. The Iris dataset has 4 features, so each qubit will be used to encode one feature.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demonstrates the idea of encrypting data points using public-key cryptography.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Iris Dataset (Normalized)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clear feature separability with structured patterns, aiding classification. Some features dominate, as indicated by the intense color variations.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Encrypted Iris Dataset (Magnitude of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Statevectors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encryption disperses feature values, reducing clear distinctions between patterns, making direct classification more challenging.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Homomorphically Encrypted Iris 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encryption maintains numerical integrity but transforms data distributions, leading to subtle distortions while preserving relative relationships between values.</a:t>
            </a:r>
          </a:p>
        </p:txBody>
      </p:sp>
    </p:spTree>
    <p:extLst>
      <p:ext uri="{BB962C8B-B14F-4D97-AF65-F5344CB8AC3E}">
        <p14:creationId xmlns:p14="http://schemas.microsoft.com/office/powerpoint/2010/main" val="85236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180B-11D3-E07F-7377-837A6FC1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0F49-6223-C55B-6149-133422C9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a iris dataset and analyse the following result of classification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procced with classifying a Medical dataset and analyse the change in complexity , performance of the model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make a comparative analysis based in the output of different methods and algorithms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33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7979-3AC5-3023-F758-CD7E1589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893" y="2593587"/>
            <a:ext cx="10515600" cy="1325563"/>
          </a:xfrm>
        </p:spPr>
        <p:txBody>
          <a:bodyPr/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17838824"/>
      </p:ext>
    </p:extLst>
  </p:cSld>
  <p:clrMapOvr>
    <a:masterClrMapping/>
  </p:clrMapOvr>
</p:sld>
</file>

<file path=ppt/theme/theme1.xml><?xml version="1.0" encoding="utf-8"?>
<a:theme xmlns:a="http://schemas.openxmlformats.org/drawingml/2006/main" name="Thesis Statement on How Nations Use Digital Espionage by Slidesgo">
  <a:themeElements>
    <a:clrScheme name="Simple Light">
      <a:dk1>
        <a:srgbClr val="1E1B1C"/>
      </a:dk1>
      <a:lt1>
        <a:srgbClr val="F4EEE9"/>
      </a:lt1>
      <a:dk2>
        <a:srgbClr val="C92727"/>
      </a:dk2>
      <a:lt2>
        <a:srgbClr val="E97C7C"/>
      </a:lt2>
      <a:accent1>
        <a:srgbClr val="FFA6A6"/>
      </a:accent1>
      <a:accent2>
        <a:srgbClr val="FFC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1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Thesis Statement on How Nations Use Digital Espionage by Slidesgo</Template>
  <TotalTime>337</TotalTime>
  <Words>570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Anaheim</vt:lpstr>
      <vt:lpstr>Arial</vt:lpstr>
      <vt:lpstr>Bebas Neue</vt:lpstr>
      <vt:lpstr>Fira Sans</vt:lpstr>
      <vt:lpstr>Montserrat</vt:lpstr>
      <vt:lpstr>Overpass</vt:lpstr>
      <vt:lpstr>Proxima Nova</vt:lpstr>
      <vt:lpstr>Roboto</vt:lpstr>
      <vt:lpstr>Roboto Condensed Light</vt:lpstr>
      <vt:lpstr>Times New Roman</vt:lpstr>
      <vt:lpstr>Thesis Statement on How Nations Use Digital Espionage by Slidesgo</vt:lpstr>
      <vt:lpstr>Slidesgo Final Pages</vt:lpstr>
      <vt:lpstr>"Cryptographic Techniques for Secure Medical Data :   Classical and Quantum Approaches"</vt:lpstr>
      <vt:lpstr>Introduction </vt:lpstr>
      <vt:lpstr>Homomorphic encryption </vt:lpstr>
      <vt:lpstr>Quantum homomorphic encryption </vt:lpstr>
      <vt:lpstr>Quantum vs Traditional Cryptography </vt:lpstr>
      <vt:lpstr>IRIS DATASET ENCRYPTION </vt:lpstr>
      <vt:lpstr>WORKFLOW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Sudharsan</dc:creator>
  <cp:lastModifiedBy>Hari Sudharsan</cp:lastModifiedBy>
  <cp:revision>1</cp:revision>
  <dcterms:created xsi:type="dcterms:W3CDTF">2025-02-05T14:56:20Z</dcterms:created>
  <dcterms:modified xsi:type="dcterms:W3CDTF">2025-02-06T09:11:57Z</dcterms:modified>
</cp:coreProperties>
</file>