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  <p:sldMasterId id="2147484026" r:id="rId5"/>
    <p:sldMasterId id="2147484041" r:id="rId6"/>
    <p:sldMasterId id="2147484060" r:id="rId7"/>
    <p:sldMasterId id="2147484146" r:id="rId8"/>
    <p:sldMasterId id="2147484430" r:id="rId9"/>
    <p:sldMasterId id="2147484946" r:id="rId10"/>
    <p:sldMasterId id="2147488363" r:id="rId11"/>
    <p:sldMasterId id="2147488375" r:id="rId12"/>
  </p:sldMasterIdLst>
  <p:notesMasterIdLst>
    <p:notesMasterId r:id="rId27"/>
  </p:notesMasterIdLst>
  <p:sldIdLst>
    <p:sldId id="443" r:id="rId13"/>
    <p:sldId id="482" r:id="rId14"/>
    <p:sldId id="483" r:id="rId15"/>
    <p:sldId id="484" r:id="rId16"/>
    <p:sldId id="485" r:id="rId17"/>
    <p:sldId id="488" r:id="rId18"/>
    <p:sldId id="489" r:id="rId19"/>
    <p:sldId id="491" r:id="rId20"/>
    <p:sldId id="492" r:id="rId21"/>
    <p:sldId id="493" r:id="rId22"/>
    <p:sldId id="494" r:id="rId23"/>
    <p:sldId id="495" r:id="rId24"/>
    <p:sldId id="490" r:id="rId25"/>
    <p:sldId id="480" r:id="rId2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609"/>
    <a:srgbClr val="F7CB29"/>
    <a:srgbClr val="EAEAEA"/>
    <a:srgbClr val="F8F8F8"/>
    <a:srgbClr val="FEE886"/>
    <a:srgbClr val="D6D284"/>
    <a:srgbClr val="D6D220"/>
    <a:srgbClr val="EB54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89049" autoAdjust="0"/>
  </p:normalViewPr>
  <p:slideViewPr>
    <p:cSldViewPr>
      <p:cViewPr varScale="1">
        <p:scale>
          <a:sx n="79" d="100"/>
          <a:sy n="79" d="100"/>
        </p:scale>
        <p:origin x="-1445" y="-67"/>
      </p:cViewPr>
      <p:guideLst>
        <p:guide orient="horz" pos="2160"/>
        <p:guide orient="horz" pos="728"/>
        <p:guide orient="horz" pos="4000"/>
        <p:guide pos="2880"/>
        <p:guide pos="400"/>
        <p:guide pos="54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1BFCC5-8FEC-4584-BE11-359DB787792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5705D-0944-43F7-8209-EF5735405B7C}">
      <dgm:prSet phldrT="[Text]" custT="1"/>
      <dgm:spPr/>
      <dgm:t>
        <a:bodyPr/>
        <a:lstStyle/>
        <a:p>
          <a:r>
            <a:rPr lang="en-US" sz="2000" dirty="0" smtClean="0"/>
            <a:t>Logstash</a:t>
          </a:r>
        </a:p>
        <a:p>
          <a:r>
            <a:rPr lang="en-US" sz="1400" dirty="0" smtClean="0"/>
            <a:t>Data parsing and Transformation</a:t>
          </a:r>
          <a:endParaRPr lang="en-US" sz="1400" dirty="0"/>
        </a:p>
      </dgm:t>
    </dgm:pt>
    <dgm:pt modelId="{9D26F846-923D-4F13-8857-C1263B5A74AB}" type="parTrans" cxnId="{BBAAAB93-691F-4C0A-93C8-7DD0787C4235}">
      <dgm:prSet/>
      <dgm:spPr/>
      <dgm:t>
        <a:bodyPr/>
        <a:lstStyle/>
        <a:p>
          <a:endParaRPr lang="en-US"/>
        </a:p>
      </dgm:t>
    </dgm:pt>
    <dgm:pt modelId="{376B483C-1FEA-4DAA-939C-A5FFBF98D6E7}" type="sibTrans" cxnId="{BBAAAB93-691F-4C0A-93C8-7DD0787C4235}">
      <dgm:prSet/>
      <dgm:spPr/>
      <dgm:t>
        <a:bodyPr/>
        <a:lstStyle/>
        <a:p>
          <a:endParaRPr lang="en-US"/>
        </a:p>
      </dgm:t>
    </dgm:pt>
    <dgm:pt modelId="{B76095A8-6195-48A8-8D86-EB05CD26E914}">
      <dgm:prSet phldrT="[Text]" custT="1"/>
      <dgm:spPr/>
      <dgm:t>
        <a:bodyPr/>
        <a:lstStyle/>
        <a:p>
          <a:r>
            <a:rPr lang="en-US" sz="2000" dirty="0" smtClean="0"/>
            <a:t>Elasticsearch</a:t>
          </a:r>
        </a:p>
        <a:p>
          <a:r>
            <a:rPr lang="en-US" sz="1400" dirty="0" smtClean="0"/>
            <a:t>Data indexing and searching</a:t>
          </a:r>
          <a:endParaRPr lang="en-US" sz="1400" dirty="0"/>
        </a:p>
      </dgm:t>
    </dgm:pt>
    <dgm:pt modelId="{AE059F86-E8FA-48F8-80F8-463D8B24E10F}" type="parTrans" cxnId="{81EE98A4-839A-4EA9-8120-0B5949718202}">
      <dgm:prSet/>
      <dgm:spPr/>
      <dgm:t>
        <a:bodyPr/>
        <a:lstStyle/>
        <a:p>
          <a:endParaRPr lang="en-US"/>
        </a:p>
      </dgm:t>
    </dgm:pt>
    <dgm:pt modelId="{FC1A639D-8AC9-48D6-B0AE-71EC8BD8F067}" type="sibTrans" cxnId="{81EE98A4-839A-4EA9-8120-0B5949718202}">
      <dgm:prSet/>
      <dgm:spPr/>
      <dgm:t>
        <a:bodyPr/>
        <a:lstStyle/>
        <a:p>
          <a:endParaRPr lang="en-US"/>
        </a:p>
      </dgm:t>
    </dgm:pt>
    <dgm:pt modelId="{EA456EA4-9DAE-41F4-8E56-B2D250728F10}">
      <dgm:prSet phldrT="[Text]" custT="1"/>
      <dgm:spPr/>
      <dgm:t>
        <a:bodyPr/>
        <a:lstStyle/>
        <a:p>
          <a:r>
            <a:rPr lang="en-US" sz="2000" dirty="0" smtClean="0"/>
            <a:t>Kibana</a:t>
          </a:r>
        </a:p>
        <a:p>
          <a:r>
            <a:rPr lang="en-US" sz="1400" dirty="0" smtClean="0"/>
            <a:t>Data analytics and visualization</a:t>
          </a:r>
          <a:endParaRPr lang="en-US" sz="1400" dirty="0"/>
        </a:p>
      </dgm:t>
    </dgm:pt>
    <dgm:pt modelId="{89007315-5494-4F8F-8DC0-7142F38494F4}" type="parTrans" cxnId="{97A9B46F-1A33-4AAE-8B9A-2758BE1B095B}">
      <dgm:prSet/>
      <dgm:spPr/>
      <dgm:t>
        <a:bodyPr/>
        <a:lstStyle/>
        <a:p>
          <a:endParaRPr lang="en-US"/>
        </a:p>
      </dgm:t>
    </dgm:pt>
    <dgm:pt modelId="{6BECF781-AAD3-425D-BCCD-0176DCEDD490}" type="sibTrans" cxnId="{97A9B46F-1A33-4AAE-8B9A-2758BE1B095B}">
      <dgm:prSet/>
      <dgm:spPr/>
      <dgm:t>
        <a:bodyPr/>
        <a:lstStyle/>
        <a:p>
          <a:endParaRPr lang="en-US"/>
        </a:p>
      </dgm:t>
    </dgm:pt>
    <dgm:pt modelId="{4ED19FB5-7518-420B-B8A5-4E3CFB769B2D}" type="pres">
      <dgm:prSet presAssocID="{511BFCC5-8FEC-4584-BE11-359DB7877921}" presName="Name0" presStyleCnt="0">
        <dgm:presLayoutVars>
          <dgm:dir/>
          <dgm:resizeHandles val="exact"/>
        </dgm:presLayoutVars>
      </dgm:prSet>
      <dgm:spPr/>
    </dgm:pt>
    <dgm:pt modelId="{A12C6961-3793-4F4C-A3DF-DE128C2A173E}" type="pres">
      <dgm:prSet presAssocID="{0D65705D-0944-43F7-8209-EF5735405B7C}" presName="node" presStyleLbl="node1" presStyleIdx="0" presStyleCnt="3" custScaleX="41937" custScaleY="81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D57C2B-60D2-4BA0-A385-BC9A95C5B90D}" type="pres">
      <dgm:prSet presAssocID="{376B483C-1FEA-4DAA-939C-A5FFBF98D6E7}" presName="sibTrans" presStyleLbl="sibTrans2D1" presStyleIdx="0" presStyleCnt="2" custScaleX="158466" custScaleY="44517"/>
      <dgm:spPr/>
      <dgm:t>
        <a:bodyPr/>
        <a:lstStyle/>
        <a:p>
          <a:endParaRPr lang="en-US"/>
        </a:p>
      </dgm:t>
    </dgm:pt>
    <dgm:pt modelId="{ECECC4F5-8837-4C5E-B813-B7989F7F3BDF}" type="pres">
      <dgm:prSet presAssocID="{376B483C-1FEA-4DAA-939C-A5FFBF98D6E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446AE38-BD7F-4D90-BB76-502EE50ACD06}" type="pres">
      <dgm:prSet presAssocID="{B76095A8-6195-48A8-8D86-EB05CD26E914}" presName="node" presStyleLbl="node1" presStyleIdx="1" presStyleCnt="3" custScaleX="46920" custScaleY="788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31633-4BFD-4800-BDA2-B694EC683E3F}" type="pres">
      <dgm:prSet presAssocID="{FC1A639D-8AC9-48D6-B0AE-71EC8BD8F067}" presName="sibTrans" presStyleLbl="sibTrans2D1" presStyleIdx="1" presStyleCnt="2" custScaleX="158190" custScaleY="44517"/>
      <dgm:spPr/>
      <dgm:t>
        <a:bodyPr/>
        <a:lstStyle/>
        <a:p>
          <a:endParaRPr lang="en-US"/>
        </a:p>
      </dgm:t>
    </dgm:pt>
    <dgm:pt modelId="{712D203B-7D3D-461A-AA4C-081C510CDF7F}" type="pres">
      <dgm:prSet presAssocID="{FC1A639D-8AC9-48D6-B0AE-71EC8BD8F06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E07F7B9-0FE4-4931-8C7B-E6DFE438255E}" type="pres">
      <dgm:prSet presAssocID="{EA456EA4-9DAE-41F4-8E56-B2D250728F10}" presName="node" presStyleLbl="node1" presStyleIdx="2" presStyleCnt="3" custScaleX="41937" custScaleY="788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CB014E-A664-4082-B626-89DD58F60296}" type="presOf" srcId="{376B483C-1FEA-4DAA-939C-A5FFBF98D6E7}" destId="{ECECC4F5-8837-4C5E-B813-B7989F7F3BDF}" srcOrd="1" destOrd="0" presId="urn:microsoft.com/office/officeart/2005/8/layout/process1"/>
    <dgm:cxn modelId="{A773C39E-283D-4195-A1FF-4A8172C71D03}" type="presOf" srcId="{376B483C-1FEA-4DAA-939C-A5FFBF98D6E7}" destId="{98D57C2B-60D2-4BA0-A385-BC9A95C5B90D}" srcOrd="0" destOrd="0" presId="urn:microsoft.com/office/officeart/2005/8/layout/process1"/>
    <dgm:cxn modelId="{C96E09A5-F4E1-4BE3-B72C-3AE8B15F01D0}" type="presOf" srcId="{FC1A639D-8AC9-48D6-B0AE-71EC8BD8F067}" destId="{712D203B-7D3D-461A-AA4C-081C510CDF7F}" srcOrd="1" destOrd="0" presId="urn:microsoft.com/office/officeart/2005/8/layout/process1"/>
    <dgm:cxn modelId="{E1EBC342-8B6F-4125-9DA5-26CB1A9CC214}" type="presOf" srcId="{FC1A639D-8AC9-48D6-B0AE-71EC8BD8F067}" destId="{EF731633-4BFD-4800-BDA2-B694EC683E3F}" srcOrd="0" destOrd="0" presId="urn:microsoft.com/office/officeart/2005/8/layout/process1"/>
    <dgm:cxn modelId="{10B438B6-7FF8-4EE5-A731-B0377FBE9182}" type="presOf" srcId="{0D65705D-0944-43F7-8209-EF5735405B7C}" destId="{A12C6961-3793-4F4C-A3DF-DE128C2A173E}" srcOrd="0" destOrd="0" presId="urn:microsoft.com/office/officeart/2005/8/layout/process1"/>
    <dgm:cxn modelId="{A5698A83-7BB9-46A9-9B37-F20AEAD34801}" type="presOf" srcId="{EA456EA4-9DAE-41F4-8E56-B2D250728F10}" destId="{EE07F7B9-0FE4-4931-8C7B-E6DFE438255E}" srcOrd="0" destOrd="0" presId="urn:microsoft.com/office/officeart/2005/8/layout/process1"/>
    <dgm:cxn modelId="{81EE98A4-839A-4EA9-8120-0B5949718202}" srcId="{511BFCC5-8FEC-4584-BE11-359DB7877921}" destId="{B76095A8-6195-48A8-8D86-EB05CD26E914}" srcOrd="1" destOrd="0" parTransId="{AE059F86-E8FA-48F8-80F8-463D8B24E10F}" sibTransId="{FC1A639D-8AC9-48D6-B0AE-71EC8BD8F067}"/>
    <dgm:cxn modelId="{A4272810-795C-4639-95FD-C158FF1C0F3C}" type="presOf" srcId="{B76095A8-6195-48A8-8D86-EB05CD26E914}" destId="{4446AE38-BD7F-4D90-BB76-502EE50ACD06}" srcOrd="0" destOrd="0" presId="urn:microsoft.com/office/officeart/2005/8/layout/process1"/>
    <dgm:cxn modelId="{97A9B46F-1A33-4AAE-8B9A-2758BE1B095B}" srcId="{511BFCC5-8FEC-4584-BE11-359DB7877921}" destId="{EA456EA4-9DAE-41F4-8E56-B2D250728F10}" srcOrd="2" destOrd="0" parTransId="{89007315-5494-4F8F-8DC0-7142F38494F4}" sibTransId="{6BECF781-AAD3-425D-BCCD-0176DCEDD490}"/>
    <dgm:cxn modelId="{BBAAAB93-691F-4C0A-93C8-7DD0787C4235}" srcId="{511BFCC5-8FEC-4584-BE11-359DB7877921}" destId="{0D65705D-0944-43F7-8209-EF5735405B7C}" srcOrd="0" destOrd="0" parTransId="{9D26F846-923D-4F13-8857-C1263B5A74AB}" sibTransId="{376B483C-1FEA-4DAA-939C-A5FFBF98D6E7}"/>
    <dgm:cxn modelId="{A7BE9EE2-DDC0-4DDE-A187-3B67F30A5D52}" type="presOf" srcId="{511BFCC5-8FEC-4584-BE11-359DB7877921}" destId="{4ED19FB5-7518-420B-B8A5-4E3CFB769B2D}" srcOrd="0" destOrd="0" presId="urn:microsoft.com/office/officeart/2005/8/layout/process1"/>
    <dgm:cxn modelId="{7B5BEACD-957C-4F43-B622-C55FACFD6FEB}" type="presParOf" srcId="{4ED19FB5-7518-420B-B8A5-4E3CFB769B2D}" destId="{A12C6961-3793-4F4C-A3DF-DE128C2A173E}" srcOrd="0" destOrd="0" presId="urn:microsoft.com/office/officeart/2005/8/layout/process1"/>
    <dgm:cxn modelId="{F50028BB-4878-4439-8965-BF35A519F259}" type="presParOf" srcId="{4ED19FB5-7518-420B-B8A5-4E3CFB769B2D}" destId="{98D57C2B-60D2-4BA0-A385-BC9A95C5B90D}" srcOrd="1" destOrd="0" presId="urn:microsoft.com/office/officeart/2005/8/layout/process1"/>
    <dgm:cxn modelId="{3BB25259-1555-41B3-8A56-21B4D66281EB}" type="presParOf" srcId="{98D57C2B-60D2-4BA0-A385-BC9A95C5B90D}" destId="{ECECC4F5-8837-4C5E-B813-B7989F7F3BDF}" srcOrd="0" destOrd="0" presId="urn:microsoft.com/office/officeart/2005/8/layout/process1"/>
    <dgm:cxn modelId="{E18BBF59-8DDD-4AAB-9410-AE519AC055FF}" type="presParOf" srcId="{4ED19FB5-7518-420B-B8A5-4E3CFB769B2D}" destId="{4446AE38-BD7F-4D90-BB76-502EE50ACD06}" srcOrd="2" destOrd="0" presId="urn:microsoft.com/office/officeart/2005/8/layout/process1"/>
    <dgm:cxn modelId="{85D884B9-CE90-40F0-BEF2-2E9C959D3B59}" type="presParOf" srcId="{4ED19FB5-7518-420B-B8A5-4E3CFB769B2D}" destId="{EF731633-4BFD-4800-BDA2-B694EC683E3F}" srcOrd="3" destOrd="0" presId="urn:microsoft.com/office/officeart/2005/8/layout/process1"/>
    <dgm:cxn modelId="{ECC2FFA1-88EA-4838-A1AD-056F1948C33A}" type="presParOf" srcId="{EF731633-4BFD-4800-BDA2-B694EC683E3F}" destId="{712D203B-7D3D-461A-AA4C-081C510CDF7F}" srcOrd="0" destOrd="0" presId="urn:microsoft.com/office/officeart/2005/8/layout/process1"/>
    <dgm:cxn modelId="{3A4254F3-C156-4492-96FA-0D65C3FC0EA1}" type="presParOf" srcId="{4ED19FB5-7518-420B-B8A5-4E3CFB769B2D}" destId="{EE07F7B9-0FE4-4931-8C7B-E6DFE438255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C6961-3793-4F4C-A3DF-DE128C2A173E}">
      <dsp:nvSpPr>
        <dsp:cNvPr id="0" name=""/>
        <dsp:cNvSpPr/>
      </dsp:nvSpPr>
      <dsp:spPr>
        <a:xfrm>
          <a:off x="2390" y="260237"/>
          <a:ext cx="1635993" cy="1917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Logstash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parsing and Transformation</a:t>
          </a:r>
          <a:endParaRPr lang="en-US" sz="1400" kern="1200" dirty="0"/>
        </a:p>
      </dsp:txBody>
      <dsp:txXfrm>
        <a:off x="50307" y="308154"/>
        <a:ext cx="1540159" cy="1822090"/>
      </dsp:txXfrm>
    </dsp:sp>
    <dsp:sp modelId="{98D57C2B-60D2-4BA0-A385-BC9A95C5B90D}">
      <dsp:nvSpPr>
        <dsp:cNvPr id="0" name=""/>
        <dsp:cNvSpPr/>
      </dsp:nvSpPr>
      <dsp:spPr>
        <a:xfrm>
          <a:off x="1786727" y="1003855"/>
          <a:ext cx="1310557" cy="4306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1786727" y="1089992"/>
        <a:ext cx="1181351" cy="258413"/>
      </dsp:txXfrm>
    </dsp:sp>
    <dsp:sp modelId="{4446AE38-BD7F-4D90-BB76-502EE50ACD06}">
      <dsp:nvSpPr>
        <dsp:cNvPr id="0" name=""/>
        <dsp:cNvSpPr/>
      </dsp:nvSpPr>
      <dsp:spPr>
        <a:xfrm>
          <a:off x="3198814" y="296856"/>
          <a:ext cx="1830384" cy="1844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Elasticsearch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indexing and searching</a:t>
          </a:r>
          <a:endParaRPr lang="en-US" sz="1400" kern="1200" dirty="0"/>
        </a:p>
      </dsp:txBody>
      <dsp:txXfrm>
        <a:off x="3252424" y="350466"/>
        <a:ext cx="1723164" cy="1737465"/>
      </dsp:txXfrm>
    </dsp:sp>
    <dsp:sp modelId="{EF731633-4BFD-4800-BDA2-B694EC683E3F}">
      <dsp:nvSpPr>
        <dsp:cNvPr id="0" name=""/>
        <dsp:cNvSpPr/>
      </dsp:nvSpPr>
      <dsp:spPr>
        <a:xfrm>
          <a:off x="5178682" y="1003855"/>
          <a:ext cx="1308275" cy="4306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178682" y="1089992"/>
        <a:ext cx="1179069" cy="258413"/>
      </dsp:txXfrm>
    </dsp:sp>
    <dsp:sp modelId="{EE07F7B9-0FE4-4931-8C7B-E6DFE438255E}">
      <dsp:nvSpPr>
        <dsp:cNvPr id="0" name=""/>
        <dsp:cNvSpPr/>
      </dsp:nvSpPr>
      <dsp:spPr>
        <a:xfrm>
          <a:off x="6589628" y="296856"/>
          <a:ext cx="1635993" cy="1844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Kibana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analytics and visualization</a:t>
          </a:r>
          <a:endParaRPr lang="en-US" sz="1400" kern="1200" dirty="0"/>
        </a:p>
      </dsp:txBody>
      <dsp:txXfrm>
        <a:off x="6637545" y="344773"/>
        <a:ext cx="1540159" cy="1748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B4CED9D-FC6A-466E-9B75-3205AF4C84FF}" type="datetimeFigureOut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3DCECA5-C734-4F84-BA82-894FBF307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65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12.png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7848600" y="0"/>
            <a:ext cx="1295400" cy="381000"/>
          </a:xfrm>
          <a:prstGeom prst="rect">
            <a:avLst/>
          </a:prstGeom>
          <a:solidFill>
            <a:srgbClr val="C6BF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75" y="0"/>
            <a:ext cx="989013" cy="381000"/>
          </a:xfrm>
          <a:prstGeom prst="rect">
            <a:avLst/>
          </a:prstGeom>
          <a:solidFill>
            <a:srgbClr val="827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1031875" y="0"/>
            <a:ext cx="6777038" cy="381000"/>
          </a:xfrm>
          <a:prstGeom prst="rect">
            <a:avLst/>
          </a:prstGeom>
          <a:solidFill>
            <a:srgbClr val="F3B6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04000"/>
            <a:ext cx="9144000" cy="254000"/>
          </a:xfrm>
          <a:prstGeom prst="rect">
            <a:avLst/>
          </a:prstGeom>
          <a:solidFill>
            <a:srgbClr val="F3B6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68300" y="6610350"/>
            <a:ext cx="8362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/>
              <a:t>Any use, copying or distribution without written permission from UnitedHealth Group is prohibited.</a:t>
            </a: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7543800" y="541338"/>
            <a:ext cx="1447800" cy="639762"/>
            <a:chOff x="3550" y="3693"/>
            <a:chExt cx="962" cy="421"/>
          </a:xfrm>
        </p:grpSpPr>
        <p:pic>
          <p:nvPicPr>
            <p:cNvPr id="10" name="Picture 12" descr="GSD_logo new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5"/>
            <a:stretch>
              <a:fillRect/>
            </a:stretch>
          </p:blipFill>
          <p:spPr bwMode="auto">
            <a:xfrm>
              <a:off x="3584" y="3693"/>
              <a:ext cx="8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3"/>
            <p:cNvSpPr txBox="1">
              <a:spLocks noChangeArrowheads="1"/>
            </p:cNvSpPr>
            <p:nvPr userDrawn="1"/>
          </p:nvSpPr>
          <p:spPr bwMode="auto">
            <a:xfrm>
              <a:off x="3550" y="3984"/>
              <a:ext cx="96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700" smtClean="0">
                  <a:latin typeface="Bell Gothic Std Light" pitchFamily="34" charset="0"/>
                </a:rPr>
                <a:t>THINK SMART. THINK GLOBAL</a:t>
              </a:r>
            </a:p>
          </p:txBody>
        </p:sp>
      </p:grpSp>
      <p:pic>
        <p:nvPicPr>
          <p:cNvPr id="12" name="Picture 14" descr="UHG_logo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5300"/>
            <a:ext cx="14605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60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886200"/>
            <a:ext cx="4170363" cy="688975"/>
          </a:xfrm>
          <a:ln algn="ctr"/>
        </p:spPr>
        <p:txBody>
          <a:bodyPr/>
          <a:lstStyle>
            <a:lvl1pPr marL="0" indent="0">
              <a:buFont typeface="Wingdings" pitchFamily="2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23860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3962400" y="2438400"/>
            <a:ext cx="4557713" cy="1219200"/>
          </a:xfrm>
          <a:ln algn="ctr"/>
        </p:spPr>
        <p:txBody>
          <a:bodyPr/>
          <a:lstStyle>
            <a:lvl1pPr>
              <a:defRPr sz="3600">
                <a:solidFill>
                  <a:srgbClr val="827C7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57398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6881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95301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63655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0522255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825" y="1143000"/>
            <a:ext cx="3954463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143000"/>
            <a:ext cx="3954462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24049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91423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2867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564803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1739512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288929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0228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152400"/>
            <a:ext cx="2014537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152400"/>
            <a:ext cx="58943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111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152400"/>
            <a:ext cx="2014537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152400"/>
            <a:ext cx="58943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94870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0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rgbClr val="D45D00"/>
              </a:buClr>
              <a:defRPr/>
            </a:pPr>
            <a:endParaRPr lang="en-US" altLang="en-US" sz="1000" smtClean="0">
              <a:solidFill>
                <a:srgbClr val="63666A"/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0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7697479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buClr>
                <a:srgbClr val="D45D00"/>
              </a:buClr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fld id="{F0622A4E-BD4A-4DDF-B0B0-4215F93107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70682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buClr>
                <a:srgbClr val="D45D00"/>
              </a:buClr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fld id="{5B5821CF-749B-4668-B78D-D5FBC639C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30177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buClr>
                <a:srgbClr val="D45D00"/>
              </a:buClr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fld id="{E4319351-D76E-4FF0-916E-EF32E7A10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3405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buClr>
                <a:srgbClr val="D45D00"/>
              </a:buClr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fld id="{A7F86D70-87CA-46E9-A441-86AB824058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50100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buClr>
                <a:srgbClr val="D45D00"/>
              </a:buClr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fld id="{F8EA85DA-CB2C-4CD5-BAD2-4A5DADC9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62744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buClr>
                <a:srgbClr val="D45D00"/>
              </a:buClr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fld id="{C6141B1F-F96A-46E8-81CC-8F6D746CC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09126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buClr>
                <a:srgbClr val="D45D00"/>
              </a:buClr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fld id="{56C9CC9A-9D03-4376-B24C-0EA4FC752C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1756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buClr>
                <a:srgbClr val="D45D00"/>
              </a:buClr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fld id="{A7887516-37A9-4F68-AA02-8BC570199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96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52400"/>
            <a:ext cx="7445375" cy="76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31825" y="1143000"/>
            <a:ext cx="8061325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96803698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buClr>
                <a:srgbClr val="D45D00"/>
              </a:buClr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fld id="{C0384080-73E5-4CC3-9E19-3196F8C33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09244"/>
      </p:ext>
    </p:extLst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buClr>
                <a:srgbClr val="D45D00"/>
              </a:buClr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fld id="{81E4B077-F25C-46E2-961A-A324985AF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84729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0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rgbClr val="D45D00"/>
              </a:buClr>
              <a:defRPr/>
            </a:pPr>
            <a:endParaRPr lang="en-US" altLang="en-US" sz="1000" smtClean="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0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12192486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5A71693-3CB6-41D5-BAC9-8D4471CB1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3162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25B3A8F-03DA-4F62-AB38-D8B849D9A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21314"/>
      </p:ext>
    </p:extLst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7E0F50B-9820-46D8-BD5E-D7017EFB7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91359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0B28D3C-EB4D-4470-BA62-7CA815080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48115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C28DE1A-05C1-4C6E-A23D-22272CC36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508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E78BB0B-33E2-420D-A598-CEA85AE45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32208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38CC6F3-528F-49CE-BFC1-492DB4A31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608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31825" y="152400"/>
            <a:ext cx="8061325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1333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A4943E8-DA9B-4212-AD71-D30362594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18525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506A127-D998-4798-87BC-0595E834C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37068"/>
      </p:ext>
    </p:extLst>
  </p:cSld>
  <p:clrMapOvr>
    <a:masterClrMapping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66389FA-F865-4AFD-B571-DF3D54F6D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6234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52400"/>
            <a:ext cx="7445375" cy="76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31825" y="1143000"/>
            <a:ext cx="8061325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6780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71573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333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9170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825" y="1143000"/>
            <a:ext cx="3954463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143000"/>
            <a:ext cx="3954462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8822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576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21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212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201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0628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9199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1603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152400"/>
            <a:ext cx="2014537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152400"/>
            <a:ext cx="58943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07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52400"/>
            <a:ext cx="744537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31825" y="1143000"/>
            <a:ext cx="8061325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7622292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9813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751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552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595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825" y="1143000"/>
            <a:ext cx="3954463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143000"/>
            <a:ext cx="3954462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7936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33295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39387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7528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3349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11411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44002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152400"/>
            <a:ext cx="2014537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152400"/>
            <a:ext cx="58943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6831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08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3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825" y="1143000"/>
            <a:ext cx="3954463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143000"/>
            <a:ext cx="3954462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44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324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825" y="1143000"/>
            <a:ext cx="3954463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143000"/>
            <a:ext cx="3954462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050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72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879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5203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55837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1859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829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152400"/>
            <a:ext cx="2014537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152400"/>
            <a:ext cx="58943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020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7848600" y="0"/>
            <a:ext cx="1295400" cy="381000"/>
          </a:xfrm>
          <a:prstGeom prst="rect">
            <a:avLst/>
          </a:prstGeom>
          <a:solidFill>
            <a:srgbClr val="C6BF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75" y="0"/>
            <a:ext cx="989013" cy="381000"/>
          </a:xfrm>
          <a:prstGeom prst="rect">
            <a:avLst/>
          </a:prstGeom>
          <a:solidFill>
            <a:srgbClr val="827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1031875" y="0"/>
            <a:ext cx="6777038" cy="381000"/>
          </a:xfrm>
          <a:prstGeom prst="rect">
            <a:avLst/>
          </a:prstGeom>
          <a:solidFill>
            <a:srgbClr val="F3B6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04000"/>
            <a:ext cx="9144000" cy="254000"/>
          </a:xfrm>
          <a:prstGeom prst="rect">
            <a:avLst/>
          </a:prstGeom>
          <a:solidFill>
            <a:srgbClr val="F3B6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68300" y="6610350"/>
            <a:ext cx="8362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/>
              <a:t>Any use, copying or distribution without written permission from UnitedHealth Group is prohibited.</a:t>
            </a: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7543800" y="541338"/>
            <a:ext cx="1447800" cy="639762"/>
            <a:chOff x="3550" y="3693"/>
            <a:chExt cx="962" cy="421"/>
          </a:xfrm>
        </p:grpSpPr>
        <p:pic>
          <p:nvPicPr>
            <p:cNvPr id="10" name="Picture 12" descr="GSD_logo new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5"/>
            <a:stretch>
              <a:fillRect/>
            </a:stretch>
          </p:blipFill>
          <p:spPr bwMode="auto">
            <a:xfrm>
              <a:off x="3584" y="3693"/>
              <a:ext cx="8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3"/>
            <p:cNvSpPr txBox="1">
              <a:spLocks noChangeArrowheads="1"/>
            </p:cNvSpPr>
            <p:nvPr userDrawn="1"/>
          </p:nvSpPr>
          <p:spPr bwMode="auto">
            <a:xfrm>
              <a:off x="3550" y="3984"/>
              <a:ext cx="96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700" smtClean="0">
                  <a:latin typeface="Bell Gothic Std Light" pitchFamily="34" charset="0"/>
                </a:rPr>
                <a:t>THINK SMART. THINK GLOBAL</a:t>
              </a:r>
            </a:p>
          </p:txBody>
        </p:sp>
      </p:grpSp>
      <p:pic>
        <p:nvPicPr>
          <p:cNvPr id="12" name="Picture 14" descr="UHG_logo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5300"/>
            <a:ext cx="14605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60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886200"/>
            <a:ext cx="4170363" cy="688975"/>
          </a:xfrm>
          <a:ln algn="ctr"/>
        </p:spPr>
        <p:txBody>
          <a:bodyPr/>
          <a:lstStyle>
            <a:lvl1pPr marL="0" indent="0">
              <a:buFont typeface="Wingdings" pitchFamily="2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23860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3962400" y="2438400"/>
            <a:ext cx="4557713" cy="1219200"/>
          </a:xfrm>
          <a:ln algn="ctr"/>
        </p:spPr>
        <p:txBody>
          <a:bodyPr/>
          <a:lstStyle>
            <a:lvl1pPr>
              <a:defRPr sz="3600">
                <a:solidFill>
                  <a:srgbClr val="827C7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26326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28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808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5741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825" y="1143000"/>
            <a:ext cx="3954463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143000"/>
            <a:ext cx="3954462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781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801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050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6394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0263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48971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84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152400"/>
            <a:ext cx="2014537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152400"/>
            <a:ext cx="58943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0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95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52400"/>
            <a:ext cx="744537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31825" y="1143000"/>
            <a:ext cx="8061325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88198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31825" y="152400"/>
            <a:ext cx="8061325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205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52400"/>
            <a:ext cx="744537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31825" y="1143000"/>
            <a:ext cx="8061325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763805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7848600" y="0"/>
            <a:ext cx="1295400" cy="381000"/>
          </a:xfrm>
          <a:prstGeom prst="rect">
            <a:avLst/>
          </a:prstGeom>
          <a:solidFill>
            <a:srgbClr val="C6BF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75" y="0"/>
            <a:ext cx="989013" cy="381000"/>
          </a:xfrm>
          <a:prstGeom prst="rect">
            <a:avLst/>
          </a:prstGeom>
          <a:solidFill>
            <a:srgbClr val="827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1031875" y="0"/>
            <a:ext cx="6777038" cy="381000"/>
          </a:xfrm>
          <a:prstGeom prst="rect">
            <a:avLst/>
          </a:prstGeom>
          <a:solidFill>
            <a:srgbClr val="F3B6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04000"/>
            <a:ext cx="9144000" cy="254000"/>
          </a:xfrm>
          <a:prstGeom prst="rect">
            <a:avLst/>
          </a:prstGeom>
          <a:solidFill>
            <a:srgbClr val="F3B6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68300" y="6610350"/>
            <a:ext cx="8362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/>
              <a:t>Any use, copying or distribution without written permission from UnitedHealth Group is prohibited.</a:t>
            </a: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7543800" y="541338"/>
            <a:ext cx="1447800" cy="639762"/>
            <a:chOff x="3550" y="3693"/>
            <a:chExt cx="962" cy="421"/>
          </a:xfrm>
        </p:grpSpPr>
        <p:pic>
          <p:nvPicPr>
            <p:cNvPr id="10" name="Picture 12" descr="GSD_logo new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5"/>
            <a:stretch>
              <a:fillRect/>
            </a:stretch>
          </p:blipFill>
          <p:spPr bwMode="auto">
            <a:xfrm>
              <a:off x="3584" y="3693"/>
              <a:ext cx="8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3"/>
            <p:cNvSpPr txBox="1">
              <a:spLocks noChangeArrowheads="1"/>
            </p:cNvSpPr>
            <p:nvPr userDrawn="1"/>
          </p:nvSpPr>
          <p:spPr bwMode="auto">
            <a:xfrm>
              <a:off x="3550" y="3984"/>
              <a:ext cx="96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700" smtClean="0">
                  <a:latin typeface="Bell Gothic Std Light" pitchFamily="34" charset="0"/>
                </a:rPr>
                <a:t>THINK SMART. THINK GLOBAL</a:t>
              </a:r>
            </a:p>
          </p:txBody>
        </p:sp>
      </p:grpSp>
      <p:pic>
        <p:nvPicPr>
          <p:cNvPr id="12" name="Picture 14" descr="UHG_logo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5300"/>
            <a:ext cx="14605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60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886200"/>
            <a:ext cx="4170363" cy="688975"/>
          </a:xfrm>
          <a:ln algn="ctr"/>
        </p:spPr>
        <p:txBody>
          <a:bodyPr/>
          <a:lstStyle>
            <a:lvl1pPr marL="0" indent="0">
              <a:buFont typeface="Wingdings" pitchFamily="2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23860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3962400" y="2438400"/>
            <a:ext cx="4557713" cy="1219200"/>
          </a:xfrm>
          <a:ln algn="ctr"/>
        </p:spPr>
        <p:txBody>
          <a:bodyPr/>
          <a:lstStyle>
            <a:lvl1pPr>
              <a:defRPr sz="3600">
                <a:solidFill>
                  <a:srgbClr val="827C7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933777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859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09032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825" y="1143000"/>
            <a:ext cx="3954463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143000"/>
            <a:ext cx="3954462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647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4116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97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47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9049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623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37158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197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152400"/>
            <a:ext cx="2014537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152400"/>
            <a:ext cx="58943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659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52400"/>
            <a:ext cx="744537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31825" y="1143000"/>
            <a:ext cx="8061325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86445836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31825" y="152400"/>
            <a:ext cx="8061325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4909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52400"/>
            <a:ext cx="744537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31825" y="1143000"/>
            <a:ext cx="8061325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798331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04400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2065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19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272767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825" y="1143000"/>
            <a:ext cx="3954463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143000"/>
            <a:ext cx="3954462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44586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1778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67382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47483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675675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317226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84082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152400"/>
            <a:ext cx="2014537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152400"/>
            <a:ext cx="58943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48797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36525" y="3783013"/>
            <a:ext cx="3873500" cy="2925762"/>
          </a:xfrm>
          <a:prstGeom prst="rect">
            <a:avLst/>
          </a:prstGeom>
          <a:solidFill>
            <a:srgbClr val="81C9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079875" y="3783013"/>
            <a:ext cx="1177925" cy="2925762"/>
          </a:xfrm>
          <a:prstGeom prst="rect">
            <a:avLst/>
          </a:prstGeom>
          <a:solidFill>
            <a:srgbClr val="847D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5316538" y="3778250"/>
            <a:ext cx="3689350" cy="1871663"/>
          </a:xfrm>
          <a:prstGeom prst="rect">
            <a:avLst/>
          </a:prstGeom>
          <a:solidFill>
            <a:srgbClr val="FCEC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5316538" y="5722938"/>
            <a:ext cx="3689350" cy="985837"/>
          </a:xfrm>
          <a:prstGeom prst="rect">
            <a:avLst/>
          </a:prstGeom>
          <a:solidFill>
            <a:srgbClr val="81C9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36525" y="133350"/>
            <a:ext cx="8869363" cy="3573463"/>
          </a:xfrm>
          <a:prstGeom prst="rect">
            <a:avLst/>
          </a:prstGeom>
          <a:solidFill>
            <a:srgbClr val="C3B9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pic>
        <p:nvPicPr>
          <p:cNvPr id="9" name="Picture 9" descr="ma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23825"/>
            <a:ext cx="2224088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gir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52850"/>
            <a:ext cx="1389063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1"/>
          <p:cNvGrpSpPr>
            <a:grpSpLocks/>
          </p:cNvGrpSpPr>
          <p:nvPr userDrawn="1"/>
        </p:nvGrpSpPr>
        <p:grpSpPr bwMode="auto">
          <a:xfrm>
            <a:off x="7440613" y="5892800"/>
            <a:ext cx="1527175" cy="660400"/>
            <a:chOff x="3550" y="3693"/>
            <a:chExt cx="962" cy="416"/>
          </a:xfrm>
        </p:grpSpPr>
        <p:pic>
          <p:nvPicPr>
            <p:cNvPr id="12" name="Picture 12" descr="GSD_logo new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5"/>
            <a:stretch>
              <a:fillRect/>
            </a:stretch>
          </p:blipFill>
          <p:spPr bwMode="auto">
            <a:xfrm>
              <a:off x="3584" y="3693"/>
              <a:ext cx="8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3"/>
            <p:cNvSpPr txBox="1">
              <a:spLocks noChangeArrowheads="1"/>
            </p:cNvSpPr>
            <p:nvPr userDrawn="1"/>
          </p:nvSpPr>
          <p:spPr bwMode="auto">
            <a:xfrm>
              <a:off x="3550" y="3984"/>
              <a:ext cx="96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700" smtClean="0">
                  <a:solidFill>
                    <a:srgbClr val="333333"/>
                  </a:solidFill>
                  <a:latin typeface="Bell Gothic Std Light" pitchFamily="34" charset="0"/>
                </a:rPr>
                <a:t>THINK SMART. THINK GLOBAL</a:t>
              </a:r>
            </a:p>
          </p:txBody>
        </p:sp>
      </p:grpSp>
      <p:pic>
        <p:nvPicPr>
          <p:cNvPr id="14" name="Picture 14" descr="UHG_logos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36538"/>
            <a:ext cx="13795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5" descr="Globe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3810000"/>
            <a:ext cx="2840038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1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838325" y="1149350"/>
            <a:ext cx="6619875" cy="1060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491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2441575" y="2593975"/>
            <a:ext cx="5330825" cy="7651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26093497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1128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422846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6595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2324080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825" y="1143000"/>
            <a:ext cx="3954463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143000"/>
            <a:ext cx="3954462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10613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43419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01850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849586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0701804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2182500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23133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152400"/>
            <a:ext cx="2014537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152400"/>
            <a:ext cx="58943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5956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9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9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>
            <a:off x="0" y="152400"/>
            <a:ext cx="9144000" cy="762000"/>
          </a:xfrm>
          <a:prstGeom prst="rect">
            <a:avLst/>
          </a:prstGeom>
          <a:solidFill>
            <a:srgbClr val="F3B6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152400"/>
            <a:ext cx="7445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143000"/>
            <a:ext cx="80613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ChangeArrowheads="1"/>
          </p:cNvSpPr>
          <p:nvPr userDrawn="1"/>
        </p:nvSpPr>
        <p:spPr bwMode="auto">
          <a:xfrm>
            <a:off x="0" y="-3175"/>
            <a:ext cx="9144000" cy="114300"/>
          </a:xfrm>
          <a:prstGeom prst="rect">
            <a:avLst/>
          </a:prstGeom>
          <a:solidFill>
            <a:srgbClr val="827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604000"/>
            <a:ext cx="9144000" cy="254000"/>
          </a:xfrm>
          <a:prstGeom prst="rect">
            <a:avLst/>
          </a:prstGeom>
          <a:solidFill>
            <a:srgbClr val="F3B6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1031" name="Rectangle 8"/>
          <p:cNvSpPr>
            <a:spLocks noChangeArrowheads="1"/>
          </p:cNvSpPr>
          <p:nvPr userDrawn="1"/>
        </p:nvSpPr>
        <p:spPr bwMode="auto">
          <a:xfrm>
            <a:off x="368300" y="6610350"/>
            <a:ext cx="8362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/>
              <a:t>Any use, copying or distribution without written permission from UnitedHealth Group is prohibited.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93663" y="6613525"/>
            <a:ext cx="4254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fld id="{7112D55C-CC1D-4285-98D7-602E4CA7B63F}" type="slidenum">
              <a:rPr lang="en-US" altLang="en-US" sz="900" smtClean="0"/>
              <a:pPr algn="r">
                <a:defRPr/>
              </a:pPr>
              <a:t>‹#›</a:t>
            </a:fld>
            <a:endParaRPr lang="en-US" altLang="en-US" sz="9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119" r:id="rId1"/>
    <p:sldLayoutId id="2147493012" r:id="rId2"/>
    <p:sldLayoutId id="2147493013" r:id="rId3"/>
    <p:sldLayoutId id="2147493014" r:id="rId4"/>
    <p:sldLayoutId id="2147493015" r:id="rId5"/>
    <p:sldLayoutId id="2147493016" r:id="rId6"/>
    <p:sldLayoutId id="2147493017" r:id="rId7"/>
    <p:sldLayoutId id="2147493018" r:id="rId8"/>
    <p:sldLayoutId id="2147493019" r:id="rId9"/>
    <p:sldLayoutId id="2147493020" r:id="rId10"/>
    <p:sldLayoutId id="2147493021" r:id="rId11"/>
    <p:sldLayoutId id="2147493022" r:id="rId12"/>
    <p:sldLayoutId id="2147493023" r:id="rId13"/>
    <p:sldLayoutId id="2147493024" r:id="rId14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914400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0558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5130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9702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4274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 userDrawn="1"/>
        </p:nvSpPr>
        <p:spPr bwMode="auto">
          <a:xfrm>
            <a:off x="0" y="152400"/>
            <a:ext cx="9144000" cy="762000"/>
          </a:xfrm>
          <a:prstGeom prst="rect">
            <a:avLst/>
          </a:prstGeom>
          <a:solidFill>
            <a:srgbClr val="F3B6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152400"/>
            <a:ext cx="7445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143000"/>
            <a:ext cx="80613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5" name="Rectangle 6"/>
          <p:cNvSpPr>
            <a:spLocks noChangeArrowheads="1"/>
          </p:cNvSpPr>
          <p:nvPr userDrawn="1"/>
        </p:nvSpPr>
        <p:spPr bwMode="auto">
          <a:xfrm>
            <a:off x="0" y="-3175"/>
            <a:ext cx="9144000" cy="114300"/>
          </a:xfrm>
          <a:prstGeom prst="rect">
            <a:avLst/>
          </a:prstGeom>
          <a:solidFill>
            <a:srgbClr val="827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10246" name="Rectangle 7"/>
          <p:cNvSpPr>
            <a:spLocks noChangeArrowheads="1"/>
          </p:cNvSpPr>
          <p:nvPr userDrawn="1"/>
        </p:nvSpPr>
        <p:spPr bwMode="auto">
          <a:xfrm>
            <a:off x="0" y="6604000"/>
            <a:ext cx="9144000" cy="254000"/>
          </a:xfrm>
          <a:prstGeom prst="rect">
            <a:avLst/>
          </a:prstGeom>
          <a:solidFill>
            <a:srgbClr val="F3B6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10247" name="Rectangle 8"/>
          <p:cNvSpPr>
            <a:spLocks noChangeArrowheads="1"/>
          </p:cNvSpPr>
          <p:nvPr userDrawn="1"/>
        </p:nvSpPr>
        <p:spPr bwMode="auto">
          <a:xfrm>
            <a:off x="368300" y="6610350"/>
            <a:ext cx="8362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/>
              <a:t>Any use, copying or distribution without written permission from UnitedHealth Group is prohibited.</a:t>
            </a: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93663" y="6613525"/>
            <a:ext cx="4254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fld id="{A1F0FC4F-22CF-4DCC-A950-3AA4517E4D66}" type="slidenum">
              <a:rPr lang="en-US" altLang="en-US" sz="900" smtClean="0"/>
              <a:pPr algn="r">
                <a:defRPr/>
              </a:pPr>
              <a:t>‹#›</a:t>
            </a:fld>
            <a:endParaRPr lang="en-US" altLang="en-US" sz="9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107" r:id="rId1"/>
    <p:sldLayoutId id="2147493108" r:id="rId2"/>
    <p:sldLayoutId id="2147493109" r:id="rId3"/>
    <p:sldLayoutId id="2147493110" r:id="rId4"/>
    <p:sldLayoutId id="2147493111" r:id="rId5"/>
    <p:sldLayoutId id="2147493112" r:id="rId6"/>
    <p:sldLayoutId id="2147493113" r:id="rId7"/>
    <p:sldLayoutId id="2147493114" r:id="rId8"/>
    <p:sldLayoutId id="2147493115" r:id="rId9"/>
    <p:sldLayoutId id="2147493116" r:id="rId10"/>
    <p:sldLayoutId id="2147493117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914400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0558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5130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9702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4274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6" descr="Optum_RGB_PP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800" b="0">
                <a:solidFill>
                  <a:srgbClr val="63666A"/>
                </a:solidFill>
              </a:defRPr>
            </a:lvl1pPr>
          </a:lstStyle>
          <a:p>
            <a:pPr>
              <a:defRPr/>
            </a:pPr>
            <a:fld id="{50C88160-91E6-46CF-BD5D-07A465F5A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270" name="Line 9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71" name="Picture 12" descr="Optum_ColorBand-02"/>
          <p:cNvPicPr preferRelativeResize="0"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477000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 eaLnBrk="0" hangingPunct="0">
              <a:defRPr/>
            </a:pPr>
            <a:r>
              <a:rPr lang="en-US" sz="700" b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123" r:id="rId1"/>
    <p:sldLayoutId id="2147493124" r:id="rId2"/>
    <p:sldLayoutId id="2147493125" r:id="rId3"/>
    <p:sldLayoutId id="2147493126" r:id="rId4"/>
    <p:sldLayoutId id="2147493127" r:id="rId5"/>
    <p:sldLayoutId id="2147493128" r:id="rId6"/>
    <p:sldLayoutId id="2147493129" r:id="rId7"/>
    <p:sldLayoutId id="2147493130" r:id="rId8"/>
    <p:sldLayoutId id="2147493131" r:id="rId9"/>
    <p:sldLayoutId id="2147493132" r:id="rId10"/>
    <p:sldLayoutId id="214749313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6" descr="Optum_RGB_PP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800" b="0">
                <a:solidFill>
                  <a:srgbClr val="63666A"/>
                </a:solidFill>
                <a:latin typeface="Arial"/>
              </a:defRPr>
            </a:lvl1pPr>
          </a:lstStyle>
          <a:p>
            <a:pPr>
              <a:defRPr/>
            </a:pPr>
            <a:fld id="{B0AF5AEF-BDBD-41D2-A75C-D33A8BA2E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294" name="Line 9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295" name="Picture 12" descr="Optum_ColorBand-02"/>
          <p:cNvPicPr preferRelativeResize="0"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 eaLnBrk="0" hangingPunct="0"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  <p:pic>
        <p:nvPicPr>
          <p:cNvPr id="12297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134" r:id="rId1"/>
    <p:sldLayoutId id="2147493135" r:id="rId2"/>
    <p:sldLayoutId id="2147493136" r:id="rId3"/>
    <p:sldLayoutId id="2147493137" r:id="rId4"/>
    <p:sldLayoutId id="2147493138" r:id="rId5"/>
    <p:sldLayoutId id="2147493139" r:id="rId6"/>
    <p:sldLayoutId id="2147493140" r:id="rId7"/>
    <p:sldLayoutId id="2147493141" r:id="rId8"/>
    <p:sldLayoutId id="2147493142" r:id="rId9"/>
    <p:sldLayoutId id="2147493143" r:id="rId10"/>
    <p:sldLayoutId id="2147493144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 userDrawn="1"/>
        </p:nvSpPr>
        <p:spPr bwMode="auto">
          <a:xfrm>
            <a:off x="0" y="152400"/>
            <a:ext cx="9144000" cy="762000"/>
          </a:xfrm>
          <a:prstGeom prst="rect">
            <a:avLst/>
          </a:prstGeom>
          <a:solidFill>
            <a:srgbClr val="F3B6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152400"/>
            <a:ext cx="7445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143000"/>
            <a:ext cx="80613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3" name="Rectangle 6"/>
          <p:cNvSpPr>
            <a:spLocks noChangeArrowheads="1"/>
          </p:cNvSpPr>
          <p:nvPr userDrawn="1"/>
        </p:nvSpPr>
        <p:spPr bwMode="auto">
          <a:xfrm>
            <a:off x="0" y="-3175"/>
            <a:ext cx="9144000" cy="114300"/>
          </a:xfrm>
          <a:prstGeom prst="rect">
            <a:avLst/>
          </a:prstGeom>
          <a:solidFill>
            <a:srgbClr val="827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2054" name="Rectangle 7"/>
          <p:cNvSpPr>
            <a:spLocks noChangeArrowheads="1"/>
          </p:cNvSpPr>
          <p:nvPr userDrawn="1"/>
        </p:nvSpPr>
        <p:spPr bwMode="auto">
          <a:xfrm>
            <a:off x="0" y="6604000"/>
            <a:ext cx="9144000" cy="254000"/>
          </a:xfrm>
          <a:prstGeom prst="rect">
            <a:avLst/>
          </a:prstGeom>
          <a:solidFill>
            <a:srgbClr val="F3B6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2055" name="Rectangle 8"/>
          <p:cNvSpPr>
            <a:spLocks noChangeArrowheads="1"/>
          </p:cNvSpPr>
          <p:nvPr userDrawn="1"/>
        </p:nvSpPr>
        <p:spPr bwMode="auto">
          <a:xfrm>
            <a:off x="368300" y="6610350"/>
            <a:ext cx="8362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/>
              <a:t>Any use, copying or distribution without written permission from UnitedHealth Group is prohibited.</a:t>
            </a:r>
          </a:p>
        </p:txBody>
      </p:sp>
      <p:sp>
        <p:nvSpPr>
          <p:cNvPr id="2056" name="Rectangle 9"/>
          <p:cNvSpPr>
            <a:spLocks noChangeArrowheads="1"/>
          </p:cNvSpPr>
          <p:nvPr/>
        </p:nvSpPr>
        <p:spPr bwMode="auto">
          <a:xfrm>
            <a:off x="93663" y="6613525"/>
            <a:ext cx="4254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fld id="{ED914C09-3994-49D9-B89A-3C4A6D231716}" type="slidenum">
              <a:rPr lang="en-US" altLang="en-US" sz="900" smtClean="0"/>
              <a:pPr algn="r">
                <a:defRPr/>
              </a:pPr>
              <a:t>‹#›</a:t>
            </a:fld>
            <a:endParaRPr lang="en-US" altLang="en-US" sz="9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025" r:id="rId1"/>
    <p:sldLayoutId id="2147493026" r:id="rId2"/>
    <p:sldLayoutId id="2147493027" r:id="rId3"/>
    <p:sldLayoutId id="2147493028" r:id="rId4"/>
    <p:sldLayoutId id="2147493029" r:id="rId5"/>
    <p:sldLayoutId id="2147493030" r:id="rId6"/>
    <p:sldLayoutId id="2147493031" r:id="rId7"/>
    <p:sldLayoutId id="2147493032" r:id="rId8"/>
    <p:sldLayoutId id="2147493033" r:id="rId9"/>
    <p:sldLayoutId id="2147493034" r:id="rId10"/>
    <p:sldLayoutId id="2147493035" r:id="rId11"/>
    <p:sldLayoutId id="2147493036" r:id="rId12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914400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0558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5130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9702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4274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 userDrawn="1"/>
        </p:nvSpPr>
        <p:spPr bwMode="auto">
          <a:xfrm>
            <a:off x="0" y="152400"/>
            <a:ext cx="9144000" cy="762000"/>
          </a:xfrm>
          <a:prstGeom prst="rect">
            <a:avLst/>
          </a:prstGeom>
          <a:solidFill>
            <a:srgbClr val="F3B6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152400"/>
            <a:ext cx="7445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143000"/>
            <a:ext cx="80613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7" name="Rectangle 6"/>
          <p:cNvSpPr>
            <a:spLocks noChangeArrowheads="1"/>
          </p:cNvSpPr>
          <p:nvPr userDrawn="1"/>
        </p:nvSpPr>
        <p:spPr bwMode="auto">
          <a:xfrm>
            <a:off x="0" y="-3175"/>
            <a:ext cx="9144000" cy="114300"/>
          </a:xfrm>
          <a:prstGeom prst="rect">
            <a:avLst/>
          </a:prstGeom>
          <a:solidFill>
            <a:srgbClr val="827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3078" name="Rectangle 7"/>
          <p:cNvSpPr>
            <a:spLocks noChangeArrowheads="1"/>
          </p:cNvSpPr>
          <p:nvPr userDrawn="1"/>
        </p:nvSpPr>
        <p:spPr bwMode="auto">
          <a:xfrm>
            <a:off x="0" y="6604000"/>
            <a:ext cx="9144000" cy="254000"/>
          </a:xfrm>
          <a:prstGeom prst="rect">
            <a:avLst/>
          </a:prstGeom>
          <a:solidFill>
            <a:srgbClr val="F3B6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3079" name="Rectangle 8"/>
          <p:cNvSpPr>
            <a:spLocks noChangeArrowheads="1"/>
          </p:cNvSpPr>
          <p:nvPr userDrawn="1"/>
        </p:nvSpPr>
        <p:spPr bwMode="auto">
          <a:xfrm>
            <a:off x="368300" y="6610350"/>
            <a:ext cx="8362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/>
              <a:t>Any use, copying or distribution without written permission from UnitedHealth Group is prohibited.</a:t>
            </a:r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93663" y="6613525"/>
            <a:ext cx="4254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fld id="{7F12E7B6-A275-4C1C-BC42-51E3062D7A86}" type="slidenum">
              <a:rPr lang="en-US" altLang="en-US" sz="900" smtClean="0"/>
              <a:pPr algn="r">
                <a:defRPr/>
              </a:pPr>
              <a:t>‹#›</a:t>
            </a:fld>
            <a:endParaRPr lang="en-US" altLang="en-US" sz="9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037" r:id="rId1"/>
    <p:sldLayoutId id="2147493038" r:id="rId2"/>
    <p:sldLayoutId id="2147493039" r:id="rId3"/>
    <p:sldLayoutId id="2147493040" r:id="rId4"/>
    <p:sldLayoutId id="2147493041" r:id="rId5"/>
    <p:sldLayoutId id="2147493042" r:id="rId6"/>
    <p:sldLayoutId id="2147493043" r:id="rId7"/>
    <p:sldLayoutId id="2147493044" r:id="rId8"/>
    <p:sldLayoutId id="2147493045" r:id="rId9"/>
    <p:sldLayoutId id="2147493046" r:id="rId10"/>
    <p:sldLayoutId id="2147493047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914400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0558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5130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9702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4274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 userDrawn="1"/>
        </p:nvSpPr>
        <p:spPr bwMode="auto">
          <a:xfrm>
            <a:off x="0" y="152400"/>
            <a:ext cx="9144000" cy="762000"/>
          </a:xfrm>
          <a:prstGeom prst="rect">
            <a:avLst/>
          </a:prstGeom>
          <a:solidFill>
            <a:srgbClr val="F3B6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152400"/>
            <a:ext cx="7445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143000"/>
            <a:ext cx="80613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6"/>
          <p:cNvSpPr>
            <a:spLocks noChangeArrowheads="1"/>
          </p:cNvSpPr>
          <p:nvPr userDrawn="1"/>
        </p:nvSpPr>
        <p:spPr bwMode="auto">
          <a:xfrm>
            <a:off x="0" y="-3175"/>
            <a:ext cx="9144000" cy="114300"/>
          </a:xfrm>
          <a:prstGeom prst="rect">
            <a:avLst/>
          </a:prstGeom>
          <a:solidFill>
            <a:srgbClr val="827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4102" name="Rectangle 7"/>
          <p:cNvSpPr>
            <a:spLocks noChangeArrowheads="1"/>
          </p:cNvSpPr>
          <p:nvPr userDrawn="1"/>
        </p:nvSpPr>
        <p:spPr bwMode="auto">
          <a:xfrm>
            <a:off x="0" y="6604000"/>
            <a:ext cx="9144000" cy="254000"/>
          </a:xfrm>
          <a:prstGeom prst="rect">
            <a:avLst/>
          </a:prstGeom>
          <a:solidFill>
            <a:srgbClr val="F3B6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4103" name="Rectangle 8"/>
          <p:cNvSpPr>
            <a:spLocks noChangeArrowheads="1"/>
          </p:cNvSpPr>
          <p:nvPr userDrawn="1"/>
        </p:nvSpPr>
        <p:spPr bwMode="auto">
          <a:xfrm>
            <a:off x="368300" y="6610350"/>
            <a:ext cx="8362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/>
              <a:t>Any use, copying or distribution without written permission from UnitedHealth Group is prohibited.</a:t>
            </a:r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93663" y="6613525"/>
            <a:ext cx="4254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fld id="{4BC2BC3B-BC9C-47F5-B4CB-864F2D4FA244}" type="slidenum">
              <a:rPr lang="en-US" altLang="en-US" sz="900" smtClean="0"/>
              <a:pPr algn="r">
                <a:defRPr/>
              </a:pPr>
              <a:t>‹#›</a:t>
            </a:fld>
            <a:endParaRPr lang="en-US" altLang="en-US" sz="9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048" r:id="rId1"/>
    <p:sldLayoutId id="2147493049" r:id="rId2"/>
    <p:sldLayoutId id="2147493050" r:id="rId3"/>
    <p:sldLayoutId id="2147493051" r:id="rId4"/>
    <p:sldLayoutId id="2147493052" r:id="rId5"/>
    <p:sldLayoutId id="2147493053" r:id="rId6"/>
    <p:sldLayoutId id="2147493054" r:id="rId7"/>
    <p:sldLayoutId id="2147493055" r:id="rId8"/>
    <p:sldLayoutId id="2147493056" r:id="rId9"/>
    <p:sldLayoutId id="2147493057" r:id="rId10"/>
    <p:sldLayoutId id="2147493058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914400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0558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5130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9702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4274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 userDrawn="1"/>
        </p:nvSpPr>
        <p:spPr bwMode="auto">
          <a:xfrm>
            <a:off x="0" y="152400"/>
            <a:ext cx="9144000" cy="762000"/>
          </a:xfrm>
          <a:prstGeom prst="rect">
            <a:avLst/>
          </a:prstGeom>
          <a:solidFill>
            <a:srgbClr val="F3B6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152400"/>
            <a:ext cx="7445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143000"/>
            <a:ext cx="80613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5" name="Rectangle 6"/>
          <p:cNvSpPr>
            <a:spLocks noChangeArrowheads="1"/>
          </p:cNvSpPr>
          <p:nvPr userDrawn="1"/>
        </p:nvSpPr>
        <p:spPr bwMode="auto">
          <a:xfrm>
            <a:off x="0" y="-3175"/>
            <a:ext cx="9144000" cy="114300"/>
          </a:xfrm>
          <a:prstGeom prst="rect">
            <a:avLst/>
          </a:prstGeom>
          <a:solidFill>
            <a:srgbClr val="827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5126" name="Rectangle 7"/>
          <p:cNvSpPr>
            <a:spLocks noChangeArrowheads="1"/>
          </p:cNvSpPr>
          <p:nvPr userDrawn="1"/>
        </p:nvSpPr>
        <p:spPr bwMode="auto">
          <a:xfrm>
            <a:off x="0" y="6604000"/>
            <a:ext cx="9144000" cy="254000"/>
          </a:xfrm>
          <a:prstGeom prst="rect">
            <a:avLst/>
          </a:prstGeom>
          <a:solidFill>
            <a:srgbClr val="F3B6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5127" name="Rectangle 8"/>
          <p:cNvSpPr>
            <a:spLocks noChangeArrowheads="1"/>
          </p:cNvSpPr>
          <p:nvPr userDrawn="1"/>
        </p:nvSpPr>
        <p:spPr bwMode="auto">
          <a:xfrm>
            <a:off x="368300" y="6610350"/>
            <a:ext cx="8362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/>
              <a:t>Any use, copying or distribution without written permission from UnitedHealth Group is prohibited.</a:t>
            </a: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93663" y="6613525"/>
            <a:ext cx="4254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fld id="{D7D5F920-97C1-4626-9D38-EDFB3CDF1D56}" type="slidenum">
              <a:rPr lang="en-US" altLang="en-US" sz="900" smtClean="0"/>
              <a:pPr algn="r">
                <a:defRPr/>
              </a:pPr>
              <a:t>‹#›</a:t>
            </a:fld>
            <a:endParaRPr lang="en-US" altLang="en-US" sz="9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120" r:id="rId1"/>
    <p:sldLayoutId id="2147493059" r:id="rId2"/>
    <p:sldLayoutId id="2147493060" r:id="rId3"/>
    <p:sldLayoutId id="2147493061" r:id="rId4"/>
    <p:sldLayoutId id="2147493062" r:id="rId5"/>
    <p:sldLayoutId id="2147493063" r:id="rId6"/>
    <p:sldLayoutId id="2147493064" r:id="rId7"/>
    <p:sldLayoutId id="2147493065" r:id="rId8"/>
    <p:sldLayoutId id="2147493066" r:id="rId9"/>
    <p:sldLayoutId id="2147493067" r:id="rId10"/>
    <p:sldLayoutId id="2147493068" r:id="rId11"/>
    <p:sldLayoutId id="2147493069" r:id="rId12"/>
    <p:sldLayoutId id="2147493070" r:id="rId13"/>
    <p:sldLayoutId id="2147493071" r:id="rId14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914400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0558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5130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9702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4274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 userDrawn="1"/>
        </p:nvSpPr>
        <p:spPr bwMode="auto">
          <a:xfrm>
            <a:off x="0" y="152400"/>
            <a:ext cx="9144000" cy="762000"/>
          </a:xfrm>
          <a:prstGeom prst="rect">
            <a:avLst/>
          </a:prstGeom>
          <a:solidFill>
            <a:srgbClr val="F7CB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152400"/>
            <a:ext cx="7445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143000"/>
            <a:ext cx="80613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9" name="Rectangle 6"/>
          <p:cNvSpPr>
            <a:spLocks noChangeArrowheads="1"/>
          </p:cNvSpPr>
          <p:nvPr userDrawn="1"/>
        </p:nvSpPr>
        <p:spPr bwMode="auto">
          <a:xfrm>
            <a:off x="0" y="-3175"/>
            <a:ext cx="9144000" cy="114300"/>
          </a:xfrm>
          <a:prstGeom prst="rect">
            <a:avLst/>
          </a:prstGeom>
          <a:solidFill>
            <a:srgbClr val="827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6150" name="Rectangle 7"/>
          <p:cNvSpPr>
            <a:spLocks noChangeArrowheads="1"/>
          </p:cNvSpPr>
          <p:nvPr userDrawn="1"/>
        </p:nvSpPr>
        <p:spPr bwMode="auto">
          <a:xfrm>
            <a:off x="0" y="6604000"/>
            <a:ext cx="9144000" cy="254000"/>
          </a:xfrm>
          <a:prstGeom prst="rect">
            <a:avLst/>
          </a:prstGeom>
          <a:solidFill>
            <a:srgbClr val="F7CB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6151" name="Rectangle 8"/>
          <p:cNvSpPr>
            <a:spLocks noChangeArrowheads="1"/>
          </p:cNvSpPr>
          <p:nvPr userDrawn="1"/>
        </p:nvSpPr>
        <p:spPr bwMode="auto">
          <a:xfrm>
            <a:off x="368300" y="6610350"/>
            <a:ext cx="8362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/>
              <a:t>Any use, copying or distribution without written permission from UnitedHealth Group is prohibited.</a:t>
            </a: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93663" y="6613525"/>
            <a:ext cx="4254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fld id="{36258D76-BE97-4761-8785-743C892FE8E6}" type="slidenum">
              <a:rPr lang="en-US" altLang="en-US" sz="900" smtClean="0"/>
              <a:pPr algn="r">
                <a:defRPr/>
              </a:pPr>
              <a:t>‹#›</a:t>
            </a:fld>
            <a:endParaRPr lang="en-US" altLang="en-US" sz="9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121" r:id="rId1"/>
    <p:sldLayoutId id="2147493072" r:id="rId2"/>
    <p:sldLayoutId id="2147493073" r:id="rId3"/>
    <p:sldLayoutId id="2147493074" r:id="rId4"/>
    <p:sldLayoutId id="2147493075" r:id="rId5"/>
    <p:sldLayoutId id="2147493076" r:id="rId6"/>
    <p:sldLayoutId id="2147493077" r:id="rId7"/>
    <p:sldLayoutId id="2147493078" r:id="rId8"/>
    <p:sldLayoutId id="2147493079" r:id="rId9"/>
    <p:sldLayoutId id="2147493080" r:id="rId10"/>
    <p:sldLayoutId id="2147493081" r:id="rId11"/>
    <p:sldLayoutId id="2147493082" r:id="rId12"/>
    <p:sldLayoutId id="2147493083" r:id="rId13"/>
    <p:sldLayoutId id="2147493084" r:id="rId14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914400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0558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5130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9702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4274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 userDrawn="1"/>
        </p:nvSpPr>
        <p:spPr bwMode="auto">
          <a:xfrm>
            <a:off x="0" y="152400"/>
            <a:ext cx="9144000" cy="762000"/>
          </a:xfrm>
          <a:prstGeom prst="rect">
            <a:avLst/>
          </a:prstGeom>
          <a:solidFill>
            <a:srgbClr val="F3B6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152400"/>
            <a:ext cx="7445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143000"/>
            <a:ext cx="80613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3" name="Rectangle 6"/>
          <p:cNvSpPr>
            <a:spLocks noChangeArrowheads="1"/>
          </p:cNvSpPr>
          <p:nvPr userDrawn="1"/>
        </p:nvSpPr>
        <p:spPr bwMode="auto">
          <a:xfrm>
            <a:off x="0" y="-3175"/>
            <a:ext cx="9144000" cy="114300"/>
          </a:xfrm>
          <a:prstGeom prst="rect">
            <a:avLst/>
          </a:prstGeom>
          <a:solidFill>
            <a:srgbClr val="827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7174" name="Rectangle 7"/>
          <p:cNvSpPr>
            <a:spLocks noChangeArrowheads="1"/>
          </p:cNvSpPr>
          <p:nvPr userDrawn="1"/>
        </p:nvSpPr>
        <p:spPr bwMode="auto">
          <a:xfrm>
            <a:off x="0" y="6604000"/>
            <a:ext cx="9144000" cy="254000"/>
          </a:xfrm>
          <a:prstGeom prst="rect">
            <a:avLst/>
          </a:prstGeom>
          <a:solidFill>
            <a:srgbClr val="F3B6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7175" name="Rectangle 8"/>
          <p:cNvSpPr>
            <a:spLocks noChangeArrowheads="1"/>
          </p:cNvSpPr>
          <p:nvPr userDrawn="1"/>
        </p:nvSpPr>
        <p:spPr bwMode="auto">
          <a:xfrm>
            <a:off x="368300" y="6610350"/>
            <a:ext cx="8362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/>
              <a:t>Any use, copying or distribution without written permission from UnitedHealth Group is prohibited.</a:t>
            </a:r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93663" y="6613525"/>
            <a:ext cx="4254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fld id="{6177A414-D79A-4218-B80C-02C21A620DCB}" type="slidenum">
              <a:rPr lang="en-US" altLang="en-US" sz="900" smtClean="0"/>
              <a:pPr algn="r">
                <a:defRPr/>
              </a:pPr>
              <a:t>‹#›</a:t>
            </a:fld>
            <a:endParaRPr lang="en-US" altLang="en-US" sz="9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085" r:id="rId1"/>
    <p:sldLayoutId id="2147493086" r:id="rId2"/>
    <p:sldLayoutId id="2147493087" r:id="rId3"/>
    <p:sldLayoutId id="2147493088" r:id="rId4"/>
    <p:sldLayoutId id="2147493089" r:id="rId5"/>
    <p:sldLayoutId id="2147493090" r:id="rId6"/>
    <p:sldLayoutId id="2147493091" r:id="rId7"/>
    <p:sldLayoutId id="2147493092" r:id="rId8"/>
    <p:sldLayoutId id="2147493093" r:id="rId9"/>
    <p:sldLayoutId id="2147493094" r:id="rId10"/>
    <p:sldLayoutId id="2147493095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itchFamily="34" charset="0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914400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0558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5130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9702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4274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57150"/>
            <a:ext cx="83423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066800"/>
            <a:ext cx="832643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122" r:id="rId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 userDrawn="1"/>
        </p:nvSpPr>
        <p:spPr bwMode="auto">
          <a:xfrm>
            <a:off x="0" y="152400"/>
            <a:ext cx="9144000" cy="762000"/>
          </a:xfrm>
          <a:prstGeom prst="rect">
            <a:avLst/>
          </a:prstGeom>
          <a:solidFill>
            <a:srgbClr val="F3B6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152400"/>
            <a:ext cx="7445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143000"/>
            <a:ext cx="80613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1" name="Rectangle 6"/>
          <p:cNvSpPr>
            <a:spLocks noChangeArrowheads="1"/>
          </p:cNvSpPr>
          <p:nvPr userDrawn="1"/>
        </p:nvSpPr>
        <p:spPr bwMode="auto">
          <a:xfrm>
            <a:off x="0" y="-3175"/>
            <a:ext cx="9144000" cy="114300"/>
          </a:xfrm>
          <a:prstGeom prst="rect">
            <a:avLst/>
          </a:prstGeom>
          <a:solidFill>
            <a:srgbClr val="827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9222" name="Rectangle 7"/>
          <p:cNvSpPr>
            <a:spLocks noChangeArrowheads="1"/>
          </p:cNvSpPr>
          <p:nvPr userDrawn="1"/>
        </p:nvSpPr>
        <p:spPr bwMode="auto">
          <a:xfrm>
            <a:off x="0" y="6604000"/>
            <a:ext cx="9144000" cy="254000"/>
          </a:xfrm>
          <a:prstGeom prst="rect">
            <a:avLst/>
          </a:prstGeom>
          <a:solidFill>
            <a:srgbClr val="F3B6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endParaRPr lang="en-US" altLang="en-US" smtClean="0"/>
          </a:p>
        </p:txBody>
      </p:sp>
      <p:sp>
        <p:nvSpPr>
          <p:cNvPr id="9223" name="Rectangle 8"/>
          <p:cNvSpPr>
            <a:spLocks noChangeArrowheads="1"/>
          </p:cNvSpPr>
          <p:nvPr userDrawn="1"/>
        </p:nvSpPr>
        <p:spPr bwMode="auto">
          <a:xfrm>
            <a:off x="368300" y="6610350"/>
            <a:ext cx="8362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/>
              <a:t>Any use, copying or distribution without written permission from UnitedHealth Group is prohibited.</a:t>
            </a:r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93663" y="6613525"/>
            <a:ext cx="4254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fld id="{B97161B4-E1BF-46B2-AB1D-C4E932B7A3D7}" type="slidenum">
              <a:rPr lang="en-US" altLang="en-US" sz="900" smtClean="0"/>
              <a:pPr algn="r">
                <a:defRPr/>
              </a:pPr>
              <a:t>‹#›</a:t>
            </a:fld>
            <a:endParaRPr lang="en-US" altLang="en-US" sz="9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096" r:id="rId1"/>
    <p:sldLayoutId id="2147493097" r:id="rId2"/>
    <p:sldLayoutId id="2147493098" r:id="rId3"/>
    <p:sldLayoutId id="2147493099" r:id="rId4"/>
    <p:sldLayoutId id="2147493100" r:id="rId5"/>
    <p:sldLayoutId id="2147493101" r:id="rId6"/>
    <p:sldLayoutId id="2147493102" r:id="rId7"/>
    <p:sldLayoutId id="2147493103" r:id="rId8"/>
    <p:sldLayoutId id="2147493104" r:id="rId9"/>
    <p:sldLayoutId id="2147493105" r:id="rId10"/>
    <p:sldLayoutId id="2147493106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itchFamily="34" charset="0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914400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0558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5130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9702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427413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590800"/>
            <a:ext cx="8839200" cy="762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en-US" sz="40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 Bold" charset="0"/>
              </a:rPr>
              <a:t>ARU Monitoring and Anomaly Detection</a:t>
            </a:r>
            <a:endParaRPr lang="en-US" altLang="en-US" sz="40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228600" y="3352800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ea typeface="Geneva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95000"/>
              </a:lnSpc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</a:pPr>
            <a:r>
              <a:rPr lang="en-IN" altLang="en-US" sz="1600" dirty="0">
                <a:ea typeface="Arial Unicode MS" pitchFamily="34" charset="-128"/>
              </a:rPr>
              <a:t>Business Area: </a:t>
            </a:r>
            <a:r>
              <a:rPr lang="en-IN" altLang="en-US" sz="1600" dirty="0" smtClean="0">
                <a:ea typeface="Arial Unicode MS" pitchFamily="34" charset="-128"/>
              </a:rPr>
              <a:t>Claim Processing monitoring automation</a:t>
            </a:r>
            <a:endParaRPr lang="en-US" altLang="en-US" sz="1600" dirty="0">
              <a:ea typeface="Arial Unicode MS" pitchFamily="34" charset="-128"/>
            </a:endParaRPr>
          </a:p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</a:pPr>
            <a:r>
              <a:rPr lang="en-IN" altLang="en-US" sz="1600" dirty="0">
                <a:ea typeface="Arial Unicode MS" pitchFamily="34" charset="-128"/>
              </a:rPr>
              <a:t>Project </a:t>
            </a:r>
            <a:r>
              <a:rPr lang="en-IN" altLang="en-US" sz="1600" dirty="0" smtClean="0">
                <a:ea typeface="Arial Unicode MS" pitchFamily="34" charset="-128"/>
              </a:rPr>
              <a:t>Leader : </a:t>
            </a:r>
            <a:r>
              <a:rPr lang="en-IN" altLang="en-US" sz="1600" dirty="0">
                <a:ea typeface="Arial Unicode MS" pitchFamily="34" charset="-128"/>
              </a:rPr>
              <a:t>Amit </a:t>
            </a:r>
            <a:r>
              <a:rPr lang="en-IN" altLang="en-US" sz="1600" dirty="0" smtClean="0">
                <a:ea typeface="Arial Unicode MS" pitchFamily="34" charset="-128"/>
              </a:rPr>
              <a:t>Malik</a:t>
            </a:r>
          </a:p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IN" altLang="en-US" sz="1600" dirty="0">
              <a:ea typeface="Arial Unicode MS" pitchFamily="34" charset="-128"/>
            </a:endParaRPr>
          </a:p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</a:pPr>
            <a:r>
              <a:rPr lang="en-IN" altLang="en-US" sz="1600" dirty="0" smtClean="0">
                <a:ea typeface="Arial Unicode MS" pitchFamily="34" charset="-128"/>
              </a:rPr>
              <a:t>By : Milind Wadhwa</a:t>
            </a:r>
          </a:p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US" altLang="en-US" sz="1600" dirty="0">
              <a:ea typeface="Arial Unicode MS" pitchFamily="34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vs Typical Arrival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22A4E-BD4A-4DDF-B0B0-4215F931074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 descr="C:\Users\mwadhwa5\Desktop\Cap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94" y="1033913"/>
            <a:ext cx="7567206" cy="51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5407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 Count 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22A4E-BD4A-4DDF-B0B0-4215F931074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098" name="Picture 2" descr="C:\Users\mwadhwa5\Desktop\Captu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53896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60031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Status Forecasting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22A4E-BD4A-4DDF-B0B0-4215F931074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122" name="Picture 2" descr="C:\Users\mwadhwa5\Desktop\Captur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534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2201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Solutions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373624"/>
              </p:ext>
            </p:extLst>
          </p:nvPr>
        </p:nvGraphicFramePr>
        <p:xfrm>
          <a:off x="457200" y="1524000"/>
          <a:ext cx="822801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2895600"/>
                <a:gridCol w="3276600"/>
                <a:gridCol w="1293812"/>
              </a:tblGrid>
              <a:tr h="506692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Issue/Problem</a:t>
                      </a:r>
                      <a:r>
                        <a:rPr lang="en-US" baseline="0" dirty="0" smtClean="0"/>
                        <a:t> Identified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Proposed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874565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There is</a:t>
                      </a:r>
                      <a:r>
                        <a:rPr lang="en-US" sz="1800" baseline="0" dirty="0" smtClean="0"/>
                        <a:t> n</a:t>
                      </a:r>
                      <a:r>
                        <a:rPr lang="en-US" sz="1800" dirty="0" smtClean="0"/>
                        <a:t>o information on the claim failure trends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Analyze claim processing data for get insights</a:t>
                      </a:r>
                      <a:r>
                        <a:rPr lang="en-US" baseline="0" dirty="0" smtClean="0"/>
                        <a:t> for failures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1249378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</a:t>
                      </a:r>
                      <a:r>
                        <a:rPr lang="en-US" baseline="0" dirty="0" smtClean="0"/>
                        <a:t> is no way to get the trend of processing results of claims by ARU Robots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Analyze and then predict the claim status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874565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no</a:t>
                      </a:r>
                      <a:r>
                        <a:rPr lang="en-US" baseline="0" dirty="0" smtClean="0"/>
                        <a:t> way to detect delays in email 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</a:t>
                      </a:r>
                      <a:r>
                        <a:rPr lang="en-US" baseline="0" dirty="0" smtClean="0"/>
                        <a:t> model to detect anomalies in email 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22A4E-BD4A-4DDF-B0B0-4215F931074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89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438400"/>
            <a:ext cx="8610600" cy="762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fontAlgn="ctr" hangingPunct="1">
              <a:spcBef>
                <a:spcPct val="20000"/>
              </a:spcBef>
            </a:pPr>
            <a:r>
              <a:rPr lang="en-US" altLang="en-US" sz="5400" dirty="0" smtClean="0">
                <a:ea typeface="Geneva" charset="-128"/>
              </a:rPr>
              <a:t>Thank You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Business Case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Nature of monitoring in almost all Support teams(SSS) is manual. Some monitor job logs and some do monitoring through E-Mail notifications.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8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This business case is about ARU (Automated Resolution Utilities) team where monitoring is done through emails. 3-4 people perform monitoring on daily basis and have to scan through email body to detect any failures. They don’t have information about error trends for a job or application.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800" dirty="0" smtClean="0"/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ARU needs an automation which will help to promptly detect failures and take action based on current and future failures.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22A4E-BD4A-4DDF-B0B0-4215F931074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52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Problem Statement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0925"/>
            <a:ext cx="8228013" cy="50450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Claim Processing </a:t>
            </a:r>
          </a:p>
          <a:p>
            <a:pPr lvl="3"/>
            <a:r>
              <a:rPr lang="en-US" sz="1800" dirty="0" smtClean="0"/>
              <a:t>No information on the claim failure trends and reasons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Email Monitoring </a:t>
            </a:r>
          </a:p>
          <a:p>
            <a:pPr lvl="3"/>
            <a:r>
              <a:rPr lang="en-US" sz="1800" dirty="0" smtClean="0"/>
              <a:t>No automated monitoring of the job failure e-mails</a:t>
            </a:r>
          </a:p>
          <a:p>
            <a:pPr lvl="3"/>
            <a:r>
              <a:rPr lang="en-US" sz="1800" dirty="0" smtClean="0"/>
              <a:t>E-mail arrival trends are not analyzed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22A4E-BD4A-4DDF-B0B0-4215F931074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42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Goal Statement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0925"/>
            <a:ext cx="8228013" cy="50450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Monitor received claims count for better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Monitor claims that have been processed, skipped or failed by ARU Robots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Predict claim status and plan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Find anomalies in the monitoring e-mail arrival schedule.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All keyword based search through monitoring emails for a longer time horizon / 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22A4E-BD4A-4DDF-B0B0-4215F931074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8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Project Benefits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8013" cy="1828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Improved monitoring of claim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Risk mitigation in processing of claims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Knowledge about claim processing trends which help to focus on specific areas responsible for failures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Easily searchable monitoring e-mails for failure reason detection</a:t>
            </a:r>
          </a:p>
          <a:p>
            <a:pPr marL="0" indent="0"/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22A4E-BD4A-4DDF-B0B0-4215F931074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28956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j-lt"/>
                <a:ea typeface="Geneva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Arial Unicode M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Arial Unicode M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Arial Unicode M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Arial Unicode MS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r>
              <a:rPr lang="en-US" sz="2400" kern="0" dirty="0" smtClean="0">
                <a:solidFill>
                  <a:schemeClr val="tx1">
                    <a:lumMod val="50000"/>
                  </a:schemeClr>
                </a:solidFill>
              </a:rPr>
              <a:t>Data used</a:t>
            </a:r>
            <a:endParaRPr lang="en-US" sz="2400" kern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8787" y="3582988"/>
            <a:ext cx="82280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+mn-lt"/>
                <a:ea typeface="Geneva" charset="0"/>
                <a:cs typeface="+mn-cs"/>
              </a:defRPr>
            </a:lvl1pPr>
            <a:lvl2pPr marL="152400" indent="-150813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1350" indent="-17145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100" indent="-17145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4300" indent="-171450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41500" indent="-171450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8700" indent="-171450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5900" indent="-171450" algn="l" rtl="0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kern="0" dirty="0" smtClean="0"/>
              <a:t>Analyzed </a:t>
            </a:r>
            <a:r>
              <a:rPr lang="en-US" sz="1800" b="1" kern="0" dirty="0" smtClean="0"/>
              <a:t>9.8 million </a:t>
            </a:r>
            <a:r>
              <a:rPr lang="en-US" sz="1800" kern="0" dirty="0" smtClean="0"/>
              <a:t>claims which were adjudicated by ARU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 dirty="0"/>
              <a:t>Analyzed emails from Apr, 2018 till date</a:t>
            </a:r>
            <a:r>
              <a:rPr lang="en-US" sz="1800" kern="0" dirty="0" smtClean="0"/>
              <a:t>.</a:t>
            </a:r>
            <a:endParaRPr lang="en-US" sz="1800" kern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 dirty="0"/>
              <a:t>New </a:t>
            </a:r>
            <a:r>
              <a:rPr lang="en-US" sz="1800" kern="0" dirty="0" smtClean="0"/>
              <a:t>email </a:t>
            </a:r>
            <a:r>
              <a:rPr lang="en-US" sz="1800" kern="0" dirty="0"/>
              <a:t>information is being ingested in real time as we </a:t>
            </a:r>
            <a:r>
              <a:rPr lang="en-US" sz="1800" kern="0" dirty="0" smtClean="0"/>
              <a:t>speak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kern="0" dirty="0"/>
          </a:p>
          <a:p>
            <a:pPr marL="0" indent="0"/>
            <a:r>
              <a:rPr lang="en-US" sz="1800" b="1" kern="0" dirty="0" smtClean="0"/>
              <a:t>** Email based monitoring using machine learning can be used by any support team.</a:t>
            </a:r>
            <a:endParaRPr lang="en-US" sz="1800" b="1" kern="0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kern="0" dirty="0"/>
          </a:p>
        </p:txBody>
      </p:sp>
    </p:spTree>
    <p:extLst>
      <p:ext uri="{BB962C8B-B14F-4D97-AF65-F5344CB8AC3E}">
        <p14:creationId xmlns:p14="http://schemas.microsoft.com/office/powerpoint/2010/main" val="2608545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Technology Used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8013" cy="38861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ELK Stack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7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Elasticsearch - </a:t>
            </a:r>
            <a:r>
              <a:rPr lang="en-US" sz="1800" dirty="0"/>
              <a:t>The open source, distributed, RESTful, JSON-based search </a:t>
            </a:r>
            <a:r>
              <a:rPr lang="en-US" sz="1800" dirty="0" smtClean="0"/>
              <a:t>engine. It is based on Apache Lucene (Information retrieval software library)</a:t>
            </a:r>
          </a:p>
          <a:p>
            <a:pPr marL="177800" lvl="2" indent="0">
              <a:buClr>
                <a:schemeClr val="accent1"/>
              </a:buClr>
              <a:buNone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 Logstash - </a:t>
            </a:r>
            <a:r>
              <a:rPr lang="en-US" sz="1800" dirty="0"/>
              <a:t>Logstash is an open source, server-side data processing pipeline that ingests data from a multitude of sources simultaneously, transforms it, and then sends it to your favorite “stash</a:t>
            </a:r>
            <a:r>
              <a:rPr lang="en-US" sz="1800" dirty="0" smtClean="0"/>
              <a:t>.”</a:t>
            </a:r>
          </a:p>
          <a:p>
            <a:pPr marL="177800" lvl="2" indent="0">
              <a:buClr>
                <a:schemeClr val="accent1"/>
              </a:buClr>
              <a:buNone/>
            </a:pPr>
            <a:endParaRPr lang="en-US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 Kibana - </a:t>
            </a:r>
            <a:r>
              <a:rPr lang="en-US" sz="1800" dirty="0"/>
              <a:t>Kibana lets you visualize your Elasticsearch data and navigate the Elastic </a:t>
            </a:r>
            <a:r>
              <a:rPr lang="en-US" sz="1800" dirty="0" smtClean="0"/>
              <a:t>Stack.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22A4E-BD4A-4DDF-B0B0-4215F931074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4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Technology Used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8013" cy="50291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X-Pack Extension</a:t>
            </a:r>
          </a:p>
          <a:p>
            <a:pPr lvl="3"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/>
              <a:t>B</a:t>
            </a:r>
            <a:r>
              <a:rPr lang="en-US" sz="2000" dirty="0" smtClean="0"/>
              <a:t>undles </a:t>
            </a:r>
            <a:r>
              <a:rPr lang="en-US" sz="2000" dirty="0"/>
              <a:t>security, alerting, monitoring, </a:t>
            </a:r>
            <a:r>
              <a:rPr lang="en-US" sz="2000" dirty="0" smtClean="0"/>
              <a:t>reporting, graph and</a:t>
            </a:r>
          </a:p>
          <a:p>
            <a:pPr marL="469900" lvl="3" indent="0">
              <a:buNone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000" b="1" dirty="0" smtClean="0"/>
              <a:t>machine learning</a:t>
            </a:r>
            <a:r>
              <a:rPr lang="en-US" sz="2000" dirty="0" smtClean="0"/>
              <a:t> capabilities </a:t>
            </a:r>
            <a:r>
              <a:rPr lang="en-US" sz="2000" dirty="0"/>
              <a:t>into one easy-to-install </a:t>
            </a:r>
            <a:r>
              <a:rPr lang="en-US" sz="2000" dirty="0" smtClean="0"/>
              <a:t>package</a:t>
            </a:r>
          </a:p>
          <a:p>
            <a:pPr marL="469900" lvl="3" indent="0">
              <a:buNone/>
            </a:pPr>
            <a:endParaRPr lang="en-US" sz="1800" dirty="0" smtClean="0"/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spc="-3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Machine Learning –</a:t>
            </a:r>
            <a:r>
              <a:rPr lang="en-US" sz="18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000" dirty="0" smtClean="0"/>
              <a:t>Unsupervised clustering algorithms based on probabilities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000" dirty="0" smtClean="0"/>
              <a:t>Detect </a:t>
            </a:r>
            <a:r>
              <a:rPr lang="en-US" sz="2000" dirty="0"/>
              <a:t>outliers in a population by building a profile of a “typical” user </a:t>
            </a:r>
            <a:r>
              <a:rPr lang="en-US" sz="2000" dirty="0" smtClean="0"/>
              <a:t>or </a:t>
            </a:r>
            <a:r>
              <a:rPr lang="en-US" sz="2000" dirty="0"/>
              <a:t>machine to know when one starts to stray from the </a:t>
            </a:r>
            <a:r>
              <a:rPr lang="en-US" sz="2000" dirty="0" smtClean="0"/>
              <a:t>pack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000" dirty="0" smtClean="0"/>
              <a:t>Types of jobs :-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000" dirty="0" smtClean="0"/>
              <a:t>Single Metric – One detector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000" dirty="0" smtClean="0"/>
              <a:t>Multi Metric – More than one detectors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000" dirty="0" smtClean="0"/>
              <a:t>Population – Anomalous records in a population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000" dirty="0" smtClean="0"/>
              <a:t>Advanced – Combination of above three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22A4E-BD4A-4DDF-B0B0-4215F931074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8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Work-Flow Diagram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193107"/>
              </p:ext>
            </p:extLst>
          </p:nvPr>
        </p:nvGraphicFramePr>
        <p:xfrm>
          <a:off x="457200" y="1447800"/>
          <a:ext cx="8228013" cy="243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22A4E-BD4A-4DDF-B0B0-4215F931074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32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Anomalies in E-Mail Arrival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22A4E-BD4A-4DDF-B0B0-4215F931074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 descr="C:\Users\mwadhwa5\Desktop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4" y="1143000"/>
            <a:ext cx="8003576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0929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5_Default Design">
  <a:themeElements>
    <a:clrScheme name="15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4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Default Design">
  <a:themeElements>
    <a:clrScheme name="5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3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1_Default Design">
  <a:themeElements>
    <a:clrScheme name="1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Main 1">
    <a:dk1>
      <a:srgbClr val="63666A"/>
    </a:dk1>
    <a:lt1>
      <a:srgbClr val="FFFFFF"/>
    </a:lt1>
    <a:dk2>
      <a:srgbClr val="63666A"/>
    </a:dk2>
    <a:lt2>
      <a:srgbClr val="0D776E"/>
    </a:lt2>
    <a:accent1>
      <a:srgbClr val="D45D00"/>
    </a:accent1>
    <a:accent2>
      <a:srgbClr val="D19000"/>
    </a:accent2>
    <a:accent3>
      <a:srgbClr val="FFFFFF"/>
    </a:accent3>
    <a:accent4>
      <a:srgbClr val="535659"/>
    </a:accent4>
    <a:accent5>
      <a:srgbClr val="E6B6AA"/>
    </a:accent5>
    <a:accent6>
      <a:srgbClr val="BD8200"/>
    </a:accent6>
    <a:hlink>
      <a:srgbClr val="96172E"/>
    </a:hlink>
    <a:folHlink>
      <a:srgbClr val="8E9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93158</TotalTime>
  <Words>580</Words>
  <Application>Microsoft Office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2_Default Design</vt:lpstr>
      <vt:lpstr>3_Default Design</vt:lpstr>
      <vt:lpstr>4_Default Design</vt:lpstr>
      <vt:lpstr>5_Default Design</vt:lpstr>
      <vt:lpstr>6_Default Design</vt:lpstr>
      <vt:lpstr>7_Default Design</vt:lpstr>
      <vt:lpstr>12_Default Design</vt:lpstr>
      <vt:lpstr>13_Default Design</vt:lpstr>
      <vt:lpstr>11_Default Design</vt:lpstr>
      <vt:lpstr>15_Default Design</vt:lpstr>
      <vt:lpstr>1_Main</vt:lpstr>
      <vt:lpstr>2_Main</vt:lpstr>
      <vt:lpstr>ARU Monitoring and Anomaly Detection</vt:lpstr>
      <vt:lpstr>Business Case</vt:lpstr>
      <vt:lpstr>Problem Statement</vt:lpstr>
      <vt:lpstr>Goal Statement</vt:lpstr>
      <vt:lpstr>Project Benefits</vt:lpstr>
      <vt:lpstr>Technology Used</vt:lpstr>
      <vt:lpstr>Technology Used</vt:lpstr>
      <vt:lpstr>Work-Flow Diagram</vt:lpstr>
      <vt:lpstr>Anomalies in E-Mail Arrival </vt:lpstr>
      <vt:lpstr>Actual vs Typical Arrival Time</vt:lpstr>
      <vt:lpstr>Claims Count Trends</vt:lpstr>
      <vt:lpstr>Claim Status Forecasting</vt:lpstr>
      <vt:lpstr>Solutions</vt:lpstr>
      <vt:lpstr>Thank You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GSD - Achieving Performance Excellence</dc:title>
  <dc:creator>ybhard1</dc:creator>
  <cp:lastModifiedBy>Wadhwa, Milind</cp:lastModifiedBy>
  <cp:revision>823</cp:revision>
  <dcterms:created xsi:type="dcterms:W3CDTF">2011-08-29T06:43:17Z</dcterms:created>
  <dcterms:modified xsi:type="dcterms:W3CDTF">2018-07-27T08:40:16Z</dcterms:modified>
</cp:coreProperties>
</file>