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88" name=""/>
        <p:cNvGrpSpPr/>
        <p:nvPr/>
      </p:nvGrpSpPr>
      <p:grpSpPr>
        <a:xfrm>
          <a:off x="0" y="0"/>
          <a:ext cx="0" cy="0"/>
          <a:chOff x="0" y="0"/>
          <a:chExt cx="0" cy="0"/>
        </a:xfrm>
      </p:grpSpPr>
      <p:sp>
        <p:nvSpPr>
          <p:cNvPr id="1048794" name="文本框"/>
          <p:cNvSpPr>
            <a:spLocks noGrp="1"/>
          </p:cNvSpPr>
          <p:nvPr>
            <p:ph type="hdr" idx="2"/>
          </p:nvPr>
        </p:nvSpPr>
        <p:spPr>
          <a:xfrm rot="0">
            <a:off x="0" y="0"/>
            <a:ext cx="5283200" cy="344488"/>
          </a:xfrm>
          <a:prstGeom prst="rect"/>
          <a:noFill/>
          <a:ln w="12700" cap="flat" cmpd="sng">
            <a:noFill/>
            <a:prstDash val="solid"/>
            <a:round/>
          </a:ln>
        </p:spPr>
        <p:txBody>
          <a:bodyPr anchor="t" anchorCtr="0" bIns="45700" lIns="91425" rIns="91425" tIns="45700" vert="horz" wrap="square">
            <a:prstTxWarp prst="textNoShape"/>
          </a:bodyPr>
          <a:p>
            <a:pPr algn="l">
              <a:spcBef>
                <a:spcPts val="0"/>
              </a:spcBef>
              <a:spcAft>
                <a:spcPts val="0"/>
              </a:spcAft>
              <a:buNone/>
            </a:pPr>
            <a:endParaRPr altLang="en-US" lang="zh-CN"/>
          </a:p>
        </p:txBody>
      </p:sp>
      <p:sp>
        <p:nvSpPr>
          <p:cNvPr id="1048795" name="文本框"/>
          <p:cNvSpPr>
            <a:spLocks noGrp="1"/>
          </p:cNvSpPr>
          <p:nvPr>
            <p:ph type="dt" idx="10"/>
          </p:nvPr>
        </p:nvSpPr>
        <p:spPr>
          <a:xfrm rot="0">
            <a:off x="6905625" y="0"/>
            <a:ext cx="5283200" cy="344488"/>
          </a:xfrm>
          <a:prstGeom prst="rect"/>
          <a:noFill/>
          <a:ln w="12700" cap="flat" cmpd="sng">
            <a:noFill/>
            <a:prstDash val="solid"/>
            <a:round/>
          </a:ln>
        </p:spPr>
        <p:txBody>
          <a:bodyPr anchor="t" anchorCtr="0" bIns="45700" lIns="91425" rIns="91425" tIns="45700" vert="horz" wrap="square">
            <a:prstTxWarp prst="textNoShape"/>
          </a:bodyPr>
          <a:p>
            <a:pPr algn="r">
              <a:spcBef>
                <a:spcPts val="0"/>
              </a:spcBef>
              <a:spcAft>
                <a:spcPts val="0"/>
              </a:spcAft>
              <a:buNone/>
            </a:pPr>
            <a:endParaRPr altLang="en-US" lang="zh-CN"/>
          </a:p>
        </p:txBody>
      </p:sp>
      <p:sp>
        <p:nvSpPr>
          <p:cNvPr id="1048796" name="对象"/>
          <p:cNvSpPr>
            <a:spLocks noGrp="1"/>
          </p:cNvSpPr>
          <p:nvPr>
            <p:ph type="sldImg" idx="3"/>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797"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pPr algn="l" indent="-228600" marL="457200">
              <a:spcBef>
                <a:spcPts val="0"/>
              </a:spcBef>
              <a:spcAft>
                <a:spcPts val="0"/>
              </a:spcAft>
              <a:buNone/>
            </a:pPr>
            <a:endParaRPr altLang="en-US" lang="zh-CN"/>
          </a:p>
        </p:txBody>
      </p:sp>
      <p:sp>
        <p:nvSpPr>
          <p:cNvPr id="1048798" name="文本框"/>
          <p:cNvSpPr>
            <a:spLocks noGrp="1"/>
          </p:cNvSpPr>
          <p:nvPr>
            <p:ph type="ftr"/>
          </p:nvPr>
        </p:nvSpPr>
        <p:spPr>
          <a:xfrm rot="0">
            <a:off x="0"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l">
              <a:spcBef>
                <a:spcPts val="0"/>
              </a:spcBef>
              <a:spcAft>
                <a:spcPts val="0"/>
              </a:spcAft>
              <a:buNone/>
            </a:pPr>
            <a:endParaRPr altLang="en-US" lang="zh-CN"/>
          </a:p>
        </p:txBody>
      </p:sp>
      <p:sp>
        <p:nvSpPr>
          <p:cNvPr id="1048799" name="文本框"/>
          <p:cNvSpPr>
            <a:spLocks noGrp="1"/>
          </p:cNvSpPr>
          <p:nvPr>
            <p:ph type="sldNum"/>
          </p:nvPr>
        </p:nvSpPr>
        <p:spPr>
          <a:xfrm rot="0">
            <a:off x="6905625"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r" indent="0" marL="0">
              <a:spcBef>
                <a:spcPts val="0"/>
              </a:spcBef>
              <a:spcAft>
                <a:spcPts val="0"/>
              </a:spcAft>
            </a:pPr>
            <a:fld id="{CAD2D6BD-DE1B-4B5F-8B41-2702339687B9}" type="slidenum">
              <a:rPr altLang="zh-CN" baseline="0" b="0" cap="none" sz="1200" i="0" kern="0" lang="en-US" spc="0" strike="noStrike" u="none">
                <a:solidFill>
                  <a:srgbClr val="000000"/>
                </a:solidFill>
                <a:latin typeface="Calibri" pitchFamily="0" charset="0"/>
                <a:ea typeface="Calibri" pitchFamily="0" charset="0"/>
                <a:cs typeface="Calibri" pitchFamily="0" charset="0"/>
                <a:sym typeface="Calibri" pitchFamily="0" charset="0"/>
              </a:rPr>
              <a:t>&lt;#&gt;</a:t>
            </a:fld>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 accent1="accent1" accent2="accent2" accent3="accent3" accent4="accent4" accent5="accent5" accent6="accent6" bg1="lt1" bg2="lt2" tx1="dk1" tx2="dk2" hlink="hlink" folHlink="folHlink"/>
  <p:hf dt="0" ftr="0" hdr="0" sldNum="0"/>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614"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1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1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7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24"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73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1"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73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5"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9" name=""/>
        <p:cNvGrpSpPr/>
        <p:nvPr/>
      </p:nvGrpSpPr>
      <p:grpSpPr>
        <a:xfrm>
          <a:off x="0" y="0"/>
          <a:ext cx="0" cy="0"/>
          <a:chOff x="0" y="0"/>
          <a:chExt cx="0" cy="0"/>
        </a:xfrm>
      </p:grpSpPr>
      <p:sp>
        <p:nvSpPr>
          <p:cNvPr id="104864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48"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6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7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76"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8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4"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8"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9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96"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1" name=""/>
        <p:cNvGrpSpPr/>
        <p:nvPr/>
      </p:nvGrpSpPr>
      <p:grpSpPr>
        <a:xfrm>
          <a:off x="0" y="0"/>
          <a:ext cx="0" cy="0"/>
          <a:chOff x="0" y="0"/>
          <a:chExt cx="0" cy="0"/>
        </a:xfrm>
      </p:grpSpPr>
      <p:sp>
        <p:nvSpPr>
          <p:cNvPr id="104870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4"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4" name=""/>
        <p:cNvGrpSpPr/>
        <p:nvPr/>
      </p:nvGrpSpPr>
      <p:grpSpPr>
        <a:xfrm>
          <a:off x="0" y="0"/>
          <a:ext cx="0" cy="0"/>
          <a:chOff x="0" y="0"/>
          <a:chExt cx="0" cy="0"/>
        </a:xfrm>
      </p:grpSpPr>
      <p:sp>
        <p:nvSpPr>
          <p:cNvPr id="104870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8"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36"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7"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9" name="文本框"/>
          <p:cNvSpPr>
            <a:spLocks noGrp="1"/>
          </p:cNvSpPr>
          <p:nvPr>
            <p:ph type="ftr" sz="quarter" idx="11"/>
          </p:nvPr>
        </p:nvSpPr>
        <p:spPr/>
        <p:txBody>
          <a:bodyPr/>
          <a:p>
            <a:endParaRPr altLang="en-US" lang="zh-CN"/>
          </a:p>
        </p:txBody>
      </p:sp>
      <p:sp>
        <p:nvSpPr>
          <p:cNvPr id="104874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77" name="文本框"/>
          <p:cNvSpPr>
            <a:spLocks noGrp="1"/>
          </p:cNvSpPr>
          <p:nvPr>
            <p:ph type="title"/>
          </p:nvPr>
        </p:nvSpPr>
        <p:spPr/>
        <p:txBody>
          <a:bodyPr/>
          <a:p>
            <a:r>
              <a:rPr altLang="en-US" lang="zh-CN" smtClean="0"/>
              <a:t>单击此处编辑母版标题样式</a:t>
            </a:r>
            <a:endParaRPr altLang="en-US" lang="zh-CN"/>
          </a:p>
        </p:txBody>
      </p:sp>
      <p:sp>
        <p:nvSpPr>
          <p:cNvPr id="104877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4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1" name="文本框"/>
          <p:cNvSpPr>
            <a:spLocks noGrp="1"/>
          </p:cNvSpPr>
          <p:nvPr>
            <p:ph type="title"/>
          </p:nvPr>
        </p:nvSpPr>
        <p:spPr>
          <a:xfrm rot="0">
            <a:off x="3195573" y="2067305"/>
            <a:ext cx="5800851" cy="51815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2" name="文本框"/>
          <p:cNvSpPr>
            <a:spLocks noGrp="1"/>
          </p:cNvSpPr>
          <p:nvPr>
            <p:ph type="body" idx="1"/>
          </p:nvPr>
        </p:nvSpPr>
        <p:spPr>
          <a:xfrm rot="0">
            <a:off x="1828800" y="3840480"/>
            <a:ext cx="8534401" cy="171449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3"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604"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05"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27"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628"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29"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5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61" name="文本框"/>
          <p:cNvSpPr>
            <a:spLocks noGrp="1"/>
          </p:cNvSpPr>
          <p:nvPr>
            <p:ph type="title"/>
          </p:nvPr>
        </p:nvSpPr>
        <p:spPr/>
        <p:txBody>
          <a:bodyPr/>
          <a:p>
            <a:r>
              <a:rPr altLang="en-US" lang="zh-CN" smtClean="0"/>
              <a:t>单击此处编辑母版标题样式</a:t>
            </a:r>
            <a:endParaRPr altLang="en-US" lang="zh-CN"/>
          </a:p>
        </p:txBody>
      </p:sp>
      <p:sp>
        <p:nvSpPr>
          <p:cNvPr id="104876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41" name="文本框"/>
          <p:cNvSpPr>
            <a:spLocks noGrp="1"/>
          </p:cNvSpPr>
          <p:nvPr>
            <p:ph type="title"/>
          </p:nvPr>
        </p:nvSpPr>
        <p:spPr/>
        <p:txBody>
          <a:bodyPr/>
          <a:p>
            <a:r>
              <a:rPr altLang="en-US" lang="zh-CN" smtClean="0"/>
              <a:t>单击此处编辑母版标题样式</a:t>
            </a:r>
            <a:endParaRPr altLang="en-US" lang="zh-CN"/>
          </a:p>
        </p:txBody>
      </p:sp>
      <p:sp>
        <p:nvSpPr>
          <p:cNvPr id="10487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3" name="文本框"/>
          <p:cNvSpPr>
            <a:spLocks noGrp="1"/>
          </p:cNvSpPr>
          <p:nvPr>
            <p:ph type="ftr" sz="quarter" idx="11"/>
          </p:nvPr>
        </p:nvSpPr>
        <p:spPr/>
        <p:txBody>
          <a:bodyPr/>
          <a:p>
            <a:endParaRPr altLang="en-US" lang="zh-CN"/>
          </a:p>
        </p:txBody>
      </p:sp>
      <p:sp>
        <p:nvSpPr>
          <p:cNvPr id="10487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8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5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round/>
          </a:ln>
        </p:spPr>
        <p:txBody>
          <a:bodyPr anchor="t" anchorCtr="0" bIns="0" lIns="0" rIns="0" tIns="0" vert="horz" wrap="square">
            <a:prstTxWarp prst="textNoShape"/>
            <a:spAutoFit/>
          </a:bodyPr>
          <a:p>
            <a:pPr algn="l" indent="-228600" marL="457200">
              <a:spcBef>
                <a:spcPts val="0"/>
              </a:spcBef>
              <a:spcAft>
                <a:spcPts val="0"/>
              </a:spcAft>
              <a:buNone/>
            </a:pPr>
            <a:endParaRPr altLang="en-US" lang="zh-CN"/>
          </a:p>
        </p:txBody>
      </p:sp>
      <p:sp>
        <p:nvSpPr>
          <p:cNvPr id="1048588"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589"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590"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0" name="文本框"/>
          <p:cNvSpPr>
            <a:spLocks noGrp="1"/>
          </p:cNvSpPr>
          <p:nvPr>
            <p:ph type="ctrTitle"/>
          </p:nvPr>
        </p:nvSpPr>
        <p:spPr>
          <a:xfrm rot="0">
            <a:off x="-828675" y="19665"/>
            <a:ext cx="9982200" cy="988050"/>
          </a:xfrm>
          <a:prstGeom prst="rect"/>
          <a:noFill/>
          <a:ln w="12700" cap="flat" cmpd="sng">
            <a:noFill/>
            <a:prstDash val="solid"/>
            <a:round/>
          </a:ln>
        </p:spPr>
        <p:txBody>
          <a:bodyPr anchor="t" anchorCtr="0" bIns="0" lIns="0" rIns="0" tIns="1650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 </a:t>
            </a:r>
            <a:br>
              <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rPr>
            </a:br>
            <a:endPar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sp>
        <p:nvSpPr>
          <p:cNvPr id="104861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12" name="矩形"/>
          <p:cNvSpPr/>
          <p:nvPr/>
        </p:nvSpPr>
        <p:spPr>
          <a:xfrm rot="0">
            <a:off x="-1436319" y="3613486"/>
            <a:ext cx="9982200" cy="1869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STUDENT NAME: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H</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i</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sh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Prem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Kumar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p </a:t>
            </a:r>
            <a:endParaRPr altLang="zh-CN" baseline="0" b="0" cap="none" sz="2400" i="0" kern="0" lang="en-US" spc="0" strike="noStrike" u="none">
              <a:solidFill>
                <a:srgbClr val="000000"/>
              </a:solidFill>
              <a:latin typeface="Calibri" pitchFamily="0" charset="0"/>
              <a:ea typeface="Calibri" pitchFamily="0" charset="0"/>
              <a:cs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REGISTER NO      : 31</a:t>
            </a:r>
            <a:r>
              <a:rPr altLang="zh-CN" baseline="0" b="0" cap="none" sz="2400" i="0" kern="0" lang="en-US" spc="0" strike="noStrike" u="none">
                <a:solidFill>
                  <a:srgbClr val="000000"/>
                </a:solidFill>
                <a:latin typeface="Calibri" pitchFamily="0" charset="0"/>
                <a:ea typeface="Calibri" pitchFamily="0" charset="0"/>
                <a:cs typeface="Calibri" pitchFamily="0" charset="0"/>
              </a:rPr>
              <a:t>22042</a:t>
            </a:r>
            <a:r>
              <a:rPr altLang="zh-CN" baseline="0" b="0" cap="none" sz="2400" i="0" kern="0" lang="en-US" spc="0" strike="noStrike" u="none">
                <a:solidFill>
                  <a:srgbClr val="000000"/>
                </a:solidFill>
                <a:latin typeface="Calibri" pitchFamily="0" charset="0"/>
                <a:ea typeface="Calibri" pitchFamily="0" charset="0"/>
                <a:cs typeface="Calibri" pitchFamily="0" charset="0"/>
              </a:rPr>
              <a:t>8</a:t>
            </a:r>
            <a:r>
              <a:rPr altLang="zh-CN" baseline="0" b="0" cap="none" sz="2400" i="0" kern="0" lang="en-US" spc="0" strike="noStrike" u="none">
                <a:solidFill>
                  <a:srgbClr val="000000"/>
                </a:solidFill>
                <a:latin typeface="Calibri" pitchFamily="0" charset="0"/>
                <a:ea typeface="Calibri" pitchFamily="0" charset="0"/>
                <a:cs typeface="Calibri" pitchFamily="0" charset="0"/>
              </a:rPr>
              <a:t>5</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DEPARTMENT     : B.com (General) 3rd year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COLLEGE              :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n</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n</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i</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V</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i</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o</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l</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&amp;</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i</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n</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o</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l</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l</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g</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3" name="文本框"/>
          <p:cNvSpPr txBox="1"/>
          <p:nvPr/>
        </p:nvSpPr>
        <p:spPr>
          <a:xfrm rot="0">
            <a:off x="5167952" y="3007132"/>
            <a:ext cx="857236" cy="300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709" name="矩形"/>
          <p:cNvSpPr/>
          <p:nvPr/>
        </p:nvSpPr>
        <p:spPr>
          <a:xfrm rot="0">
            <a:off x="752474" y="6486037"/>
            <a:ext cx="1773555" cy="166369"/>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1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1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5" name="图片"/>
          <p:cNvPicPr>
            <a:picLocks/>
          </p:cNvPicPr>
          <p:nvPr/>
        </p:nvPicPr>
        <p:blipFill>
          <a:blip xmlns:r="http://schemas.openxmlformats.org/officeDocument/2006/relationships" r:embed="rId1" cstate="print"/>
          <a:srcRect l="3186" b="-3755"/>
          <a:stretch>
            <a:fillRect/>
          </a:stretch>
        </p:blipFill>
        <p:spPr>
          <a:xfrm rot="0">
            <a:off x="115529" y="1697908"/>
            <a:ext cx="2388378" cy="3547909"/>
          </a:xfrm>
          <a:prstGeom prst="rect"/>
          <a:noFill/>
          <a:ln w="12700" cap="flat" cmpd="sng">
            <a:noFill/>
            <a:prstDash val="solid"/>
            <a:round/>
          </a:ln>
        </p:spPr>
      </p:pic>
      <p:sp>
        <p:nvSpPr>
          <p:cNvPr id="1048713" name="文本框"/>
          <p:cNvSpPr>
            <a:spLocks noGrp="1"/>
          </p:cNvSpPr>
          <p:nvPr>
            <p:ph type="title"/>
          </p:nvPr>
        </p:nvSpPr>
        <p:spPr>
          <a:xfrm rot="0">
            <a:off x="739774" y="654938"/>
            <a:ext cx="8480425" cy="670696"/>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4"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10</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5" name="矩形"/>
          <p:cNvSpPr/>
          <p:nvPr/>
        </p:nvSpPr>
        <p:spPr>
          <a:xfrm rot="0">
            <a:off x="2496533" y="2389116"/>
            <a:ext cx="7485666" cy="267765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8" name=""/>
        <p:cNvGrpSpPr/>
        <p:nvPr/>
      </p:nvGrpSpPr>
      <p:grpSpPr>
        <a:xfrm>
          <a:off x="0" y="0"/>
          <a:ext cx="0" cy="0"/>
          <a:chOff x="0" y="0"/>
          <a:chExt cx="0" cy="0"/>
        </a:xfrm>
      </p:grpSpPr>
      <p:sp>
        <p:nvSpPr>
          <p:cNvPr id="104871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19"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11</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0" name="矩形"/>
          <p:cNvSpPr/>
          <p:nvPr/>
        </p:nvSpPr>
        <p:spPr>
          <a:xfrm rot="0">
            <a:off x="739774" y="291147"/>
            <a:ext cx="3303904"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MODELLING</a:t>
            </a:r>
            <a:endParaRPr altLang="en-US" baseline="0" b="0"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1"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2" name="矩形"/>
          <p:cNvSpPr/>
          <p:nvPr/>
        </p:nvSpPr>
        <p:spPr>
          <a:xfrm rot="0">
            <a:off x="739774" y="1543057"/>
            <a:ext cx="6102070" cy="440120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altLang="en-US" baseline="0" b="0" cap="none" sz="20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6" name="曲线"/>
          <p:cNvSpPr/>
          <p:nvPr/>
        </p:nvSpPr>
        <p:spPr>
          <a:xfrm rot="0">
            <a:off x="7158037" y="160496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28" name="文本框"/>
          <p:cNvSpPr>
            <a:spLocks noGrp="1"/>
          </p:cNvSpPr>
          <p:nvPr>
            <p:ph type="title"/>
          </p:nvPr>
        </p:nvSpPr>
        <p:spPr>
          <a:xfrm rot="0">
            <a:off x="755332" y="385444"/>
            <a:ext cx="2437130"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RESULTS</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9"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12</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8" name="图片"/>
          <p:cNvPicPr>
            <a:picLocks/>
          </p:cNvPicPr>
          <p:nvPr/>
        </p:nvPicPr>
        <p:blipFill>
          <a:blip xmlns:r="http://schemas.openxmlformats.org/officeDocument/2006/relationships" r:embed="rId2" cstate="print"/>
          <a:stretch>
            <a:fillRect/>
          </a:stretch>
        </p:blipFill>
        <p:spPr>
          <a:xfrm rot="0">
            <a:off x="1143000" y="1928812"/>
            <a:ext cx="5867400" cy="4243388"/>
          </a:xfrm>
          <a:prstGeom prst="rect"/>
          <a:noFill/>
          <a:ln w="12700" cap="flat" cmpd="sng">
            <a:noFill/>
            <a:prstDash val="solid"/>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732"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altLang="en-US" baseline="0" b="1" cap="none" sz="4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048733" name="矩形"/>
          <p:cNvSpPr/>
          <p:nvPr/>
        </p:nvSpPr>
        <p:spPr>
          <a:xfrm rot="0">
            <a:off x="1566502" y="1734501"/>
            <a:ext cx="7586604" cy="452431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3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4" name="文本框"/>
          <p:cNvSpPr>
            <a:spLocks noGrp="1"/>
          </p:cNvSpPr>
          <p:nvPr>
            <p:ph type="title"/>
          </p:nvPr>
        </p:nvSpPr>
        <p:spPr>
          <a:xfrm rot="0">
            <a:off x="739774" y="829626"/>
            <a:ext cx="3909695" cy="6642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TITLE</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grpSp>
      <p:sp>
        <p:nvSpPr>
          <p:cNvPr id="1048645"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2</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46" name="矩形"/>
          <p:cNvSpPr/>
          <p:nvPr/>
        </p:nvSpPr>
        <p:spPr>
          <a:xfrm rot="0">
            <a:off x="1217522" y="2123271"/>
            <a:ext cx="8593228" cy="14249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44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altLang="en-US" baseline="0" b="0" cap="none" sz="2800" i="0" kern="0" lang="zh-CN" spc="0" strike="noStrike" u="none">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40" name=""/>
        <p:cNvGrpSpPr/>
        <p:nvPr/>
      </p:nvGrpSpPr>
      <p:grpSpPr>
        <a:xfrm>
          <a:off x="0" y="0"/>
          <a:ext cx="0" cy="0"/>
          <a:chOff x="0" y="0"/>
          <a:chExt cx="0" cy="0"/>
        </a:xfrm>
      </p:grpSpPr>
      <p:sp>
        <p:nvSpPr>
          <p:cNvPr id="1048649"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nvGrpSpPr>
          <p:cNvPr id="41" name="组合"/>
          <p:cNvGrpSpPr/>
          <p:nvPr/>
        </p:nvGrpSpPr>
        <p:grpSpPr>
          <a:xfrm>
            <a:off x="7448612" y="0"/>
            <a:ext cx="4743795" cy="6858466"/>
            <a:chOff x="7448612" y="0"/>
            <a:chExt cx="4743795" cy="6858466"/>
          </a:xfrm>
        </p:grpSpPr>
        <p:sp>
          <p:nvSpPr>
            <p:cNvPr id="104865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5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0" name="矩形"/>
          <p:cNvSpPr/>
          <p:nvPr/>
        </p:nvSpPr>
        <p:spPr>
          <a:xfrm rot="0">
            <a:off x="752474" y="6486037"/>
            <a:ext cx="1773555"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1"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2"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round/>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round/>
            </a:ln>
          </p:spPr>
        </p:pic>
      </p:grpSp>
      <p:sp>
        <p:nvSpPr>
          <p:cNvPr id="1048663" name="文本框"/>
          <p:cNvSpPr>
            <a:spLocks noGrp="1"/>
          </p:cNvSpPr>
          <p:nvPr>
            <p:ph type="title"/>
          </p:nvPr>
        </p:nvSpPr>
        <p:spPr>
          <a:xfrm rot="0">
            <a:off x="739774" y="445387"/>
            <a:ext cx="2357120"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AGENDA</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4"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3</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65" name="矩形"/>
          <p:cNvSpPr/>
          <p:nvPr/>
        </p:nvSpPr>
        <p:spPr>
          <a:xfrm rot="0">
            <a:off x="2509806" y="1041533"/>
            <a:ext cx="5029200" cy="47014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Results and </a:t>
            </a: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6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round/>
            </a:ln>
          </p:spPr>
        </p:pic>
      </p:grpSp>
      <p:sp>
        <p:nvSpPr>
          <p:cNvPr id="1048670" name="曲线"/>
          <p:cNvSpPr/>
          <p:nvPr/>
        </p:nvSpPr>
        <p:spPr>
          <a:xfrm rot="0">
            <a:off x="7834311" y="16764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1" name="文本框"/>
          <p:cNvSpPr>
            <a:spLocks noGrp="1"/>
          </p:cNvSpPr>
          <p:nvPr>
            <p:ph type="title"/>
          </p:nvPr>
        </p:nvSpPr>
        <p:spPr>
          <a:xfrm rot="0">
            <a:off x="834071" y="575055"/>
            <a:ext cx="5636895"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PROBLEM	STATEMENT</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72"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4</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73" name="矩形"/>
          <p:cNvSpPr/>
          <p:nvPr/>
        </p:nvSpPr>
        <p:spPr>
          <a:xfrm rot="0">
            <a:off x="478601" y="1563867"/>
            <a:ext cx="6812785" cy="22249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altLang="zh-CN" baseline="0" b="1" cap="none" sz="1800" i="0" kern="0" lang="en-US" spc="0" strike="noStrike" u="none">
                <a:solidFill>
                  <a:srgbClr val="000000"/>
                </a:solidFill>
                <a:latin typeface="Calibri" pitchFamily="0" charset="0"/>
                <a:ea typeface="Calibri" pitchFamily="0" charset="0"/>
                <a:cs typeface="Calibri" pitchFamily="0" charset="0"/>
                <a:sym typeface="Calibri" pitchFamily="0" charset="0"/>
              </a:rPr>
              <a:t>.</a:t>
            </a:r>
            <a:endParaRPr altLang="en-US" baseline="0" b="1"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4" name="矩形"/>
          <p:cNvSpPr/>
          <p:nvPr/>
        </p:nvSpPr>
        <p:spPr>
          <a:xfrm rot="0">
            <a:off x="478601" y="3851395"/>
            <a:ext cx="7162799"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altLang="en-US" baseline="0" b="1"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round/>
            </a:ln>
          </p:spPr>
        </p:pic>
      </p:grpSp>
      <p:sp>
        <p:nvSpPr>
          <p:cNvPr id="1048679" name="曲线"/>
          <p:cNvSpPr/>
          <p:nvPr/>
        </p:nvSpPr>
        <p:spPr>
          <a:xfrm rot="0">
            <a:off x="8623965" y="1990576"/>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80" name="文本框"/>
          <p:cNvSpPr>
            <a:spLocks noGrp="1"/>
          </p:cNvSpPr>
          <p:nvPr>
            <p:ph type="title"/>
          </p:nvPr>
        </p:nvSpPr>
        <p:spPr>
          <a:xfrm rot="0">
            <a:off x="739774" y="829626"/>
            <a:ext cx="5263514"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OVERVIEW</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8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5</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82" name="矩形"/>
          <p:cNvSpPr/>
          <p:nvPr/>
        </p:nvSpPr>
        <p:spPr>
          <a:xfrm rot="0">
            <a:off x="238125" y="2425601"/>
            <a:ext cx="8420100" cy="2580599"/>
          </a:xfrm>
          <a:prstGeom prst="rect"/>
          <a:noFill/>
          <a:ln w="12700" cap="flat" cmpd="sng">
            <a:noFill/>
            <a:prstDash val="solid"/>
            <a:round/>
          </a:ln>
        </p:spPr>
        <p:txBody>
          <a:bodyPr anchor="t" anchorCtr="0" bIns="45700" lIns="91425" rIns="91425" tIns="45700" vert="horz" wrap="square">
            <a:prstTxWarp prst="textNoShape"/>
            <a:spAutoFit/>
          </a:bodyPr>
          <a:p>
            <a:pPr algn="l" indent="-152400" marL="0">
              <a:lnSpc>
                <a:spcPct val="100000"/>
              </a:lnSpc>
              <a:spcBef>
                <a:spcPts val="0"/>
              </a:spcBef>
              <a:spcAft>
                <a:spcPts val="0"/>
              </a:spcAft>
              <a:buClr>
                <a:srgbClr val="0D0D0D"/>
              </a:buClr>
              <a:buSzPts val="2400"/>
              <a:buFont typeface="Arial" pitchFamily="0" charset="0"/>
              <a:buChar char="•"/>
            </a:pPr>
            <a:r>
              <a:rPr altLang="zh-CN" baseline="0" b="0"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altLang="zh-CN" baseline="0" b="1"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a:t>
            </a:r>
            <a:endParaRPr altLang="en-US" baseline="0" b="1" cap="none" sz="24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3" name=""/>
        <p:cNvGrpSpPr/>
        <p:nvPr/>
      </p:nvGrpSpPr>
      <p:grpSpPr>
        <a:xfrm>
          <a:off x="0" y="0"/>
          <a:ext cx="0" cy="0"/>
          <a:chOff x="0" y="0"/>
          <a:chExt cx="0" cy="0"/>
        </a:xfrm>
      </p:grpSpPr>
      <p:sp>
        <p:nvSpPr>
          <p:cNvPr id="1048685" name="文本框"/>
          <p:cNvSpPr>
            <a:spLocks noGrp="1"/>
          </p:cNvSpPr>
          <p:nvPr>
            <p:ph type="title"/>
          </p:nvPr>
        </p:nvSpPr>
        <p:spPr>
          <a:xfrm rot="0">
            <a:off x="530942" y="487646"/>
            <a:ext cx="10681335" cy="36195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FOCUS :</a:t>
            </a:r>
            <a:endParaRPr altLang="en-US" baseline="0" b="1" cap="none" sz="24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86" name="矩形"/>
          <p:cNvSpPr/>
          <p:nvPr/>
        </p:nvSpPr>
        <p:spPr>
          <a:xfrm rot="0">
            <a:off x="533400" y="914400"/>
            <a:ext cx="8527669" cy="5425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457200" marL="457200">
              <a:lnSpc>
                <a:spcPct val="100000"/>
              </a:lnSpc>
              <a:spcBef>
                <a:spcPts val="0"/>
              </a:spcBef>
              <a:spcAft>
                <a:spcPts val="0"/>
              </a:spcAft>
              <a:buClr>
                <a:srgbClr val="000000"/>
              </a:buClr>
              <a:buSzPts val="2400"/>
              <a:buFontTx/>
              <a:buAutoNum type="arabicPeriod"/>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6"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0" name="曲线"/>
          <p:cNvSpPr/>
          <p:nvPr/>
        </p:nvSpPr>
        <p:spPr>
          <a:xfrm rot="0">
            <a:off x="7467600" y="1828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2" name="文本框"/>
          <p:cNvSpPr>
            <a:spLocks noGrp="1"/>
          </p:cNvSpPr>
          <p:nvPr>
            <p:ph type="title"/>
          </p:nvPr>
        </p:nvSpPr>
        <p:spPr>
          <a:xfrm rot="0">
            <a:off x="699452" y="891793"/>
            <a:ext cx="5014595" cy="518159"/>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32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altLang="en-US" baseline="0" b="1"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round/>
          </a:ln>
        </p:spPr>
      </p:pic>
      <p:sp>
        <p:nvSpPr>
          <p:cNvPr id="1048693"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7</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94" name="矩形"/>
          <p:cNvSpPr/>
          <p:nvPr/>
        </p:nvSpPr>
        <p:spPr>
          <a:xfrm rot="0">
            <a:off x="723900" y="2274838"/>
            <a:ext cx="7750540" cy="31700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altLang="en-US" baseline="0" b="0" cap="none" sz="20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round/>
          </a:ln>
        </p:spPr>
      </p:pic>
      <p:sp>
        <p:nvSpPr>
          <p:cNvPr id="1048697" name="曲线"/>
          <p:cNvSpPr/>
          <p:nvPr/>
        </p:nvSpPr>
        <p:spPr>
          <a:xfrm rot="0">
            <a:off x="8949659" y="428686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8" name="曲线"/>
          <p:cNvSpPr/>
          <p:nvPr/>
        </p:nvSpPr>
        <p:spPr>
          <a:xfrm rot="0">
            <a:off x="8000999" y="2108718"/>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9" name="曲线"/>
          <p:cNvSpPr/>
          <p:nvPr/>
        </p:nvSpPr>
        <p:spPr>
          <a:xfrm rot="0">
            <a:off x="9087771" y="4514082"/>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00" name="文本框"/>
          <p:cNvSpPr>
            <a:spLocks noGrp="1"/>
          </p:cNvSpPr>
          <p:nvPr>
            <p:ph type="title"/>
          </p:nvPr>
        </p:nvSpPr>
        <p:spPr>
          <a:xfrm rot="0">
            <a:off x="558165" y="857885"/>
            <a:ext cx="9763125" cy="57531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36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altLang="en-US" baseline="0" b="1" cap="none" sz="36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701"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8</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702" name="矩形"/>
          <p:cNvSpPr/>
          <p:nvPr/>
        </p:nvSpPr>
        <p:spPr>
          <a:xfrm rot="0">
            <a:off x="3251479" y="2459602"/>
            <a:ext cx="6102070" cy="255454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*Filtering – to fill the missing values.</a:t>
            </a:r>
            <a:endPar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*Conditional formating- blank values.</a:t>
            </a:r>
            <a:endPar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*Using- Pivot table &amp; Chart.</a:t>
            </a:r>
            <a:endParaRPr altLang="en-US" baseline="0" b="0" cap="none" sz="32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705"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Dataset Description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6" name="矩形"/>
          <p:cNvSpPr/>
          <p:nvPr/>
        </p:nvSpPr>
        <p:spPr>
          <a:xfrm rot="0" flipH="1">
            <a:off x="910757" y="1209577"/>
            <a:ext cx="8142166" cy="526297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data set- Kaggle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There are 26 features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important ten features are,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Employment ID</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*First name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*Last name </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*Gender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status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type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classification</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*Performance score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*Current employee ratings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Business units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dcterms:created xsi:type="dcterms:W3CDTF">2024-08-31T15:42:38Z</dcterms:created>
  <dcterms:modified xsi:type="dcterms:W3CDTF">2024-09-30T08:16:07Z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947b23360d4346df9ad687e4f5df8fc6</vt:lpwstr>
  </property>
</Properties>
</file>