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43891200" cy="32918400"/>
  <p:notesSz cx="6950075" cy="9236075"/>
  <p:embeddedFontLst>
    <p:embeddedFont>
      <p:font typeface="Corbel" panose="020B0503020204020204" pitchFamily="34" charset="0"/>
      <p:regular r:id="rId4"/>
      <p:bold r:id="rId5"/>
      <p:italic r:id="rId6"/>
      <p:boldItalic r:id="rId7"/>
    </p:embeddedFont>
    <p:embeddedFont>
      <p:font typeface="EB Garamond" panose="00000500000000000000" pitchFamily="2" charset="0"/>
      <p:regular r:id="rId8"/>
      <p:bold r:id="rId9"/>
      <p:italic r:id="rId10"/>
      <p:boldItalic r:id="rId11"/>
    </p:embeddedFont>
    <p:embeddedFont>
      <p:font typeface="Helvetica Neue" panose="020B0604020202020204" charset="0"/>
      <p:regular r:id="rId12"/>
      <p:bold r:id="rId13"/>
      <p:italic r:id="rId14"/>
      <p:boldItalic r:id="rId15"/>
    </p:embeddedFont>
    <p:embeddedFont>
      <p:font typeface="Verdana" panose="020B060403050404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4124">
          <p15:clr>
            <a:srgbClr val="A4A3A4"/>
          </p15:clr>
        </p15:guide>
        <p15:guide id="2" orient="horz" pos="20231">
          <p15:clr>
            <a:srgbClr val="A4A3A4"/>
          </p15:clr>
        </p15:guide>
        <p15:guide id="3" orient="horz" pos="3912">
          <p15:clr>
            <a:srgbClr val="A4A3A4"/>
          </p15:clr>
        </p15:guide>
        <p15:guide id="4" orient="horz" pos="8587">
          <p15:clr>
            <a:srgbClr val="A4A3A4"/>
          </p15:clr>
        </p15:guide>
        <p15:guide id="5" orient="horz" pos="4163">
          <p15:clr>
            <a:srgbClr val="A4A3A4"/>
          </p15:clr>
        </p15:guide>
        <p15:guide id="6" pos="26856">
          <p15:clr>
            <a:srgbClr val="A4A3A4"/>
          </p15:clr>
        </p15:guide>
        <p15:guide id="7" pos="27200">
          <p15:clr>
            <a:srgbClr val="A4A3A4"/>
          </p15:clr>
        </p15:guide>
        <p15:guide id="8" pos="13584">
          <p15:clr>
            <a:srgbClr val="A4A3A4"/>
          </p15:clr>
        </p15:guide>
        <p15:guide id="9" pos="8556">
          <p15:clr>
            <a:srgbClr val="A4A3A4"/>
          </p15:clr>
        </p15:guide>
        <p15:guide id="10" pos="716">
          <p15:clr>
            <a:srgbClr val="A4A3A4"/>
          </p15:clr>
        </p15:guide>
        <p15:guide id="11" pos="7496">
          <p15:clr>
            <a:srgbClr val="A4A3A4"/>
          </p15:clr>
        </p15:guide>
        <p15:guide id="12" pos="21156">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gWSjSeOX8ykGe4GBVg+ganuGxPX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1868BD-F9F7-49CA-A317-5B179EA2F347}" v="41" dt="2024-03-11T22:46:30.9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0" d="100"/>
          <a:sy n="20" d="100"/>
        </p:scale>
        <p:origin x="492" y="-112"/>
      </p:cViewPr>
      <p:guideLst>
        <p:guide orient="horz" pos="14124"/>
        <p:guide orient="horz" pos="20231"/>
        <p:guide orient="horz" pos="3912"/>
        <p:guide orient="horz" pos="8587"/>
        <p:guide orient="horz" pos="4163"/>
        <p:guide pos="26856"/>
        <p:guide pos="27200"/>
        <p:guide pos="13584"/>
        <p:guide pos="8556"/>
        <p:guide pos="716"/>
        <p:guide pos="7496"/>
        <p:guide pos="211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font" Target="fonts/font15.fntdata"/><Relationship Id="rId26" Type="http://schemas.microsoft.com/office/2016/11/relationships/changesInfo" Target="changesInfos/changesInfo1.xml"/><Relationship Id="rId3" Type="http://schemas.openxmlformats.org/officeDocument/2006/relationships/notesMaster" Target="notesMasters/notesMaster1.xml"/><Relationship Id="rId21" Type="http://customschemas.google.com/relationships/presentationmetadata" Target="metadata"/><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font" Target="fonts/font1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24" Type="http://schemas.openxmlformats.org/officeDocument/2006/relationships/theme" Target="theme/theme1.xml"/><Relationship Id="rId5" Type="http://schemas.openxmlformats.org/officeDocument/2006/relationships/font" Target="fonts/font2.fntdata"/><Relationship Id="rId15" Type="http://schemas.openxmlformats.org/officeDocument/2006/relationships/font" Target="fonts/font12.fntdata"/><Relationship Id="rId23" Type="http://schemas.openxmlformats.org/officeDocument/2006/relationships/viewProps" Target="viewProps.xml"/><Relationship Id="rId10" Type="http://schemas.openxmlformats.org/officeDocument/2006/relationships/font" Target="fonts/font7.fntdata"/><Relationship Id="rId19" Type="http://schemas.openxmlformats.org/officeDocument/2006/relationships/font" Target="fonts/font16.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aksha Gunda" userId="c3d5802c32daedcc" providerId="LiveId" clId="{721868BD-F9F7-49CA-A317-5B179EA2F347}"/>
    <pc:docChg chg="undo redo custSel addSld delSld modSld">
      <pc:chgData name="Hariaksha Gunda" userId="c3d5802c32daedcc" providerId="LiveId" clId="{721868BD-F9F7-49CA-A317-5B179EA2F347}" dt="2024-03-12T04:12:55.265" v="1591" actId="20577"/>
      <pc:docMkLst>
        <pc:docMk/>
      </pc:docMkLst>
      <pc:sldChg chg="addSp delSp modSp mod">
        <pc:chgData name="Hariaksha Gunda" userId="c3d5802c32daedcc" providerId="LiveId" clId="{721868BD-F9F7-49CA-A317-5B179EA2F347}" dt="2024-03-12T04:12:55.265" v="1591" actId="20577"/>
        <pc:sldMkLst>
          <pc:docMk/>
          <pc:sldMk cId="0" sldId="256"/>
        </pc:sldMkLst>
        <pc:spChg chg="mod">
          <ac:chgData name="Hariaksha Gunda" userId="c3d5802c32daedcc" providerId="LiveId" clId="{721868BD-F9F7-49CA-A317-5B179EA2F347}" dt="2024-03-12T01:17:53.606" v="1408" actId="20577"/>
          <ac:spMkLst>
            <pc:docMk/>
            <pc:sldMk cId="0" sldId="256"/>
            <ac:spMk id="90" creationId="{00000000-0000-0000-0000-000000000000}"/>
          </ac:spMkLst>
        </pc:spChg>
        <pc:spChg chg="mod">
          <ac:chgData name="Hariaksha Gunda" userId="c3d5802c32daedcc" providerId="LiveId" clId="{721868BD-F9F7-49CA-A317-5B179EA2F347}" dt="2024-03-12T00:28:20.473" v="1073" actId="20577"/>
          <ac:spMkLst>
            <pc:docMk/>
            <pc:sldMk cId="0" sldId="256"/>
            <ac:spMk id="91" creationId="{00000000-0000-0000-0000-000000000000}"/>
          </ac:spMkLst>
        </pc:spChg>
        <pc:spChg chg="mod">
          <ac:chgData name="Hariaksha Gunda" userId="c3d5802c32daedcc" providerId="LiveId" clId="{721868BD-F9F7-49CA-A317-5B179EA2F347}" dt="2024-03-12T04:09:00.506" v="1572" actId="1036"/>
          <ac:spMkLst>
            <pc:docMk/>
            <pc:sldMk cId="0" sldId="256"/>
            <ac:spMk id="94" creationId="{00000000-0000-0000-0000-000000000000}"/>
          </ac:spMkLst>
        </pc:spChg>
        <pc:spChg chg="mod">
          <ac:chgData name="Hariaksha Gunda" userId="c3d5802c32daedcc" providerId="LiveId" clId="{721868BD-F9F7-49CA-A317-5B179EA2F347}" dt="2024-03-11T22:47:51.215" v="327" actId="1036"/>
          <ac:spMkLst>
            <pc:docMk/>
            <pc:sldMk cId="0" sldId="256"/>
            <ac:spMk id="95" creationId="{00000000-0000-0000-0000-000000000000}"/>
          </ac:spMkLst>
        </pc:spChg>
        <pc:spChg chg="mod">
          <ac:chgData name="Hariaksha Gunda" userId="c3d5802c32daedcc" providerId="LiveId" clId="{721868BD-F9F7-49CA-A317-5B179EA2F347}" dt="2024-03-12T04:12:50.974" v="1584" actId="20577"/>
          <ac:spMkLst>
            <pc:docMk/>
            <pc:sldMk cId="0" sldId="256"/>
            <ac:spMk id="101" creationId="{00000000-0000-0000-0000-000000000000}"/>
          </ac:spMkLst>
        </pc:spChg>
        <pc:spChg chg="mod">
          <ac:chgData name="Hariaksha Gunda" userId="c3d5802c32daedcc" providerId="LiveId" clId="{721868BD-F9F7-49CA-A317-5B179EA2F347}" dt="2024-03-12T04:09:00.506" v="1572" actId="1036"/>
          <ac:spMkLst>
            <pc:docMk/>
            <pc:sldMk cId="0" sldId="256"/>
            <ac:spMk id="104" creationId="{00000000-0000-0000-0000-000000000000}"/>
          </ac:spMkLst>
        </pc:spChg>
        <pc:spChg chg="mod">
          <ac:chgData name="Hariaksha Gunda" userId="c3d5802c32daedcc" providerId="LiveId" clId="{721868BD-F9F7-49CA-A317-5B179EA2F347}" dt="2024-03-12T04:09:00.506" v="1572" actId="1036"/>
          <ac:spMkLst>
            <pc:docMk/>
            <pc:sldMk cId="0" sldId="256"/>
            <ac:spMk id="105" creationId="{00000000-0000-0000-0000-000000000000}"/>
          </ac:spMkLst>
        </pc:spChg>
        <pc:spChg chg="mod">
          <ac:chgData name="Hariaksha Gunda" userId="c3d5802c32daedcc" providerId="LiveId" clId="{721868BD-F9F7-49CA-A317-5B179EA2F347}" dt="2024-03-12T03:38:09.174" v="1468" actId="1035"/>
          <ac:spMkLst>
            <pc:docMk/>
            <pc:sldMk cId="0" sldId="256"/>
            <ac:spMk id="107" creationId="{00000000-0000-0000-0000-000000000000}"/>
          </ac:spMkLst>
        </pc:spChg>
        <pc:spChg chg="mod">
          <ac:chgData name="Hariaksha Gunda" userId="c3d5802c32daedcc" providerId="LiveId" clId="{721868BD-F9F7-49CA-A317-5B179EA2F347}" dt="2024-03-12T03:38:09.174" v="1468" actId="1035"/>
          <ac:spMkLst>
            <pc:docMk/>
            <pc:sldMk cId="0" sldId="256"/>
            <ac:spMk id="108" creationId="{00000000-0000-0000-0000-000000000000}"/>
          </ac:spMkLst>
        </pc:spChg>
        <pc:spChg chg="mod">
          <ac:chgData name="Hariaksha Gunda" userId="c3d5802c32daedcc" providerId="LiveId" clId="{721868BD-F9F7-49CA-A317-5B179EA2F347}" dt="2024-03-12T03:38:09.174" v="1468" actId="1035"/>
          <ac:spMkLst>
            <pc:docMk/>
            <pc:sldMk cId="0" sldId="256"/>
            <ac:spMk id="111" creationId="{00000000-0000-0000-0000-000000000000}"/>
          </ac:spMkLst>
        </pc:spChg>
        <pc:spChg chg="mod">
          <ac:chgData name="Hariaksha Gunda" userId="c3d5802c32daedcc" providerId="LiveId" clId="{721868BD-F9F7-49CA-A317-5B179EA2F347}" dt="2024-03-12T04:12:55.265" v="1591" actId="20577"/>
          <ac:spMkLst>
            <pc:docMk/>
            <pc:sldMk cId="0" sldId="256"/>
            <ac:spMk id="136" creationId="{00000000-0000-0000-0000-000000000000}"/>
          </ac:spMkLst>
        </pc:spChg>
        <pc:spChg chg="mod">
          <ac:chgData name="Hariaksha Gunda" userId="c3d5802c32daedcc" providerId="LiveId" clId="{721868BD-F9F7-49CA-A317-5B179EA2F347}" dt="2024-03-12T01:46:30.809" v="1419" actId="20577"/>
          <ac:spMkLst>
            <pc:docMk/>
            <pc:sldMk cId="0" sldId="256"/>
            <ac:spMk id="168" creationId="{00000000-0000-0000-0000-000000000000}"/>
          </ac:spMkLst>
        </pc:spChg>
        <pc:spChg chg="mod">
          <ac:chgData name="Hariaksha Gunda" userId="c3d5802c32daedcc" providerId="LiveId" clId="{721868BD-F9F7-49CA-A317-5B179EA2F347}" dt="2024-03-12T04:08:08.204" v="1521" actId="1035"/>
          <ac:spMkLst>
            <pc:docMk/>
            <pc:sldMk cId="0" sldId="256"/>
            <ac:spMk id="169" creationId="{00000000-0000-0000-0000-000000000000}"/>
          </ac:spMkLst>
        </pc:spChg>
        <pc:spChg chg="mod">
          <ac:chgData name="Hariaksha Gunda" userId="c3d5802c32daedcc" providerId="LiveId" clId="{721868BD-F9F7-49CA-A317-5B179EA2F347}" dt="2024-03-12T04:08:08.204" v="1521" actId="1035"/>
          <ac:spMkLst>
            <pc:docMk/>
            <pc:sldMk cId="0" sldId="256"/>
            <ac:spMk id="170" creationId="{00000000-0000-0000-0000-000000000000}"/>
          </ac:spMkLst>
        </pc:spChg>
        <pc:spChg chg="mod">
          <ac:chgData name="Hariaksha Gunda" userId="c3d5802c32daedcc" providerId="LiveId" clId="{721868BD-F9F7-49CA-A317-5B179EA2F347}" dt="2024-03-12T04:08:08.204" v="1521" actId="1035"/>
          <ac:spMkLst>
            <pc:docMk/>
            <pc:sldMk cId="0" sldId="256"/>
            <ac:spMk id="171" creationId="{00000000-0000-0000-0000-000000000000}"/>
          </ac:spMkLst>
        </pc:spChg>
        <pc:picChg chg="add del mod">
          <ac:chgData name="Hariaksha Gunda" userId="c3d5802c32daedcc" providerId="LiveId" clId="{721868BD-F9F7-49CA-A317-5B179EA2F347}" dt="2024-03-11T04:09:17.803" v="46" actId="478"/>
          <ac:picMkLst>
            <pc:docMk/>
            <pc:sldMk cId="0" sldId="256"/>
            <ac:picMk id="2" creationId="{4272945D-0216-09C0-F887-EC13BCDF2E45}"/>
          </ac:picMkLst>
        </pc:picChg>
        <pc:picChg chg="add mod">
          <ac:chgData name="Hariaksha Gunda" userId="c3d5802c32daedcc" providerId="LiveId" clId="{721868BD-F9F7-49CA-A317-5B179EA2F347}" dt="2024-03-11T04:20:24.759" v="142" actId="1076"/>
          <ac:picMkLst>
            <pc:docMk/>
            <pc:sldMk cId="0" sldId="256"/>
            <ac:picMk id="3" creationId="{0F454FC8-6F81-FA71-B2C1-B7EC7489198F}"/>
          </ac:picMkLst>
        </pc:picChg>
        <pc:picChg chg="del">
          <ac:chgData name="Hariaksha Gunda" userId="c3d5802c32daedcc" providerId="LiveId" clId="{721868BD-F9F7-49CA-A317-5B179EA2F347}" dt="2024-03-11T04:20:28.493" v="143" actId="478"/>
          <ac:picMkLst>
            <pc:docMk/>
            <pc:sldMk cId="0" sldId="256"/>
            <ac:picMk id="132" creationId="{00000000-0000-0000-0000-000000000000}"/>
          </ac:picMkLst>
        </pc:picChg>
      </pc:sldChg>
      <pc:sldChg chg="addSp delSp modSp new del mod setBg">
        <pc:chgData name="Hariaksha Gunda" userId="c3d5802c32daedcc" providerId="LiveId" clId="{721868BD-F9F7-49CA-A317-5B179EA2F347}" dt="2024-03-12T04:09:56.657" v="1573" actId="47"/>
        <pc:sldMkLst>
          <pc:docMk/>
          <pc:sldMk cId="3697769384" sldId="257"/>
        </pc:sldMkLst>
        <pc:spChg chg="del">
          <ac:chgData name="Hariaksha Gunda" userId="c3d5802c32daedcc" providerId="LiveId" clId="{721868BD-F9F7-49CA-A317-5B179EA2F347}" dt="2024-03-11T04:05:47.783" v="28" actId="478"/>
          <ac:spMkLst>
            <pc:docMk/>
            <pc:sldMk cId="3697769384" sldId="257"/>
            <ac:spMk id="2" creationId="{14F2547A-DE24-2153-C060-2F58E2D2E39D}"/>
          </ac:spMkLst>
        </pc:spChg>
        <pc:spChg chg="del mod">
          <ac:chgData name="Hariaksha Gunda" userId="c3d5802c32daedcc" providerId="LiveId" clId="{721868BD-F9F7-49CA-A317-5B179EA2F347}" dt="2024-03-11T04:05:46.378" v="27" actId="478"/>
          <ac:spMkLst>
            <pc:docMk/>
            <pc:sldMk cId="3697769384" sldId="257"/>
            <ac:spMk id="3" creationId="{93638215-D025-843E-686B-6CDA7D8D8598}"/>
          </ac:spMkLst>
        </pc:spChg>
        <pc:spChg chg="add">
          <ac:chgData name="Hariaksha Gunda" userId="c3d5802c32daedcc" providerId="LiveId" clId="{721868BD-F9F7-49CA-A317-5B179EA2F347}" dt="2024-03-11T04:05:29.330" v="23"/>
          <ac:spMkLst>
            <pc:docMk/>
            <pc:sldMk cId="3697769384" sldId="257"/>
            <ac:spMk id="4" creationId="{B7A7DA59-F2B1-4417-29DE-FBCE770DFA28}"/>
          </ac:spMkLst>
        </pc:spChg>
        <pc:spChg chg="add del mod">
          <ac:chgData name="Hariaksha Gunda" userId="c3d5802c32daedcc" providerId="LiveId" clId="{721868BD-F9F7-49CA-A317-5B179EA2F347}" dt="2024-03-11T04:05:42.209" v="25" actId="478"/>
          <ac:spMkLst>
            <pc:docMk/>
            <pc:sldMk cId="3697769384" sldId="257"/>
            <ac:spMk id="5" creationId="{75738539-024A-FAB5-994C-31993B7C5C6B}"/>
          </ac:spMkLst>
        </pc:spChg>
        <pc:spChg chg="add del mod">
          <ac:chgData name="Hariaksha Gunda" userId="c3d5802c32daedcc" providerId="LiveId" clId="{721868BD-F9F7-49CA-A317-5B179EA2F347}" dt="2024-03-11T04:05:57.346" v="31" actId="478"/>
          <ac:spMkLst>
            <pc:docMk/>
            <pc:sldMk cId="3697769384" sldId="257"/>
            <ac:spMk id="6" creationId="{39E0B646-2F3A-7EA0-4043-3B1951EFAEF2}"/>
          </ac:spMkLst>
        </pc:spChg>
        <pc:spChg chg="add del mod">
          <ac:chgData name="Hariaksha Gunda" userId="c3d5802c32daedcc" providerId="LiveId" clId="{721868BD-F9F7-49CA-A317-5B179EA2F347}" dt="2024-03-11T04:07:06.144" v="35" actId="478"/>
          <ac:spMkLst>
            <pc:docMk/>
            <pc:sldMk cId="3697769384" sldId="257"/>
            <ac:spMk id="7" creationId="{5DAABD33-522B-76BD-DCB3-852CC3065318}"/>
          </ac:spMkLst>
        </pc:spChg>
        <pc:spChg chg="add mod">
          <ac:chgData name="Hariaksha Gunda" userId="c3d5802c32daedcc" providerId="LiveId" clId="{721868BD-F9F7-49CA-A317-5B179EA2F347}" dt="2024-03-11T04:20:48.242" v="153" actId="20577"/>
          <ac:spMkLst>
            <pc:docMk/>
            <pc:sldMk cId="3697769384" sldId="257"/>
            <ac:spMk id="10" creationId="{419A1673-2472-069B-630A-FCDA48C806F8}"/>
          </ac:spMkLst>
        </pc:spChg>
        <pc:picChg chg="add del mod">
          <ac:chgData name="Hariaksha Gunda" userId="c3d5802c32daedcc" providerId="LiveId" clId="{721868BD-F9F7-49CA-A317-5B179EA2F347}" dt="2024-03-11T04:16:09.927" v="66" actId="478"/>
          <ac:picMkLst>
            <pc:docMk/>
            <pc:sldMk cId="3697769384" sldId="257"/>
            <ac:picMk id="9" creationId="{72391338-A6CB-4EFF-5C7D-D76818DAD5DB}"/>
          </ac:picMkLst>
        </pc:picChg>
        <pc:picChg chg="add del mod">
          <ac:chgData name="Hariaksha Gunda" userId="c3d5802c32daedcc" providerId="LiveId" clId="{721868BD-F9F7-49CA-A317-5B179EA2F347}" dt="2024-03-11T04:17:34.096" v="84" actId="478"/>
          <ac:picMkLst>
            <pc:docMk/>
            <pc:sldMk cId="3697769384" sldId="257"/>
            <ac:picMk id="12" creationId="{9F34C0F5-80A7-0C62-F1FE-4ABA67AB91A1}"/>
          </ac:picMkLst>
        </pc:picChg>
        <pc:picChg chg="add mod">
          <ac:chgData name="Hariaksha Gunda" userId="c3d5802c32daedcc" providerId="LiveId" clId="{721868BD-F9F7-49CA-A317-5B179EA2F347}" dt="2024-03-11T04:20:58.223" v="154" actId="1076"/>
          <ac:picMkLst>
            <pc:docMk/>
            <pc:sldMk cId="3697769384" sldId="257"/>
            <ac:picMk id="14" creationId="{E626D29A-7252-DC6D-84FB-B68805986314}"/>
          </ac:picMkLst>
        </pc:picChg>
        <pc:picChg chg="add del mod">
          <ac:chgData name="Hariaksha Gunda" userId="c3d5802c32daedcc" providerId="LiveId" clId="{721868BD-F9F7-49CA-A317-5B179EA2F347}" dt="2024-03-11T04:10:53.182" v="50" actId="478"/>
          <ac:picMkLst>
            <pc:docMk/>
            <pc:sldMk cId="3697769384" sldId="257"/>
            <ac:picMk id="1034" creationId="{8B075210-236E-E942-2578-735D46CCCBFD}"/>
          </ac:picMkLst>
        </pc:picChg>
      </pc:sldChg>
      <pc:sldMasterChg chg="delSldLayout">
        <pc:chgData name="Hariaksha Gunda" userId="c3d5802c32daedcc" providerId="LiveId" clId="{721868BD-F9F7-49CA-A317-5B179EA2F347}" dt="2024-03-12T04:09:56.657" v="1573" actId="47"/>
        <pc:sldMasterMkLst>
          <pc:docMk/>
          <pc:sldMasterMk cId="0" sldId="2147483648"/>
        </pc:sldMasterMkLst>
        <pc:sldLayoutChg chg="del">
          <pc:chgData name="Hariaksha Gunda" userId="c3d5802c32daedcc" providerId="LiveId" clId="{721868BD-F9F7-49CA-A317-5B179EA2F347}" dt="2024-03-12T04:09:56.657" v="1573" actId="47"/>
          <pc:sldLayoutMkLst>
            <pc:docMk/>
            <pc:sldMasterMk cId="0" sldId="2147483648"/>
            <pc:sldLayoutMk cId="0" sldId="214748365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11488" cy="4635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97000" y="1154113"/>
            <a:ext cx="4156075" cy="31178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95325" y="4445000"/>
            <a:ext cx="5559425" cy="3636963"/>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772525"/>
            <a:ext cx="3011488" cy="46355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37000" y="8772525"/>
            <a:ext cx="3011488" cy="46355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397000" y="1154113"/>
            <a:ext cx="4156075" cy="31178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95325" y="4445000"/>
            <a:ext cx="5559425" cy="3636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937000" y="8772525"/>
            <a:ext cx="3011488" cy="4635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3291840" y="10226042"/>
            <a:ext cx="37307520" cy="705612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6583680" y="18653760"/>
            <a:ext cx="30723840" cy="8412480"/>
          </a:xfrm>
          <a:prstGeom prst="rect">
            <a:avLst/>
          </a:prstGeom>
          <a:noFill/>
          <a:ln>
            <a:noFill/>
          </a:ln>
        </p:spPr>
        <p:txBody>
          <a:bodyPr spcFirstLastPara="1" wrap="square" lIns="438900" tIns="219450" rIns="438900" bIns="219450" anchor="t" anchorCtr="0">
            <a:normAutofit/>
          </a:bodyPr>
          <a:lstStyle>
            <a:lvl1pPr lvl="0" algn="ctr">
              <a:spcBef>
                <a:spcPts val="3080"/>
              </a:spcBef>
              <a:spcAft>
                <a:spcPts val="0"/>
              </a:spcAft>
              <a:buClr>
                <a:srgbClr val="BF8B8E"/>
              </a:buClr>
              <a:buSzPts val="15400"/>
              <a:buNone/>
              <a:defRPr>
                <a:solidFill>
                  <a:srgbClr val="BF8B8E"/>
                </a:solidFill>
              </a:defRPr>
            </a:lvl1pPr>
            <a:lvl2pPr lvl="1" algn="ctr">
              <a:spcBef>
                <a:spcPts val="2680"/>
              </a:spcBef>
              <a:spcAft>
                <a:spcPts val="0"/>
              </a:spcAft>
              <a:buClr>
                <a:srgbClr val="BF8B8E"/>
              </a:buClr>
              <a:buSzPts val="13400"/>
              <a:buNone/>
              <a:defRPr>
                <a:solidFill>
                  <a:srgbClr val="BF8B8E"/>
                </a:solidFill>
              </a:defRPr>
            </a:lvl2pPr>
            <a:lvl3pPr lvl="2" algn="ctr">
              <a:spcBef>
                <a:spcPts val="2300"/>
              </a:spcBef>
              <a:spcAft>
                <a:spcPts val="0"/>
              </a:spcAft>
              <a:buClr>
                <a:srgbClr val="BF8B8E"/>
              </a:buClr>
              <a:buSzPts val="11500"/>
              <a:buNone/>
              <a:defRPr>
                <a:solidFill>
                  <a:srgbClr val="BF8B8E"/>
                </a:solidFill>
              </a:defRPr>
            </a:lvl3pPr>
            <a:lvl4pPr lvl="3" algn="ctr">
              <a:spcBef>
                <a:spcPts val="1920"/>
              </a:spcBef>
              <a:spcAft>
                <a:spcPts val="0"/>
              </a:spcAft>
              <a:buClr>
                <a:srgbClr val="BF8B8E"/>
              </a:buClr>
              <a:buSzPts val="9600"/>
              <a:buNone/>
              <a:defRPr>
                <a:solidFill>
                  <a:srgbClr val="BF8B8E"/>
                </a:solidFill>
              </a:defRPr>
            </a:lvl4pPr>
            <a:lvl5pPr lvl="4" algn="ctr">
              <a:spcBef>
                <a:spcPts val="1920"/>
              </a:spcBef>
              <a:spcAft>
                <a:spcPts val="0"/>
              </a:spcAft>
              <a:buClr>
                <a:srgbClr val="BF8B8E"/>
              </a:buClr>
              <a:buSzPts val="9600"/>
              <a:buNone/>
              <a:defRPr>
                <a:solidFill>
                  <a:srgbClr val="BF8B8E"/>
                </a:solidFill>
              </a:defRPr>
            </a:lvl5pPr>
            <a:lvl6pPr lvl="5" algn="ctr">
              <a:spcBef>
                <a:spcPts val="1920"/>
              </a:spcBef>
              <a:spcAft>
                <a:spcPts val="0"/>
              </a:spcAft>
              <a:buClr>
                <a:srgbClr val="BF8B8E"/>
              </a:buClr>
              <a:buSzPts val="9600"/>
              <a:buNone/>
              <a:defRPr>
                <a:solidFill>
                  <a:srgbClr val="BF8B8E"/>
                </a:solidFill>
              </a:defRPr>
            </a:lvl6pPr>
            <a:lvl7pPr lvl="6" algn="ctr">
              <a:spcBef>
                <a:spcPts val="1920"/>
              </a:spcBef>
              <a:spcAft>
                <a:spcPts val="0"/>
              </a:spcAft>
              <a:buClr>
                <a:srgbClr val="BF8B8E"/>
              </a:buClr>
              <a:buSzPts val="9600"/>
              <a:buNone/>
              <a:defRPr>
                <a:solidFill>
                  <a:srgbClr val="BF8B8E"/>
                </a:solidFill>
              </a:defRPr>
            </a:lvl7pPr>
            <a:lvl8pPr lvl="7" algn="ctr">
              <a:spcBef>
                <a:spcPts val="1920"/>
              </a:spcBef>
              <a:spcAft>
                <a:spcPts val="0"/>
              </a:spcAft>
              <a:buClr>
                <a:srgbClr val="BF8B8E"/>
              </a:buClr>
              <a:buSzPts val="9600"/>
              <a:buNone/>
              <a:defRPr>
                <a:solidFill>
                  <a:srgbClr val="BF8B8E"/>
                </a:solidFill>
              </a:defRPr>
            </a:lvl8pPr>
            <a:lvl9pPr lvl="8" algn="ctr">
              <a:spcBef>
                <a:spcPts val="1920"/>
              </a:spcBef>
              <a:spcAft>
                <a:spcPts val="0"/>
              </a:spcAft>
              <a:buClr>
                <a:srgbClr val="BF8B8E"/>
              </a:buClr>
              <a:buSzPts val="9600"/>
              <a:buNone/>
              <a:defRPr>
                <a:solidFill>
                  <a:srgbClr val="BF8B8E"/>
                </a:solidFill>
              </a:defRPr>
            </a:lvl9pPr>
          </a:lstStyle>
          <a:p>
            <a:endParaRPr/>
          </a:p>
        </p:txBody>
      </p:sp>
      <p:sp>
        <p:nvSpPr>
          <p:cNvPr id="18" name="Google Shape;18;p3"/>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22715220" y="10424165"/>
            <a:ext cx="28087320" cy="987552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2598420" y="914405"/>
            <a:ext cx="28087320" cy="28895040"/>
          </a:xfrm>
          <a:prstGeom prst="rect">
            <a:avLst/>
          </a:prstGeom>
          <a:noFill/>
          <a:ln>
            <a:noFill/>
          </a:ln>
        </p:spPr>
        <p:txBody>
          <a:bodyPr spcFirstLastPara="1" wrap="square" lIns="438900" tIns="219450" rIns="438900" bIns="21945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3467102" y="21153122"/>
            <a:ext cx="37307520" cy="6537960"/>
          </a:xfrm>
          <a:prstGeom prst="rect">
            <a:avLst/>
          </a:prstGeom>
          <a:noFill/>
          <a:ln>
            <a:noFill/>
          </a:ln>
        </p:spPr>
        <p:txBody>
          <a:bodyPr spcFirstLastPara="1" wrap="square" lIns="438900" tIns="219450" rIns="438900" bIns="219450" anchor="t" anchorCtr="0">
            <a:normAutofit/>
          </a:bodyPr>
          <a:lstStyle>
            <a:lvl1pPr lvl="0" algn="l">
              <a:spcBef>
                <a:spcPts val="0"/>
              </a:spcBef>
              <a:spcAft>
                <a:spcPts val="0"/>
              </a:spcAft>
              <a:buClr>
                <a:schemeClr val="dk1"/>
              </a:buClr>
              <a:buSzPts val="19200"/>
              <a:buFont typeface="Corbel"/>
              <a:buNone/>
              <a:defRPr sz="19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3467102" y="13952225"/>
            <a:ext cx="37307520" cy="7200898"/>
          </a:xfrm>
          <a:prstGeom prst="rect">
            <a:avLst/>
          </a:prstGeom>
          <a:noFill/>
          <a:ln>
            <a:noFill/>
          </a:ln>
        </p:spPr>
        <p:txBody>
          <a:bodyPr spcFirstLastPara="1" wrap="square" lIns="438900" tIns="219450" rIns="438900" bIns="219450" anchor="b" anchorCtr="0">
            <a:normAutofit/>
          </a:bodyPr>
          <a:lstStyle>
            <a:lvl1pPr marL="457200" lvl="0" indent="-228600" algn="l">
              <a:spcBef>
                <a:spcPts val="1920"/>
              </a:spcBef>
              <a:spcAft>
                <a:spcPts val="0"/>
              </a:spcAft>
              <a:buClr>
                <a:srgbClr val="BF8B8E"/>
              </a:buClr>
              <a:buSzPts val="9600"/>
              <a:buNone/>
              <a:defRPr sz="9600">
                <a:solidFill>
                  <a:srgbClr val="BF8B8E"/>
                </a:solidFill>
              </a:defRPr>
            </a:lvl1pPr>
            <a:lvl2pPr marL="914400" lvl="1" indent="-228600" algn="l">
              <a:spcBef>
                <a:spcPts val="1720"/>
              </a:spcBef>
              <a:spcAft>
                <a:spcPts val="0"/>
              </a:spcAft>
              <a:buClr>
                <a:srgbClr val="BF8B8E"/>
              </a:buClr>
              <a:buSzPts val="8600"/>
              <a:buNone/>
              <a:defRPr sz="8600">
                <a:solidFill>
                  <a:srgbClr val="BF8B8E"/>
                </a:solidFill>
              </a:defRPr>
            </a:lvl2pPr>
            <a:lvl3pPr marL="1371600" lvl="2" indent="-228600" algn="l">
              <a:spcBef>
                <a:spcPts val="1540"/>
              </a:spcBef>
              <a:spcAft>
                <a:spcPts val="0"/>
              </a:spcAft>
              <a:buClr>
                <a:srgbClr val="BF8B8E"/>
              </a:buClr>
              <a:buSzPts val="7700"/>
              <a:buNone/>
              <a:defRPr sz="7700">
                <a:solidFill>
                  <a:srgbClr val="BF8B8E"/>
                </a:solidFill>
              </a:defRPr>
            </a:lvl3pPr>
            <a:lvl4pPr marL="1828800" lvl="3" indent="-228600" algn="l">
              <a:spcBef>
                <a:spcPts val="1340"/>
              </a:spcBef>
              <a:spcAft>
                <a:spcPts val="0"/>
              </a:spcAft>
              <a:buClr>
                <a:srgbClr val="BF8B8E"/>
              </a:buClr>
              <a:buSzPts val="6700"/>
              <a:buNone/>
              <a:defRPr sz="6700">
                <a:solidFill>
                  <a:srgbClr val="BF8B8E"/>
                </a:solidFill>
              </a:defRPr>
            </a:lvl4pPr>
            <a:lvl5pPr marL="2286000" lvl="4" indent="-228600" algn="l">
              <a:spcBef>
                <a:spcPts val="1340"/>
              </a:spcBef>
              <a:spcAft>
                <a:spcPts val="0"/>
              </a:spcAft>
              <a:buClr>
                <a:srgbClr val="BF8B8E"/>
              </a:buClr>
              <a:buSzPts val="6700"/>
              <a:buNone/>
              <a:defRPr sz="6700">
                <a:solidFill>
                  <a:srgbClr val="BF8B8E"/>
                </a:solidFill>
              </a:defRPr>
            </a:lvl5pPr>
            <a:lvl6pPr marL="2743200" lvl="5" indent="-228600" algn="l">
              <a:spcBef>
                <a:spcPts val="1340"/>
              </a:spcBef>
              <a:spcAft>
                <a:spcPts val="0"/>
              </a:spcAft>
              <a:buClr>
                <a:srgbClr val="BF8B8E"/>
              </a:buClr>
              <a:buSzPts val="6700"/>
              <a:buNone/>
              <a:defRPr sz="6700">
                <a:solidFill>
                  <a:srgbClr val="BF8B8E"/>
                </a:solidFill>
              </a:defRPr>
            </a:lvl6pPr>
            <a:lvl7pPr marL="3200400" lvl="6" indent="-228600" algn="l">
              <a:spcBef>
                <a:spcPts val="1340"/>
              </a:spcBef>
              <a:spcAft>
                <a:spcPts val="0"/>
              </a:spcAft>
              <a:buClr>
                <a:srgbClr val="BF8B8E"/>
              </a:buClr>
              <a:buSzPts val="6700"/>
              <a:buNone/>
              <a:defRPr sz="6700">
                <a:solidFill>
                  <a:srgbClr val="BF8B8E"/>
                </a:solidFill>
              </a:defRPr>
            </a:lvl7pPr>
            <a:lvl8pPr marL="3657600" lvl="7" indent="-228600" algn="l">
              <a:spcBef>
                <a:spcPts val="1340"/>
              </a:spcBef>
              <a:spcAft>
                <a:spcPts val="0"/>
              </a:spcAft>
              <a:buClr>
                <a:srgbClr val="BF8B8E"/>
              </a:buClr>
              <a:buSzPts val="6700"/>
              <a:buNone/>
              <a:defRPr sz="6700">
                <a:solidFill>
                  <a:srgbClr val="BF8B8E"/>
                </a:solidFill>
              </a:defRPr>
            </a:lvl8pPr>
            <a:lvl9pPr marL="4114800" lvl="8" indent="-228600" algn="l">
              <a:spcBef>
                <a:spcPts val="1340"/>
              </a:spcBef>
              <a:spcAft>
                <a:spcPts val="0"/>
              </a:spcAft>
              <a:buClr>
                <a:srgbClr val="BF8B8E"/>
              </a:buClr>
              <a:buSzPts val="6700"/>
              <a:buNone/>
              <a:defRPr sz="6700">
                <a:solidFill>
                  <a:srgbClr val="BF8B8E"/>
                </a:solidFill>
              </a:defRPr>
            </a:lvl9pPr>
          </a:lstStyle>
          <a:p>
            <a:endParaRPr/>
          </a:p>
        </p:txBody>
      </p:sp>
      <p:sp>
        <p:nvSpPr>
          <p:cNvPr id="30" name="Google Shape;30;p5"/>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2194560" y="1318262"/>
            <a:ext cx="39502080" cy="548640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2194560" y="7680963"/>
            <a:ext cx="19385280" cy="21724622"/>
          </a:xfrm>
          <a:prstGeom prst="rect">
            <a:avLst/>
          </a:prstGeom>
          <a:noFill/>
          <a:ln>
            <a:noFill/>
          </a:ln>
        </p:spPr>
        <p:txBody>
          <a:bodyPr spcFirstLastPara="1" wrap="square" lIns="438900" tIns="219450" rIns="438900" bIns="219450" anchor="t" anchorCtr="0">
            <a:normAutofit/>
          </a:bodyPr>
          <a:lstStyle>
            <a:lvl1pPr marL="457200" lvl="0" indent="-1079500" algn="l">
              <a:spcBef>
                <a:spcPts val="2680"/>
              </a:spcBef>
              <a:spcAft>
                <a:spcPts val="0"/>
              </a:spcAft>
              <a:buClr>
                <a:schemeClr val="dk1"/>
              </a:buClr>
              <a:buSzPts val="13400"/>
              <a:buChar char="•"/>
              <a:defRPr sz="13400"/>
            </a:lvl1pPr>
            <a:lvl2pPr marL="914400" lvl="1" indent="-958850" algn="l">
              <a:spcBef>
                <a:spcPts val="2300"/>
              </a:spcBef>
              <a:spcAft>
                <a:spcPts val="0"/>
              </a:spcAft>
              <a:buClr>
                <a:schemeClr val="dk1"/>
              </a:buClr>
              <a:buSzPts val="11500"/>
              <a:buChar char="–"/>
              <a:defRPr sz="11500"/>
            </a:lvl2pPr>
            <a:lvl3pPr marL="1371600" lvl="2" indent="-838200" algn="l">
              <a:spcBef>
                <a:spcPts val="1920"/>
              </a:spcBef>
              <a:spcAft>
                <a:spcPts val="0"/>
              </a:spcAft>
              <a:buClr>
                <a:schemeClr val="dk1"/>
              </a:buClr>
              <a:buSzPts val="9600"/>
              <a:buChar char="•"/>
              <a:defRPr sz="9600"/>
            </a:lvl3pPr>
            <a:lvl4pPr marL="1828800" lvl="3" indent="-774700" algn="l">
              <a:spcBef>
                <a:spcPts val="1720"/>
              </a:spcBef>
              <a:spcAft>
                <a:spcPts val="0"/>
              </a:spcAft>
              <a:buClr>
                <a:schemeClr val="dk1"/>
              </a:buClr>
              <a:buSzPts val="8600"/>
              <a:buChar char="–"/>
              <a:defRPr sz="8600"/>
            </a:lvl4pPr>
            <a:lvl5pPr marL="2286000" lvl="4" indent="-774700" algn="l">
              <a:spcBef>
                <a:spcPts val="1720"/>
              </a:spcBef>
              <a:spcAft>
                <a:spcPts val="0"/>
              </a:spcAft>
              <a:buClr>
                <a:schemeClr val="dk1"/>
              </a:buClr>
              <a:buSzPts val="8600"/>
              <a:buChar char="»"/>
              <a:defRPr sz="8600"/>
            </a:lvl5pPr>
            <a:lvl6pPr marL="2743200" lvl="5" indent="-774700" algn="l">
              <a:spcBef>
                <a:spcPts val="1720"/>
              </a:spcBef>
              <a:spcAft>
                <a:spcPts val="0"/>
              </a:spcAft>
              <a:buClr>
                <a:schemeClr val="dk1"/>
              </a:buClr>
              <a:buSzPts val="8600"/>
              <a:buChar char="•"/>
              <a:defRPr sz="8600"/>
            </a:lvl6pPr>
            <a:lvl7pPr marL="3200400" lvl="6" indent="-774700" algn="l">
              <a:spcBef>
                <a:spcPts val="1720"/>
              </a:spcBef>
              <a:spcAft>
                <a:spcPts val="0"/>
              </a:spcAft>
              <a:buClr>
                <a:schemeClr val="dk1"/>
              </a:buClr>
              <a:buSzPts val="8600"/>
              <a:buChar char="•"/>
              <a:defRPr sz="8600"/>
            </a:lvl7pPr>
            <a:lvl8pPr marL="3657600" lvl="7" indent="-774700" algn="l">
              <a:spcBef>
                <a:spcPts val="1720"/>
              </a:spcBef>
              <a:spcAft>
                <a:spcPts val="0"/>
              </a:spcAft>
              <a:buClr>
                <a:schemeClr val="dk1"/>
              </a:buClr>
              <a:buSzPts val="8600"/>
              <a:buChar char="•"/>
              <a:defRPr sz="8600"/>
            </a:lvl8pPr>
            <a:lvl9pPr marL="4114800" lvl="8" indent="-774700" algn="l">
              <a:spcBef>
                <a:spcPts val="1720"/>
              </a:spcBef>
              <a:spcAft>
                <a:spcPts val="0"/>
              </a:spcAft>
              <a:buClr>
                <a:schemeClr val="dk1"/>
              </a:buClr>
              <a:buSzPts val="8600"/>
              <a:buChar char="•"/>
              <a:defRPr sz="8600"/>
            </a:lvl9pPr>
          </a:lstStyle>
          <a:p>
            <a:endParaRPr/>
          </a:p>
        </p:txBody>
      </p:sp>
      <p:sp>
        <p:nvSpPr>
          <p:cNvPr id="36" name="Google Shape;36;p6"/>
          <p:cNvSpPr txBox="1">
            <a:spLocks noGrp="1"/>
          </p:cNvSpPr>
          <p:nvPr>
            <p:ph type="body" idx="2"/>
          </p:nvPr>
        </p:nvSpPr>
        <p:spPr>
          <a:xfrm>
            <a:off x="22311360" y="7680963"/>
            <a:ext cx="19385280" cy="21724622"/>
          </a:xfrm>
          <a:prstGeom prst="rect">
            <a:avLst/>
          </a:prstGeom>
          <a:noFill/>
          <a:ln>
            <a:noFill/>
          </a:ln>
        </p:spPr>
        <p:txBody>
          <a:bodyPr spcFirstLastPara="1" wrap="square" lIns="438900" tIns="219450" rIns="438900" bIns="219450" anchor="t" anchorCtr="0">
            <a:normAutofit/>
          </a:bodyPr>
          <a:lstStyle>
            <a:lvl1pPr marL="457200" lvl="0" indent="-1079500" algn="l">
              <a:spcBef>
                <a:spcPts val="2680"/>
              </a:spcBef>
              <a:spcAft>
                <a:spcPts val="0"/>
              </a:spcAft>
              <a:buClr>
                <a:schemeClr val="dk1"/>
              </a:buClr>
              <a:buSzPts val="13400"/>
              <a:buChar char="•"/>
              <a:defRPr sz="13400"/>
            </a:lvl1pPr>
            <a:lvl2pPr marL="914400" lvl="1" indent="-958850" algn="l">
              <a:spcBef>
                <a:spcPts val="2300"/>
              </a:spcBef>
              <a:spcAft>
                <a:spcPts val="0"/>
              </a:spcAft>
              <a:buClr>
                <a:schemeClr val="dk1"/>
              </a:buClr>
              <a:buSzPts val="11500"/>
              <a:buChar char="–"/>
              <a:defRPr sz="11500"/>
            </a:lvl2pPr>
            <a:lvl3pPr marL="1371600" lvl="2" indent="-838200" algn="l">
              <a:spcBef>
                <a:spcPts val="1920"/>
              </a:spcBef>
              <a:spcAft>
                <a:spcPts val="0"/>
              </a:spcAft>
              <a:buClr>
                <a:schemeClr val="dk1"/>
              </a:buClr>
              <a:buSzPts val="9600"/>
              <a:buChar char="•"/>
              <a:defRPr sz="9600"/>
            </a:lvl3pPr>
            <a:lvl4pPr marL="1828800" lvl="3" indent="-774700" algn="l">
              <a:spcBef>
                <a:spcPts val="1720"/>
              </a:spcBef>
              <a:spcAft>
                <a:spcPts val="0"/>
              </a:spcAft>
              <a:buClr>
                <a:schemeClr val="dk1"/>
              </a:buClr>
              <a:buSzPts val="8600"/>
              <a:buChar char="–"/>
              <a:defRPr sz="8600"/>
            </a:lvl4pPr>
            <a:lvl5pPr marL="2286000" lvl="4" indent="-774700" algn="l">
              <a:spcBef>
                <a:spcPts val="1720"/>
              </a:spcBef>
              <a:spcAft>
                <a:spcPts val="0"/>
              </a:spcAft>
              <a:buClr>
                <a:schemeClr val="dk1"/>
              </a:buClr>
              <a:buSzPts val="8600"/>
              <a:buChar char="»"/>
              <a:defRPr sz="8600"/>
            </a:lvl5pPr>
            <a:lvl6pPr marL="2743200" lvl="5" indent="-774700" algn="l">
              <a:spcBef>
                <a:spcPts val="1720"/>
              </a:spcBef>
              <a:spcAft>
                <a:spcPts val="0"/>
              </a:spcAft>
              <a:buClr>
                <a:schemeClr val="dk1"/>
              </a:buClr>
              <a:buSzPts val="8600"/>
              <a:buChar char="•"/>
              <a:defRPr sz="8600"/>
            </a:lvl6pPr>
            <a:lvl7pPr marL="3200400" lvl="6" indent="-774700" algn="l">
              <a:spcBef>
                <a:spcPts val="1720"/>
              </a:spcBef>
              <a:spcAft>
                <a:spcPts val="0"/>
              </a:spcAft>
              <a:buClr>
                <a:schemeClr val="dk1"/>
              </a:buClr>
              <a:buSzPts val="8600"/>
              <a:buChar char="•"/>
              <a:defRPr sz="8600"/>
            </a:lvl7pPr>
            <a:lvl8pPr marL="3657600" lvl="7" indent="-774700" algn="l">
              <a:spcBef>
                <a:spcPts val="1720"/>
              </a:spcBef>
              <a:spcAft>
                <a:spcPts val="0"/>
              </a:spcAft>
              <a:buClr>
                <a:schemeClr val="dk1"/>
              </a:buClr>
              <a:buSzPts val="8600"/>
              <a:buChar char="•"/>
              <a:defRPr sz="8600"/>
            </a:lvl8pPr>
            <a:lvl9pPr marL="4114800" lvl="8" indent="-774700" algn="l">
              <a:spcBef>
                <a:spcPts val="1720"/>
              </a:spcBef>
              <a:spcAft>
                <a:spcPts val="0"/>
              </a:spcAft>
              <a:buClr>
                <a:schemeClr val="dk1"/>
              </a:buClr>
              <a:buSzPts val="8600"/>
              <a:buChar char="•"/>
              <a:defRPr sz="8600"/>
            </a:lvl9pPr>
          </a:lstStyle>
          <a:p>
            <a:endParaRPr/>
          </a:p>
        </p:txBody>
      </p:sp>
      <p:sp>
        <p:nvSpPr>
          <p:cNvPr id="37" name="Google Shape;37;p6"/>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2194560" y="1318262"/>
            <a:ext cx="39502080" cy="548640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21100"/>
              <a:buFont typeface="Corbe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2194560" y="7368542"/>
            <a:ext cx="19392902" cy="3070858"/>
          </a:xfrm>
          <a:prstGeom prst="rect">
            <a:avLst/>
          </a:prstGeom>
          <a:noFill/>
          <a:ln>
            <a:noFill/>
          </a:ln>
        </p:spPr>
        <p:txBody>
          <a:bodyPr spcFirstLastPara="1" wrap="square" lIns="438900" tIns="219450" rIns="438900" bIns="219450" anchor="b" anchorCtr="0">
            <a:normAutofit/>
          </a:bodyPr>
          <a:lstStyle>
            <a:lvl1pPr marL="457200" lvl="0" indent="-228600" algn="l">
              <a:spcBef>
                <a:spcPts val="2300"/>
              </a:spcBef>
              <a:spcAft>
                <a:spcPts val="0"/>
              </a:spcAft>
              <a:buClr>
                <a:schemeClr val="dk1"/>
              </a:buClr>
              <a:buSzPts val="11500"/>
              <a:buNone/>
              <a:defRPr sz="11500" b="1"/>
            </a:lvl1pPr>
            <a:lvl2pPr marL="914400" lvl="1" indent="-228600" algn="l">
              <a:spcBef>
                <a:spcPts val="1920"/>
              </a:spcBef>
              <a:spcAft>
                <a:spcPts val="0"/>
              </a:spcAft>
              <a:buClr>
                <a:schemeClr val="dk1"/>
              </a:buClr>
              <a:buSzPts val="9600"/>
              <a:buNone/>
              <a:defRPr sz="9600" b="1"/>
            </a:lvl2pPr>
            <a:lvl3pPr marL="1371600" lvl="2" indent="-228600" algn="l">
              <a:spcBef>
                <a:spcPts val="1720"/>
              </a:spcBef>
              <a:spcAft>
                <a:spcPts val="0"/>
              </a:spcAft>
              <a:buClr>
                <a:schemeClr val="dk1"/>
              </a:buClr>
              <a:buSzPts val="8600"/>
              <a:buNone/>
              <a:defRPr sz="8600" b="1"/>
            </a:lvl3pPr>
            <a:lvl4pPr marL="1828800" lvl="3" indent="-228600" algn="l">
              <a:spcBef>
                <a:spcPts val="1540"/>
              </a:spcBef>
              <a:spcAft>
                <a:spcPts val="0"/>
              </a:spcAft>
              <a:buClr>
                <a:schemeClr val="dk1"/>
              </a:buClr>
              <a:buSzPts val="7700"/>
              <a:buNone/>
              <a:defRPr sz="7700" b="1"/>
            </a:lvl4pPr>
            <a:lvl5pPr marL="2286000" lvl="4" indent="-228600" algn="l">
              <a:spcBef>
                <a:spcPts val="1540"/>
              </a:spcBef>
              <a:spcAft>
                <a:spcPts val="0"/>
              </a:spcAft>
              <a:buClr>
                <a:schemeClr val="dk1"/>
              </a:buClr>
              <a:buSzPts val="7700"/>
              <a:buNone/>
              <a:defRPr sz="7700" b="1"/>
            </a:lvl5pPr>
            <a:lvl6pPr marL="2743200" lvl="5" indent="-228600" algn="l">
              <a:spcBef>
                <a:spcPts val="1540"/>
              </a:spcBef>
              <a:spcAft>
                <a:spcPts val="0"/>
              </a:spcAft>
              <a:buClr>
                <a:schemeClr val="dk1"/>
              </a:buClr>
              <a:buSzPts val="7700"/>
              <a:buNone/>
              <a:defRPr sz="7700" b="1"/>
            </a:lvl6pPr>
            <a:lvl7pPr marL="3200400" lvl="6" indent="-228600" algn="l">
              <a:spcBef>
                <a:spcPts val="1540"/>
              </a:spcBef>
              <a:spcAft>
                <a:spcPts val="0"/>
              </a:spcAft>
              <a:buClr>
                <a:schemeClr val="dk1"/>
              </a:buClr>
              <a:buSzPts val="7700"/>
              <a:buNone/>
              <a:defRPr sz="7700" b="1"/>
            </a:lvl7pPr>
            <a:lvl8pPr marL="3657600" lvl="7" indent="-228600" algn="l">
              <a:spcBef>
                <a:spcPts val="1540"/>
              </a:spcBef>
              <a:spcAft>
                <a:spcPts val="0"/>
              </a:spcAft>
              <a:buClr>
                <a:schemeClr val="dk1"/>
              </a:buClr>
              <a:buSzPts val="7700"/>
              <a:buNone/>
              <a:defRPr sz="7700" b="1"/>
            </a:lvl8pPr>
            <a:lvl9pPr marL="4114800" lvl="8" indent="-228600" algn="l">
              <a:spcBef>
                <a:spcPts val="1540"/>
              </a:spcBef>
              <a:spcAft>
                <a:spcPts val="0"/>
              </a:spcAft>
              <a:buClr>
                <a:schemeClr val="dk1"/>
              </a:buClr>
              <a:buSzPts val="7700"/>
              <a:buNone/>
              <a:defRPr sz="7700" b="1"/>
            </a:lvl9pPr>
          </a:lstStyle>
          <a:p>
            <a:endParaRPr/>
          </a:p>
        </p:txBody>
      </p:sp>
      <p:sp>
        <p:nvSpPr>
          <p:cNvPr id="43" name="Google Shape;43;p7"/>
          <p:cNvSpPr txBox="1">
            <a:spLocks noGrp="1"/>
          </p:cNvSpPr>
          <p:nvPr>
            <p:ph type="body" idx="2"/>
          </p:nvPr>
        </p:nvSpPr>
        <p:spPr>
          <a:xfrm>
            <a:off x="2194560" y="10439400"/>
            <a:ext cx="19392902" cy="18966182"/>
          </a:xfrm>
          <a:prstGeom prst="rect">
            <a:avLst/>
          </a:prstGeom>
          <a:noFill/>
          <a:ln>
            <a:noFill/>
          </a:ln>
        </p:spPr>
        <p:txBody>
          <a:bodyPr spcFirstLastPara="1" wrap="square" lIns="438900" tIns="219450" rIns="438900" bIns="219450" anchor="t" anchorCtr="0">
            <a:normAutofit/>
          </a:bodyPr>
          <a:lstStyle>
            <a:lvl1pPr marL="457200" lvl="0" indent="-958850" algn="l">
              <a:spcBef>
                <a:spcPts val="2300"/>
              </a:spcBef>
              <a:spcAft>
                <a:spcPts val="0"/>
              </a:spcAft>
              <a:buClr>
                <a:schemeClr val="dk1"/>
              </a:buClr>
              <a:buSzPts val="11500"/>
              <a:buChar char="•"/>
              <a:defRPr sz="11500"/>
            </a:lvl1pPr>
            <a:lvl2pPr marL="914400" lvl="1" indent="-838200" algn="l">
              <a:spcBef>
                <a:spcPts val="1920"/>
              </a:spcBef>
              <a:spcAft>
                <a:spcPts val="0"/>
              </a:spcAft>
              <a:buClr>
                <a:schemeClr val="dk1"/>
              </a:buClr>
              <a:buSzPts val="9600"/>
              <a:buChar char="–"/>
              <a:defRPr sz="9600"/>
            </a:lvl2pPr>
            <a:lvl3pPr marL="1371600" lvl="2" indent="-774700" algn="l">
              <a:spcBef>
                <a:spcPts val="1720"/>
              </a:spcBef>
              <a:spcAft>
                <a:spcPts val="0"/>
              </a:spcAft>
              <a:buClr>
                <a:schemeClr val="dk1"/>
              </a:buClr>
              <a:buSzPts val="8600"/>
              <a:buChar char="•"/>
              <a:defRPr sz="8600"/>
            </a:lvl3pPr>
            <a:lvl4pPr marL="1828800" lvl="3" indent="-717550" algn="l">
              <a:spcBef>
                <a:spcPts val="1540"/>
              </a:spcBef>
              <a:spcAft>
                <a:spcPts val="0"/>
              </a:spcAft>
              <a:buClr>
                <a:schemeClr val="dk1"/>
              </a:buClr>
              <a:buSzPts val="7700"/>
              <a:buChar char="–"/>
              <a:defRPr sz="7700"/>
            </a:lvl4pPr>
            <a:lvl5pPr marL="2286000" lvl="4" indent="-717550" algn="l">
              <a:spcBef>
                <a:spcPts val="1540"/>
              </a:spcBef>
              <a:spcAft>
                <a:spcPts val="0"/>
              </a:spcAft>
              <a:buClr>
                <a:schemeClr val="dk1"/>
              </a:buClr>
              <a:buSzPts val="7700"/>
              <a:buChar char="»"/>
              <a:defRPr sz="7700"/>
            </a:lvl5pPr>
            <a:lvl6pPr marL="2743200" lvl="5" indent="-717550" algn="l">
              <a:spcBef>
                <a:spcPts val="1540"/>
              </a:spcBef>
              <a:spcAft>
                <a:spcPts val="0"/>
              </a:spcAft>
              <a:buClr>
                <a:schemeClr val="dk1"/>
              </a:buClr>
              <a:buSzPts val="7700"/>
              <a:buChar char="•"/>
              <a:defRPr sz="7700"/>
            </a:lvl6pPr>
            <a:lvl7pPr marL="3200400" lvl="6" indent="-717550" algn="l">
              <a:spcBef>
                <a:spcPts val="1540"/>
              </a:spcBef>
              <a:spcAft>
                <a:spcPts val="0"/>
              </a:spcAft>
              <a:buClr>
                <a:schemeClr val="dk1"/>
              </a:buClr>
              <a:buSzPts val="7700"/>
              <a:buChar char="•"/>
              <a:defRPr sz="7700"/>
            </a:lvl7pPr>
            <a:lvl8pPr marL="3657600" lvl="7" indent="-717550" algn="l">
              <a:spcBef>
                <a:spcPts val="1540"/>
              </a:spcBef>
              <a:spcAft>
                <a:spcPts val="0"/>
              </a:spcAft>
              <a:buClr>
                <a:schemeClr val="dk1"/>
              </a:buClr>
              <a:buSzPts val="7700"/>
              <a:buChar char="•"/>
              <a:defRPr sz="7700"/>
            </a:lvl8pPr>
            <a:lvl9pPr marL="4114800" lvl="8" indent="-717550" algn="l">
              <a:spcBef>
                <a:spcPts val="1540"/>
              </a:spcBef>
              <a:spcAft>
                <a:spcPts val="0"/>
              </a:spcAft>
              <a:buClr>
                <a:schemeClr val="dk1"/>
              </a:buClr>
              <a:buSzPts val="7700"/>
              <a:buChar char="•"/>
              <a:defRPr sz="7700"/>
            </a:lvl9pPr>
          </a:lstStyle>
          <a:p>
            <a:endParaRPr/>
          </a:p>
        </p:txBody>
      </p:sp>
      <p:sp>
        <p:nvSpPr>
          <p:cNvPr id="44" name="Google Shape;44;p7"/>
          <p:cNvSpPr txBox="1">
            <a:spLocks noGrp="1"/>
          </p:cNvSpPr>
          <p:nvPr>
            <p:ph type="body" idx="3"/>
          </p:nvPr>
        </p:nvSpPr>
        <p:spPr>
          <a:xfrm>
            <a:off x="22296122" y="7368542"/>
            <a:ext cx="19400520" cy="3070858"/>
          </a:xfrm>
          <a:prstGeom prst="rect">
            <a:avLst/>
          </a:prstGeom>
          <a:noFill/>
          <a:ln>
            <a:noFill/>
          </a:ln>
        </p:spPr>
        <p:txBody>
          <a:bodyPr spcFirstLastPara="1" wrap="square" lIns="438900" tIns="219450" rIns="438900" bIns="219450" anchor="b" anchorCtr="0">
            <a:normAutofit/>
          </a:bodyPr>
          <a:lstStyle>
            <a:lvl1pPr marL="457200" lvl="0" indent="-228600" algn="l">
              <a:spcBef>
                <a:spcPts val="2300"/>
              </a:spcBef>
              <a:spcAft>
                <a:spcPts val="0"/>
              </a:spcAft>
              <a:buClr>
                <a:schemeClr val="dk1"/>
              </a:buClr>
              <a:buSzPts val="11500"/>
              <a:buNone/>
              <a:defRPr sz="11500" b="1"/>
            </a:lvl1pPr>
            <a:lvl2pPr marL="914400" lvl="1" indent="-228600" algn="l">
              <a:spcBef>
                <a:spcPts val="1920"/>
              </a:spcBef>
              <a:spcAft>
                <a:spcPts val="0"/>
              </a:spcAft>
              <a:buClr>
                <a:schemeClr val="dk1"/>
              </a:buClr>
              <a:buSzPts val="9600"/>
              <a:buNone/>
              <a:defRPr sz="9600" b="1"/>
            </a:lvl2pPr>
            <a:lvl3pPr marL="1371600" lvl="2" indent="-228600" algn="l">
              <a:spcBef>
                <a:spcPts val="1720"/>
              </a:spcBef>
              <a:spcAft>
                <a:spcPts val="0"/>
              </a:spcAft>
              <a:buClr>
                <a:schemeClr val="dk1"/>
              </a:buClr>
              <a:buSzPts val="8600"/>
              <a:buNone/>
              <a:defRPr sz="8600" b="1"/>
            </a:lvl3pPr>
            <a:lvl4pPr marL="1828800" lvl="3" indent="-228600" algn="l">
              <a:spcBef>
                <a:spcPts val="1540"/>
              </a:spcBef>
              <a:spcAft>
                <a:spcPts val="0"/>
              </a:spcAft>
              <a:buClr>
                <a:schemeClr val="dk1"/>
              </a:buClr>
              <a:buSzPts val="7700"/>
              <a:buNone/>
              <a:defRPr sz="7700" b="1"/>
            </a:lvl4pPr>
            <a:lvl5pPr marL="2286000" lvl="4" indent="-228600" algn="l">
              <a:spcBef>
                <a:spcPts val="1540"/>
              </a:spcBef>
              <a:spcAft>
                <a:spcPts val="0"/>
              </a:spcAft>
              <a:buClr>
                <a:schemeClr val="dk1"/>
              </a:buClr>
              <a:buSzPts val="7700"/>
              <a:buNone/>
              <a:defRPr sz="7700" b="1"/>
            </a:lvl5pPr>
            <a:lvl6pPr marL="2743200" lvl="5" indent="-228600" algn="l">
              <a:spcBef>
                <a:spcPts val="1540"/>
              </a:spcBef>
              <a:spcAft>
                <a:spcPts val="0"/>
              </a:spcAft>
              <a:buClr>
                <a:schemeClr val="dk1"/>
              </a:buClr>
              <a:buSzPts val="7700"/>
              <a:buNone/>
              <a:defRPr sz="7700" b="1"/>
            </a:lvl6pPr>
            <a:lvl7pPr marL="3200400" lvl="6" indent="-228600" algn="l">
              <a:spcBef>
                <a:spcPts val="1540"/>
              </a:spcBef>
              <a:spcAft>
                <a:spcPts val="0"/>
              </a:spcAft>
              <a:buClr>
                <a:schemeClr val="dk1"/>
              </a:buClr>
              <a:buSzPts val="7700"/>
              <a:buNone/>
              <a:defRPr sz="7700" b="1"/>
            </a:lvl7pPr>
            <a:lvl8pPr marL="3657600" lvl="7" indent="-228600" algn="l">
              <a:spcBef>
                <a:spcPts val="1540"/>
              </a:spcBef>
              <a:spcAft>
                <a:spcPts val="0"/>
              </a:spcAft>
              <a:buClr>
                <a:schemeClr val="dk1"/>
              </a:buClr>
              <a:buSzPts val="7700"/>
              <a:buNone/>
              <a:defRPr sz="7700" b="1"/>
            </a:lvl8pPr>
            <a:lvl9pPr marL="4114800" lvl="8" indent="-228600" algn="l">
              <a:spcBef>
                <a:spcPts val="1540"/>
              </a:spcBef>
              <a:spcAft>
                <a:spcPts val="0"/>
              </a:spcAft>
              <a:buClr>
                <a:schemeClr val="dk1"/>
              </a:buClr>
              <a:buSzPts val="7700"/>
              <a:buNone/>
              <a:defRPr sz="7700" b="1"/>
            </a:lvl9pPr>
          </a:lstStyle>
          <a:p>
            <a:endParaRPr/>
          </a:p>
        </p:txBody>
      </p:sp>
      <p:sp>
        <p:nvSpPr>
          <p:cNvPr id="45" name="Google Shape;45;p7"/>
          <p:cNvSpPr txBox="1">
            <a:spLocks noGrp="1"/>
          </p:cNvSpPr>
          <p:nvPr>
            <p:ph type="body" idx="4"/>
          </p:nvPr>
        </p:nvSpPr>
        <p:spPr>
          <a:xfrm>
            <a:off x="22296122" y="10439400"/>
            <a:ext cx="19400520" cy="18966182"/>
          </a:xfrm>
          <a:prstGeom prst="rect">
            <a:avLst/>
          </a:prstGeom>
          <a:noFill/>
          <a:ln>
            <a:noFill/>
          </a:ln>
        </p:spPr>
        <p:txBody>
          <a:bodyPr spcFirstLastPara="1" wrap="square" lIns="438900" tIns="219450" rIns="438900" bIns="219450" anchor="t" anchorCtr="0">
            <a:normAutofit/>
          </a:bodyPr>
          <a:lstStyle>
            <a:lvl1pPr marL="457200" lvl="0" indent="-958850" algn="l">
              <a:spcBef>
                <a:spcPts val="2300"/>
              </a:spcBef>
              <a:spcAft>
                <a:spcPts val="0"/>
              </a:spcAft>
              <a:buClr>
                <a:schemeClr val="dk1"/>
              </a:buClr>
              <a:buSzPts val="11500"/>
              <a:buChar char="•"/>
              <a:defRPr sz="11500"/>
            </a:lvl1pPr>
            <a:lvl2pPr marL="914400" lvl="1" indent="-838200" algn="l">
              <a:spcBef>
                <a:spcPts val="1920"/>
              </a:spcBef>
              <a:spcAft>
                <a:spcPts val="0"/>
              </a:spcAft>
              <a:buClr>
                <a:schemeClr val="dk1"/>
              </a:buClr>
              <a:buSzPts val="9600"/>
              <a:buChar char="–"/>
              <a:defRPr sz="9600"/>
            </a:lvl2pPr>
            <a:lvl3pPr marL="1371600" lvl="2" indent="-774700" algn="l">
              <a:spcBef>
                <a:spcPts val="1720"/>
              </a:spcBef>
              <a:spcAft>
                <a:spcPts val="0"/>
              </a:spcAft>
              <a:buClr>
                <a:schemeClr val="dk1"/>
              </a:buClr>
              <a:buSzPts val="8600"/>
              <a:buChar char="•"/>
              <a:defRPr sz="8600"/>
            </a:lvl3pPr>
            <a:lvl4pPr marL="1828800" lvl="3" indent="-717550" algn="l">
              <a:spcBef>
                <a:spcPts val="1540"/>
              </a:spcBef>
              <a:spcAft>
                <a:spcPts val="0"/>
              </a:spcAft>
              <a:buClr>
                <a:schemeClr val="dk1"/>
              </a:buClr>
              <a:buSzPts val="7700"/>
              <a:buChar char="–"/>
              <a:defRPr sz="7700"/>
            </a:lvl4pPr>
            <a:lvl5pPr marL="2286000" lvl="4" indent="-717550" algn="l">
              <a:spcBef>
                <a:spcPts val="1540"/>
              </a:spcBef>
              <a:spcAft>
                <a:spcPts val="0"/>
              </a:spcAft>
              <a:buClr>
                <a:schemeClr val="dk1"/>
              </a:buClr>
              <a:buSzPts val="7700"/>
              <a:buChar char="»"/>
              <a:defRPr sz="7700"/>
            </a:lvl5pPr>
            <a:lvl6pPr marL="2743200" lvl="5" indent="-717550" algn="l">
              <a:spcBef>
                <a:spcPts val="1540"/>
              </a:spcBef>
              <a:spcAft>
                <a:spcPts val="0"/>
              </a:spcAft>
              <a:buClr>
                <a:schemeClr val="dk1"/>
              </a:buClr>
              <a:buSzPts val="7700"/>
              <a:buChar char="•"/>
              <a:defRPr sz="7700"/>
            </a:lvl6pPr>
            <a:lvl7pPr marL="3200400" lvl="6" indent="-717550" algn="l">
              <a:spcBef>
                <a:spcPts val="1540"/>
              </a:spcBef>
              <a:spcAft>
                <a:spcPts val="0"/>
              </a:spcAft>
              <a:buClr>
                <a:schemeClr val="dk1"/>
              </a:buClr>
              <a:buSzPts val="7700"/>
              <a:buChar char="•"/>
              <a:defRPr sz="7700"/>
            </a:lvl7pPr>
            <a:lvl8pPr marL="3657600" lvl="7" indent="-717550" algn="l">
              <a:spcBef>
                <a:spcPts val="1540"/>
              </a:spcBef>
              <a:spcAft>
                <a:spcPts val="0"/>
              </a:spcAft>
              <a:buClr>
                <a:schemeClr val="dk1"/>
              </a:buClr>
              <a:buSzPts val="7700"/>
              <a:buChar char="•"/>
              <a:defRPr sz="7700"/>
            </a:lvl8pPr>
            <a:lvl9pPr marL="4114800" lvl="8" indent="-717550" algn="l">
              <a:spcBef>
                <a:spcPts val="1540"/>
              </a:spcBef>
              <a:spcAft>
                <a:spcPts val="0"/>
              </a:spcAft>
              <a:buClr>
                <a:schemeClr val="dk1"/>
              </a:buClr>
              <a:buSzPts val="7700"/>
              <a:buChar char="•"/>
              <a:defRPr sz="7700"/>
            </a:lvl9pPr>
          </a:lstStyle>
          <a:p>
            <a:endParaRPr/>
          </a:p>
        </p:txBody>
      </p:sp>
      <p:sp>
        <p:nvSpPr>
          <p:cNvPr id="46" name="Google Shape;46;p7"/>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2194560" y="1318262"/>
            <a:ext cx="39502080" cy="548640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9"/>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2194563" y="1310640"/>
            <a:ext cx="14439902" cy="5577840"/>
          </a:xfrm>
          <a:prstGeom prst="rect">
            <a:avLst/>
          </a:prstGeom>
          <a:noFill/>
          <a:ln>
            <a:noFill/>
          </a:ln>
        </p:spPr>
        <p:txBody>
          <a:bodyPr spcFirstLastPara="1" wrap="square" lIns="438900" tIns="219450" rIns="438900" bIns="219450" anchor="b" anchorCtr="0">
            <a:normAutofit/>
          </a:bodyPr>
          <a:lstStyle>
            <a:lvl1pPr lvl="0" algn="l">
              <a:spcBef>
                <a:spcPts val="0"/>
              </a:spcBef>
              <a:spcAft>
                <a:spcPts val="0"/>
              </a:spcAft>
              <a:buClr>
                <a:schemeClr val="dk1"/>
              </a:buClr>
              <a:buSzPts val="9600"/>
              <a:buFont typeface="Corbel"/>
              <a:buNone/>
              <a:defRPr sz="96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17160240" y="1310643"/>
            <a:ext cx="24536400" cy="28094942"/>
          </a:xfrm>
          <a:prstGeom prst="rect">
            <a:avLst/>
          </a:prstGeom>
          <a:noFill/>
          <a:ln>
            <a:noFill/>
          </a:ln>
        </p:spPr>
        <p:txBody>
          <a:bodyPr spcFirstLastPara="1" wrap="square" lIns="438900" tIns="219450" rIns="438900" bIns="219450" anchor="t" anchorCtr="0">
            <a:normAutofit/>
          </a:bodyPr>
          <a:lstStyle>
            <a:lvl1pPr marL="457200" lvl="0" indent="-1206500" algn="l">
              <a:spcBef>
                <a:spcPts val="3080"/>
              </a:spcBef>
              <a:spcAft>
                <a:spcPts val="0"/>
              </a:spcAft>
              <a:buClr>
                <a:schemeClr val="dk1"/>
              </a:buClr>
              <a:buSzPts val="15400"/>
              <a:buChar char="•"/>
              <a:defRPr sz="15400"/>
            </a:lvl1pPr>
            <a:lvl2pPr marL="914400" lvl="1" indent="-1079500" algn="l">
              <a:spcBef>
                <a:spcPts val="2680"/>
              </a:spcBef>
              <a:spcAft>
                <a:spcPts val="0"/>
              </a:spcAft>
              <a:buClr>
                <a:schemeClr val="dk1"/>
              </a:buClr>
              <a:buSzPts val="13400"/>
              <a:buChar char="–"/>
              <a:defRPr sz="13400"/>
            </a:lvl2pPr>
            <a:lvl3pPr marL="1371600" lvl="2" indent="-958850" algn="l">
              <a:spcBef>
                <a:spcPts val="2300"/>
              </a:spcBef>
              <a:spcAft>
                <a:spcPts val="0"/>
              </a:spcAft>
              <a:buClr>
                <a:schemeClr val="dk1"/>
              </a:buClr>
              <a:buSzPts val="11500"/>
              <a:buChar char="•"/>
              <a:defRPr sz="11500"/>
            </a:lvl3pPr>
            <a:lvl4pPr marL="1828800" lvl="3" indent="-838200" algn="l">
              <a:spcBef>
                <a:spcPts val="1920"/>
              </a:spcBef>
              <a:spcAft>
                <a:spcPts val="0"/>
              </a:spcAft>
              <a:buClr>
                <a:schemeClr val="dk1"/>
              </a:buClr>
              <a:buSzPts val="9600"/>
              <a:buChar char="–"/>
              <a:defRPr sz="9600"/>
            </a:lvl4pPr>
            <a:lvl5pPr marL="2286000" lvl="4" indent="-838200" algn="l">
              <a:spcBef>
                <a:spcPts val="1920"/>
              </a:spcBef>
              <a:spcAft>
                <a:spcPts val="0"/>
              </a:spcAft>
              <a:buClr>
                <a:schemeClr val="dk1"/>
              </a:buClr>
              <a:buSzPts val="9600"/>
              <a:buChar char="»"/>
              <a:defRPr sz="9600"/>
            </a:lvl5pPr>
            <a:lvl6pPr marL="2743200" lvl="5" indent="-838200" algn="l">
              <a:spcBef>
                <a:spcPts val="1920"/>
              </a:spcBef>
              <a:spcAft>
                <a:spcPts val="0"/>
              </a:spcAft>
              <a:buClr>
                <a:schemeClr val="dk1"/>
              </a:buClr>
              <a:buSzPts val="9600"/>
              <a:buChar char="•"/>
              <a:defRPr sz="9600"/>
            </a:lvl6pPr>
            <a:lvl7pPr marL="3200400" lvl="6" indent="-838200" algn="l">
              <a:spcBef>
                <a:spcPts val="1920"/>
              </a:spcBef>
              <a:spcAft>
                <a:spcPts val="0"/>
              </a:spcAft>
              <a:buClr>
                <a:schemeClr val="dk1"/>
              </a:buClr>
              <a:buSzPts val="9600"/>
              <a:buChar char="•"/>
              <a:defRPr sz="9600"/>
            </a:lvl7pPr>
            <a:lvl8pPr marL="3657600" lvl="7" indent="-838200" algn="l">
              <a:spcBef>
                <a:spcPts val="1920"/>
              </a:spcBef>
              <a:spcAft>
                <a:spcPts val="0"/>
              </a:spcAft>
              <a:buClr>
                <a:schemeClr val="dk1"/>
              </a:buClr>
              <a:buSzPts val="9600"/>
              <a:buChar char="•"/>
              <a:defRPr sz="9600"/>
            </a:lvl8pPr>
            <a:lvl9pPr marL="4114800" lvl="8" indent="-838200" algn="l">
              <a:spcBef>
                <a:spcPts val="1920"/>
              </a:spcBef>
              <a:spcAft>
                <a:spcPts val="0"/>
              </a:spcAft>
              <a:buClr>
                <a:schemeClr val="dk1"/>
              </a:buClr>
              <a:buSzPts val="9600"/>
              <a:buChar char="•"/>
              <a:defRPr sz="9600"/>
            </a:lvl9pPr>
          </a:lstStyle>
          <a:p>
            <a:endParaRPr/>
          </a:p>
        </p:txBody>
      </p:sp>
      <p:sp>
        <p:nvSpPr>
          <p:cNvPr id="61" name="Google Shape;61;p10"/>
          <p:cNvSpPr txBox="1">
            <a:spLocks noGrp="1"/>
          </p:cNvSpPr>
          <p:nvPr>
            <p:ph type="body" idx="2"/>
          </p:nvPr>
        </p:nvSpPr>
        <p:spPr>
          <a:xfrm>
            <a:off x="2194563" y="6888483"/>
            <a:ext cx="14439902" cy="22517102"/>
          </a:xfrm>
          <a:prstGeom prst="rect">
            <a:avLst/>
          </a:prstGeom>
          <a:noFill/>
          <a:ln>
            <a:noFill/>
          </a:ln>
        </p:spPr>
        <p:txBody>
          <a:bodyPr spcFirstLastPara="1" wrap="square" lIns="438900" tIns="219450" rIns="438900" bIns="219450" anchor="t" anchorCtr="0">
            <a:normAutofit/>
          </a:bodyPr>
          <a:lstStyle>
            <a:lvl1pPr marL="457200" lvl="0" indent="-228600" algn="l">
              <a:spcBef>
                <a:spcPts val="1340"/>
              </a:spcBef>
              <a:spcAft>
                <a:spcPts val="0"/>
              </a:spcAft>
              <a:buClr>
                <a:schemeClr val="dk1"/>
              </a:buClr>
              <a:buSzPts val="6700"/>
              <a:buNone/>
              <a:defRPr sz="6700"/>
            </a:lvl1pPr>
            <a:lvl2pPr marL="914400" lvl="1" indent="-228600" algn="l">
              <a:spcBef>
                <a:spcPts val="1160"/>
              </a:spcBef>
              <a:spcAft>
                <a:spcPts val="0"/>
              </a:spcAft>
              <a:buClr>
                <a:schemeClr val="dk1"/>
              </a:buClr>
              <a:buSzPts val="5800"/>
              <a:buNone/>
              <a:defRPr sz="5800"/>
            </a:lvl2pPr>
            <a:lvl3pPr marL="1371600" lvl="2" indent="-228600" algn="l">
              <a:spcBef>
                <a:spcPts val="960"/>
              </a:spcBef>
              <a:spcAft>
                <a:spcPts val="0"/>
              </a:spcAft>
              <a:buClr>
                <a:schemeClr val="dk1"/>
              </a:buClr>
              <a:buSzPts val="4800"/>
              <a:buNone/>
              <a:defRPr sz="4800"/>
            </a:lvl3pPr>
            <a:lvl4pPr marL="1828800" lvl="3" indent="-228600" algn="l">
              <a:spcBef>
                <a:spcPts val="860"/>
              </a:spcBef>
              <a:spcAft>
                <a:spcPts val="0"/>
              </a:spcAft>
              <a:buClr>
                <a:schemeClr val="dk1"/>
              </a:buClr>
              <a:buSzPts val="4300"/>
              <a:buNone/>
              <a:defRPr sz="4300"/>
            </a:lvl4pPr>
            <a:lvl5pPr marL="2286000" lvl="4" indent="-228600" algn="l">
              <a:spcBef>
                <a:spcPts val="860"/>
              </a:spcBef>
              <a:spcAft>
                <a:spcPts val="0"/>
              </a:spcAft>
              <a:buClr>
                <a:schemeClr val="dk1"/>
              </a:buClr>
              <a:buSzPts val="4300"/>
              <a:buNone/>
              <a:defRPr sz="4300"/>
            </a:lvl5pPr>
            <a:lvl6pPr marL="2743200" lvl="5" indent="-228600" algn="l">
              <a:spcBef>
                <a:spcPts val="860"/>
              </a:spcBef>
              <a:spcAft>
                <a:spcPts val="0"/>
              </a:spcAft>
              <a:buClr>
                <a:schemeClr val="dk1"/>
              </a:buClr>
              <a:buSzPts val="4300"/>
              <a:buNone/>
              <a:defRPr sz="4300"/>
            </a:lvl6pPr>
            <a:lvl7pPr marL="3200400" lvl="6" indent="-228600" algn="l">
              <a:spcBef>
                <a:spcPts val="860"/>
              </a:spcBef>
              <a:spcAft>
                <a:spcPts val="0"/>
              </a:spcAft>
              <a:buClr>
                <a:schemeClr val="dk1"/>
              </a:buClr>
              <a:buSzPts val="4300"/>
              <a:buNone/>
              <a:defRPr sz="4300"/>
            </a:lvl7pPr>
            <a:lvl8pPr marL="3657600" lvl="7" indent="-228600" algn="l">
              <a:spcBef>
                <a:spcPts val="860"/>
              </a:spcBef>
              <a:spcAft>
                <a:spcPts val="0"/>
              </a:spcAft>
              <a:buClr>
                <a:schemeClr val="dk1"/>
              </a:buClr>
              <a:buSzPts val="4300"/>
              <a:buNone/>
              <a:defRPr sz="4300"/>
            </a:lvl8pPr>
            <a:lvl9pPr marL="4114800" lvl="8" indent="-228600" algn="l">
              <a:spcBef>
                <a:spcPts val="860"/>
              </a:spcBef>
              <a:spcAft>
                <a:spcPts val="0"/>
              </a:spcAft>
              <a:buClr>
                <a:schemeClr val="dk1"/>
              </a:buClr>
              <a:buSzPts val="4300"/>
              <a:buNone/>
              <a:defRPr sz="4300"/>
            </a:lvl9pPr>
          </a:lstStyle>
          <a:p>
            <a:endParaRPr/>
          </a:p>
        </p:txBody>
      </p:sp>
      <p:sp>
        <p:nvSpPr>
          <p:cNvPr id="62" name="Google Shape;62;p10"/>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8602982" y="23042880"/>
            <a:ext cx="26334720" cy="2720342"/>
          </a:xfrm>
          <a:prstGeom prst="rect">
            <a:avLst/>
          </a:prstGeom>
          <a:noFill/>
          <a:ln>
            <a:noFill/>
          </a:ln>
        </p:spPr>
        <p:txBody>
          <a:bodyPr spcFirstLastPara="1" wrap="square" lIns="438900" tIns="219450" rIns="438900" bIns="219450" anchor="b" anchorCtr="0">
            <a:normAutofit/>
          </a:bodyPr>
          <a:lstStyle>
            <a:lvl1pPr lvl="0" algn="l">
              <a:spcBef>
                <a:spcPts val="0"/>
              </a:spcBef>
              <a:spcAft>
                <a:spcPts val="0"/>
              </a:spcAft>
              <a:buClr>
                <a:schemeClr val="dk1"/>
              </a:buClr>
              <a:buSzPts val="9600"/>
              <a:buFont typeface="Corbel"/>
              <a:buNone/>
              <a:defRPr sz="96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1"/>
          <p:cNvSpPr>
            <a:spLocks noGrp="1"/>
          </p:cNvSpPr>
          <p:nvPr>
            <p:ph type="pic" idx="2"/>
          </p:nvPr>
        </p:nvSpPr>
        <p:spPr>
          <a:xfrm>
            <a:off x="8602982" y="2941320"/>
            <a:ext cx="26334720" cy="19751040"/>
          </a:xfrm>
          <a:prstGeom prst="rect">
            <a:avLst/>
          </a:prstGeom>
          <a:noFill/>
          <a:ln>
            <a:noFill/>
          </a:ln>
        </p:spPr>
      </p:sp>
      <p:sp>
        <p:nvSpPr>
          <p:cNvPr id="68" name="Google Shape;68;p11"/>
          <p:cNvSpPr txBox="1">
            <a:spLocks noGrp="1"/>
          </p:cNvSpPr>
          <p:nvPr>
            <p:ph type="body" idx="1"/>
          </p:nvPr>
        </p:nvSpPr>
        <p:spPr>
          <a:xfrm>
            <a:off x="8602982" y="25763222"/>
            <a:ext cx="26334720" cy="3863338"/>
          </a:xfrm>
          <a:prstGeom prst="rect">
            <a:avLst/>
          </a:prstGeom>
          <a:noFill/>
          <a:ln>
            <a:noFill/>
          </a:ln>
        </p:spPr>
        <p:txBody>
          <a:bodyPr spcFirstLastPara="1" wrap="square" lIns="438900" tIns="219450" rIns="438900" bIns="219450" anchor="t" anchorCtr="0">
            <a:normAutofit/>
          </a:bodyPr>
          <a:lstStyle>
            <a:lvl1pPr marL="457200" lvl="0" indent="-228600" algn="l">
              <a:spcBef>
                <a:spcPts val="1340"/>
              </a:spcBef>
              <a:spcAft>
                <a:spcPts val="0"/>
              </a:spcAft>
              <a:buClr>
                <a:schemeClr val="dk1"/>
              </a:buClr>
              <a:buSzPts val="6700"/>
              <a:buNone/>
              <a:defRPr sz="6700"/>
            </a:lvl1pPr>
            <a:lvl2pPr marL="914400" lvl="1" indent="-228600" algn="l">
              <a:spcBef>
                <a:spcPts val="1160"/>
              </a:spcBef>
              <a:spcAft>
                <a:spcPts val="0"/>
              </a:spcAft>
              <a:buClr>
                <a:schemeClr val="dk1"/>
              </a:buClr>
              <a:buSzPts val="5800"/>
              <a:buNone/>
              <a:defRPr sz="5800"/>
            </a:lvl2pPr>
            <a:lvl3pPr marL="1371600" lvl="2" indent="-228600" algn="l">
              <a:spcBef>
                <a:spcPts val="960"/>
              </a:spcBef>
              <a:spcAft>
                <a:spcPts val="0"/>
              </a:spcAft>
              <a:buClr>
                <a:schemeClr val="dk1"/>
              </a:buClr>
              <a:buSzPts val="4800"/>
              <a:buNone/>
              <a:defRPr sz="4800"/>
            </a:lvl3pPr>
            <a:lvl4pPr marL="1828800" lvl="3" indent="-228600" algn="l">
              <a:spcBef>
                <a:spcPts val="860"/>
              </a:spcBef>
              <a:spcAft>
                <a:spcPts val="0"/>
              </a:spcAft>
              <a:buClr>
                <a:schemeClr val="dk1"/>
              </a:buClr>
              <a:buSzPts val="4300"/>
              <a:buNone/>
              <a:defRPr sz="4300"/>
            </a:lvl4pPr>
            <a:lvl5pPr marL="2286000" lvl="4" indent="-228600" algn="l">
              <a:spcBef>
                <a:spcPts val="860"/>
              </a:spcBef>
              <a:spcAft>
                <a:spcPts val="0"/>
              </a:spcAft>
              <a:buClr>
                <a:schemeClr val="dk1"/>
              </a:buClr>
              <a:buSzPts val="4300"/>
              <a:buNone/>
              <a:defRPr sz="4300"/>
            </a:lvl5pPr>
            <a:lvl6pPr marL="2743200" lvl="5" indent="-228600" algn="l">
              <a:spcBef>
                <a:spcPts val="860"/>
              </a:spcBef>
              <a:spcAft>
                <a:spcPts val="0"/>
              </a:spcAft>
              <a:buClr>
                <a:schemeClr val="dk1"/>
              </a:buClr>
              <a:buSzPts val="4300"/>
              <a:buNone/>
              <a:defRPr sz="4300"/>
            </a:lvl6pPr>
            <a:lvl7pPr marL="3200400" lvl="6" indent="-228600" algn="l">
              <a:spcBef>
                <a:spcPts val="860"/>
              </a:spcBef>
              <a:spcAft>
                <a:spcPts val="0"/>
              </a:spcAft>
              <a:buClr>
                <a:schemeClr val="dk1"/>
              </a:buClr>
              <a:buSzPts val="4300"/>
              <a:buNone/>
              <a:defRPr sz="4300"/>
            </a:lvl7pPr>
            <a:lvl8pPr marL="3657600" lvl="7" indent="-228600" algn="l">
              <a:spcBef>
                <a:spcPts val="860"/>
              </a:spcBef>
              <a:spcAft>
                <a:spcPts val="0"/>
              </a:spcAft>
              <a:buClr>
                <a:schemeClr val="dk1"/>
              </a:buClr>
              <a:buSzPts val="4300"/>
              <a:buNone/>
              <a:defRPr sz="4300"/>
            </a:lvl8pPr>
            <a:lvl9pPr marL="4114800" lvl="8" indent="-228600" algn="l">
              <a:spcBef>
                <a:spcPts val="860"/>
              </a:spcBef>
              <a:spcAft>
                <a:spcPts val="0"/>
              </a:spcAft>
              <a:buClr>
                <a:schemeClr val="dk1"/>
              </a:buClr>
              <a:buSzPts val="4300"/>
              <a:buNone/>
              <a:defRPr sz="4300"/>
            </a:lvl9pPr>
          </a:lstStyle>
          <a:p>
            <a:endParaRPr/>
          </a:p>
        </p:txBody>
      </p:sp>
      <p:sp>
        <p:nvSpPr>
          <p:cNvPr id="69" name="Google Shape;69;p11"/>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2194560" y="1318262"/>
            <a:ext cx="39502080" cy="548640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11083289" y="-1207766"/>
            <a:ext cx="21724622" cy="39502080"/>
          </a:xfrm>
          <a:prstGeom prst="rect">
            <a:avLst/>
          </a:prstGeom>
          <a:noFill/>
          <a:ln>
            <a:noFill/>
          </a:ln>
        </p:spPr>
        <p:txBody>
          <a:bodyPr spcFirstLastPara="1" wrap="square" lIns="438900" tIns="219450" rIns="438900" bIns="21945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2194560" y="1318262"/>
            <a:ext cx="39502080" cy="5486400"/>
          </a:xfrm>
          <a:prstGeom prst="rect">
            <a:avLst/>
          </a:prstGeom>
          <a:noFill/>
          <a:ln>
            <a:noFill/>
          </a:ln>
        </p:spPr>
        <p:txBody>
          <a:bodyPr spcFirstLastPara="1" wrap="square" lIns="438900" tIns="219450" rIns="438900" bIns="219450" anchor="ctr" anchorCtr="0">
            <a:normAutofit/>
          </a:bodyPr>
          <a:lstStyle>
            <a:lvl1pPr marR="0" lvl="0" algn="ctr" rtl="0">
              <a:spcBef>
                <a:spcPts val="0"/>
              </a:spcBef>
              <a:spcAft>
                <a:spcPts val="0"/>
              </a:spcAft>
              <a:buClr>
                <a:schemeClr val="dk1"/>
              </a:buClr>
              <a:buSzPts val="21100"/>
              <a:buFont typeface="Corbel"/>
              <a:buNone/>
              <a:defRPr sz="21100" b="0" i="0" u="none" strike="noStrike" cap="none">
                <a:solidFill>
                  <a:schemeClr val="dk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
          <p:cNvSpPr txBox="1">
            <a:spLocks noGrp="1"/>
          </p:cNvSpPr>
          <p:nvPr>
            <p:ph type="body" idx="1"/>
          </p:nvPr>
        </p:nvSpPr>
        <p:spPr>
          <a:xfrm>
            <a:off x="2194560" y="7680963"/>
            <a:ext cx="39502080" cy="21724622"/>
          </a:xfrm>
          <a:prstGeom prst="rect">
            <a:avLst/>
          </a:prstGeom>
          <a:noFill/>
          <a:ln>
            <a:noFill/>
          </a:ln>
        </p:spPr>
        <p:txBody>
          <a:bodyPr spcFirstLastPara="1" wrap="square" lIns="438900" tIns="219450" rIns="438900" bIns="219450" anchor="t" anchorCtr="0">
            <a:normAutofit/>
          </a:bodyPr>
          <a:lstStyle>
            <a:lvl1pPr marL="457200" marR="0" lvl="0" indent="-1206500" algn="l" rtl="0">
              <a:spcBef>
                <a:spcPts val="3080"/>
              </a:spcBef>
              <a:spcAft>
                <a:spcPts val="0"/>
              </a:spcAft>
              <a:buClr>
                <a:schemeClr val="dk1"/>
              </a:buClr>
              <a:buSzPts val="15400"/>
              <a:buFont typeface="Arial"/>
              <a:buChar char="•"/>
              <a:defRPr sz="15400" b="0" i="0" u="none" strike="noStrike" cap="none">
                <a:solidFill>
                  <a:schemeClr val="dk1"/>
                </a:solidFill>
                <a:latin typeface="Corbel"/>
                <a:ea typeface="Corbel"/>
                <a:cs typeface="Corbel"/>
                <a:sym typeface="Corbel"/>
              </a:defRPr>
            </a:lvl1pPr>
            <a:lvl2pPr marL="914400" marR="0" lvl="1" indent="-1079500" algn="l" rtl="0">
              <a:spcBef>
                <a:spcPts val="2680"/>
              </a:spcBef>
              <a:spcAft>
                <a:spcPts val="0"/>
              </a:spcAft>
              <a:buClr>
                <a:schemeClr val="dk1"/>
              </a:buClr>
              <a:buSzPts val="13400"/>
              <a:buFont typeface="Arial"/>
              <a:buChar char="–"/>
              <a:defRPr sz="13400" b="0" i="0" u="none" strike="noStrike" cap="none">
                <a:solidFill>
                  <a:schemeClr val="dk1"/>
                </a:solidFill>
                <a:latin typeface="Corbel"/>
                <a:ea typeface="Corbel"/>
                <a:cs typeface="Corbel"/>
                <a:sym typeface="Corbel"/>
              </a:defRPr>
            </a:lvl2pPr>
            <a:lvl3pPr marL="1371600" marR="0" lvl="2" indent="-958850" algn="l" rtl="0">
              <a:spcBef>
                <a:spcPts val="2300"/>
              </a:spcBef>
              <a:spcAft>
                <a:spcPts val="0"/>
              </a:spcAft>
              <a:buClr>
                <a:schemeClr val="dk1"/>
              </a:buClr>
              <a:buSzPts val="11500"/>
              <a:buFont typeface="Arial"/>
              <a:buChar char="•"/>
              <a:defRPr sz="11500" b="0" i="0" u="none" strike="noStrike" cap="none">
                <a:solidFill>
                  <a:schemeClr val="dk1"/>
                </a:solidFill>
                <a:latin typeface="Corbel"/>
                <a:ea typeface="Corbel"/>
                <a:cs typeface="Corbel"/>
                <a:sym typeface="Corbel"/>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orbel"/>
                <a:ea typeface="Corbel"/>
                <a:cs typeface="Corbel"/>
                <a:sym typeface="Corbel"/>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orbel"/>
                <a:ea typeface="Corbel"/>
                <a:cs typeface="Corbel"/>
                <a:sym typeface="Corbel"/>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orbel"/>
                <a:ea typeface="Corbel"/>
                <a:cs typeface="Corbel"/>
                <a:sym typeface="Corbel"/>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orbel"/>
                <a:ea typeface="Corbel"/>
                <a:cs typeface="Corbel"/>
                <a:sym typeface="Corbel"/>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orbel"/>
                <a:ea typeface="Corbel"/>
                <a:cs typeface="Corbel"/>
                <a:sym typeface="Corbel"/>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orbel"/>
                <a:ea typeface="Corbel"/>
                <a:cs typeface="Corbel"/>
                <a:sym typeface="Corbel"/>
              </a:defRPr>
            </a:lvl9pPr>
          </a:lstStyle>
          <a:p>
            <a:endParaRPr/>
          </a:p>
        </p:txBody>
      </p:sp>
      <p:sp>
        <p:nvSpPr>
          <p:cNvPr id="12" name="Google Shape;12;p2"/>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marR="0" lvl="0" algn="l" rtl="0">
              <a:spcBef>
                <a:spcPts val="0"/>
              </a:spcBef>
              <a:spcAft>
                <a:spcPts val="0"/>
              </a:spcAft>
              <a:buSzPts val="1400"/>
              <a:buNone/>
              <a:defRPr sz="5800" b="0" i="0" u="none" strike="noStrike" cap="none">
                <a:solidFill>
                  <a:srgbClr val="BF8B8E"/>
                </a:solidFill>
                <a:latin typeface="Corbel"/>
                <a:ea typeface="Corbel"/>
                <a:cs typeface="Corbel"/>
                <a:sym typeface="Corbel"/>
              </a:defRPr>
            </a:lvl1pPr>
            <a:lvl2pPr marR="0" lvl="1" algn="l" rtl="0">
              <a:spcBef>
                <a:spcPts val="0"/>
              </a:spcBef>
              <a:spcAft>
                <a:spcPts val="0"/>
              </a:spcAft>
              <a:buSzPts val="1400"/>
              <a:buNone/>
              <a:defRPr sz="86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86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86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86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86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86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86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8600" b="0" i="0" u="none" strike="noStrike" cap="none">
                <a:solidFill>
                  <a:schemeClr val="dk1"/>
                </a:solidFill>
                <a:latin typeface="Corbel"/>
                <a:ea typeface="Corbel"/>
                <a:cs typeface="Corbel"/>
                <a:sym typeface="Corbel"/>
              </a:defRPr>
            </a:lvl9pPr>
          </a:lstStyle>
          <a:p>
            <a:endParaRPr/>
          </a:p>
        </p:txBody>
      </p:sp>
      <p:sp>
        <p:nvSpPr>
          <p:cNvPr id="13" name="Google Shape;13;p2"/>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marR="0" lvl="0" algn="ctr" rtl="0">
              <a:spcBef>
                <a:spcPts val="0"/>
              </a:spcBef>
              <a:spcAft>
                <a:spcPts val="0"/>
              </a:spcAft>
              <a:buSzPts val="1400"/>
              <a:buNone/>
              <a:defRPr sz="5800" b="0" i="0" u="none" strike="noStrike" cap="none">
                <a:solidFill>
                  <a:srgbClr val="BF8B8E"/>
                </a:solidFill>
                <a:latin typeface="Corbel"/>
                <a:ea typeface="Corbel"/>
                <a:cs typeface="Corbel"/>
                <a:sym typeface="Corbel"/>
              </a:defRPr>
            </a:lvl1pPr>
            <a:lvl2pPr marR="0" lvl="1" algn="l" rtl="0">
              <a:spcBef>
                <a:spcPts val="0"/>
              </a:spcBef>
              <a:spcAft>
                <a:spcPts val="0"/>
              </a:spcAft>
              <a:buSzPts val="1400"/>
              <a:buNone/>
              <a:defRPr sz="86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86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86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86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86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86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86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8600" b="0" i="0" u="none" strike="noStrike" cap="none">
                <a:solidFill>
                  <a:schemeClr val="dk1"/>
                </a:solidFill>
                <a:latin typeface="Corbel"/>
                <a:ea typeface="Corbel"/>
                <a:cs typeface="Corbel"/>
                <a:sym typeface="Corbel"/>
              </a:defRPr>
            </a:lvl9pPr>
          </a:lstStyle>
          <a:p>
            <a:endParaRPr/>
          </a:p>
        </p:txBody>
      </p:sp>
      <p:sp>
        <p:nvSpPr>
          <p:cNvPr id="14" name="Google Shape;14;p2"/>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5800" b="0" i="0" u="none" strike="noStrike" cap="none">
                <a:solidFill>
                  <a:srgbClr val="BF8B8E"/>
                </a:solidFill>
                <a:latin typeface="Corbel"/>
                <a:ea typeface="Corbel"/>
                <a:cs typeface="Corbel"/>
                <a:sym typeface="Corbel"/>
              </a:defRPr>
            </a:lvl1pPr>
            <a:lvl2pPr marL="0" marR="0" lvl="1" indent="0" algn="r" rtl="0">
              <a:spcBef>
                <a:spcPts val="0"/>
              </a:spcBef>
              <a:buNone/>
              <a:defRPr sz="5800" b="0" i="0" u="none" strike="noStrike" cap="none">
                <a:solidFill>
                  <a:srgbClr val="BF8B8E"/>
                </a:solidFill>
                <a:latin typeface="Corbel"/>
                <a:ea typeface="Corbel"/>
                <a:cs typeface="Corbel"/>
                <a:sym typeface="Corbel"/>
              </a:defRPr>
            </a:lvl2pPr>
            <a:lvl3pPr marL="0" marR="0" lvl="2" indent="0" algn="r" rtl="0">
              <a:spcBef>
                <a:spcPts val="0"/>
              </a:spcBef>
              <a:buNone/>
              <a:defRPr sz="5800" b="0" i="0" u="none" strike="noStrike" cap="none">
                <a:solidFill>
                  <a:srgbClr val="BF8B8E"/>
                </a:solidFill>
                <a:latin typeface="Corbel"/>
                <a:ea typeface="Corbel"/>
                <a:cs typeface="Corbel"/>
                <a:sym typeface="Corbel"/>
              </a:defRPr>
            </a:lvl3pPr>
            <a:lvl4pPr marL="0" marR="0" lvl="3" indent="0" algn="r" rtl="0">
              <a:spcBef>
                <a:spcPts val="0"/>
              </a:spcBef>
              <a:buNone/>
              <a:defRPr sz="5800" b="0" i="0" u="none" strike="noStrike" cap="none">
                <a:solidFill>
                  <a:srgbClr val="BF8B8E"/>
                </a:solidFill>
                <a:latin typeface="Corbel"/>
                <a:ea typeface="Corbel"/>
                <a:cs typeface="Corbel"/>
                <a:sym typeface="Corbel"/>
              </a:defRPr>
            </a:lvl4pPr>
            <a:lvl5pPr marL="0" marR="0" lvl="4" indent="0" algn="r" rtl="0">
              <a:spcBef>
                <a:spcPts val="0"/>
              </a:spcBef>
              <a:buNone/>
              <a:defRPr sz="5800" b="0" i="0" u="none" strike="noStrike" cap="none">
                <a:solidFill>
                  <a:srgbClr val="BF8B8E"/>
                </a:solidFill>
                <a:latin typeface="Corbel"/>
                <a:ea typeface="Corbel"/>
                <a:cs typeface="Corbel"/>
                <a:sym typeface="Corbel"/>
              </a:defRPr>
            </a:lvl5pPr>
            <a:lvl6pPr marL="0" marR="0" lvl="5" indent="0" algn="r" rtl="0">
              <a:spcBef>
                <a:spcPts val="0"/>
              </a:spcBef>
              <a:buNone/>
              <a:defRPr sz="5800" b="0" i="0" u="none" strike="noStrike" cap="none">
                <a:solidFill>
                  <a:srgbClr val="BF8B8E"/>
                </a:solidFill>
                <a:latin typeface="Corbel"/>
                <a:ea typeface="Corbel"/>
                <a:cs typeface="Corbel"/>
                <a:sym typeface="Corbel"/>
              </a:defRPr>
            </a:lvl6pPr>
            <a:lvl7pPr marL="0" marR="0" lvl="6" indent="0" algn="r" rtl="0">
              <a:spcBef>
                <a:spcPts val="0"/>
              </a:spcBef>
              <a:buNone/>
              <a:defRPr sz="5800" b="0" i="0" u="none" strike="noStrike" cap="none">
                <a:solidFill>
                  <a:srgbClr val="BF8B8E"/>
                </a:solidFill>
                <a:latin typeface="Corbel"/>
                <a:ea typeface="Corbel"/>
                <a:cs typeface="Corbel"/>
                <a:sym typeface="Corbel"/>
              </a:defRPr>
            </a:lvl7pPr>
            <a:lvl8pPr marL="0" marR="0" lvl="7" indent="0" algn="r" rtl="0">
              <a:spcBef>
                <a:spcPts val="0"/>
              </a:spcBef>
              <a:buNone/>
              <a:defRPr sz="5800" b="0" i="0" u="none" strike="noStrike" cap="none">
                <a:solidFill>
                  <a:srgbClr val="BF8B8E"/>
                </a:solidFill>
                <a:latin typeface="Corbel"/>
                <a:ea typeface="Corbel"/>
                <a:cs typeface="Corbel"/>
                <a:sym typeface="Corbel"/>
              </a:defRPr>
            </a:lvl8pPr>
            <a:lvl9pPr marL="0" marR="0" lvl="8" indent="0" algn="r" rtl="0">
              <a:spcBef>
                <a:spcPts val="0"/>
              </a:spcBef>
              <a:buNone/>
              <a:defRPr sz="5800" b="0" i="0" u="none" strike="noStrike" cap="none">
                <a:solidFill>
                  <a:srgbClr val="BF8B8E"/>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p:nvPr/>
        </p:nvSpPr>
        <p:spPr>
          <a:xfrm>
            <a:off x="0" y="0"/>
            <a:ext cx="43898476" cy="6225840"/>
          </a:xfrm>
          <a:prstGeom prst="rect">
            <a:avLst/>
          </a:prstGeom>
          <a:solidFill>
            <a:srgbClr val="9C2334"/>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orbel"/>
              <a:ea typeface="Corbel"/>
              <a:cs typeface="Corbel"/>
              <a:sym typeface="Corbel"/>
            </a:endParaRPr>
          </a:p>
        </p:txBody>
      </p:sp>
      <p:sp>
        <p:nvSpPr>
          <p:cNvPr id="90" name="Google Shape;90;p1"/>
          <p:cNvSpPr txBox="1"/>
          <p:nvPr/>
        </p:nvSpPr>
        <p:spPr>
          <a:xfrm>
            <a:off x="1404255" y="8102707"/>
            <a:ext cx="9809348" cy="747893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000" b="0" i="0" u="none" strike="noStrike" cap="none" dirty="0">
                <a:solidFill>
                  <a:schemeClr val="accent6"/>
                </a:solidFill>
                <a:latin typeface="EB Garamond"/>
                <a:ea typeface="EB Garamond"/>
                <a:cs typeface="EB Garamond"/>
                <a:sym typeface="EB Garamond"/>
              </a:rPr>
              <a:t>This research project provides a better understanding of the impact of mission statements of tax-exempt organizations on fundraising, specifically in the United States, Australia, the United Kingdom, and Canada. We utilize the Python Requests and </a:t>
            </a:r>
            <a:r>
              <a:rPr lang="en-US" sz="3000" b="0" i="0" u="none" strike="noStrike" cap="none" dirty="0" err="1">
                <a:solidFill>
                  <a:schemeClr val="accent6"/>
                </a:solidFill>
                <a:latin typeface="EB Garamond"/>
                <a:ea typeface="EB Garamond"/>
                <a:cs typeface="EB Garamond"/>
                <a:sym typeface="EB Garamond"/>
              </a:rPr>
              <a:t>BeautifulSoup</a:t>
            </a:r>
            <a:r>
              <a:rPr lang="en-US" sz="3000" b="0" i="0" u="none" strike="noStrike" cap="none" dirty="0">
                <a:solidFill>
                  <a:schemeClr val="accent6"/>
                </a:solidFill>
                <a:latin typeface="EB Garamond"/>
                <a:ea typeface="EB Garamond"/>
                <a:cs typeface="EB Garamond"/>
                <a:sym typeface="EB Garamond"/>
              </a:rPr>
              <a:t> libraries to web scrape mission statements, names, revenue, and other relevant data from the IRS, GuideStar, and Charity Navigator. After generating the data, we use techniques drawing from Natural Language Processing (NLP) and statistics to identify patterns in mission statements across different categories of tax-exempt organizations like religious charities and medical nonprofits. NLP libraries used include Natural Language Toolkit (NLTK), Regular Expressions (</a:t>
            </a:r>
            <a:r>
              <a:rPr lang="en-US" sz="3000" b="0" i="0" u="none" strike="noStrike" cap="none" dirty="0" err="1">
                <a:solidFill>
                  <a:schemeClr val="accent6"/>
                </a:solidFill>
                <a:latin typeface="EB Garamond"/>
                <a:ea typeface="EB Garamond"/>
                <a:cs typeface="EB Garamond"/>
                <a:sym typeface="EB Garamond"/>
              </a:rPr>
              <a:t>RegEx</a:t>
            </a:r>
            <a:r>
              <a:rPr lang="en-US" sz="3000" b="0" i="0" u="none" strike="noStrike" cap="none" dirty="0">
                <a:solidFill>
                  <a:schemeClr val="accent6"/>
                </a:solidFill>
                <a:latin typeface="EB Garamond"/>
                <a:ea typeface="EB Garamond"/>
                <a:cs typeface="EB Garamond"/>
                <a:sym typeface="EB Garamond"/>
              </a:rPr>
              <a:t>), and </a:t>
            </a:r>
            <a:r>
              <a:rPr lang="en-US" sz="3000" b="0" i="0" u="none" strike="noStrike" cap="none" dirty="0" err="1">
                <a:solidFill>
                  <a:schemeClr val="accent6"/>
                </a:solidFill>
                <a:latin typeface="EB Garamond"/>
                <a:ea typeface="EB Garamond"/>
                <a:cs typeface="EB Garamond"/>
                <a:sym typeface="EB Garamond"/>
              </a:rPr>
              <a:t>SpaCy</a:t>
            </a:r>
            <a:r>
              <a:rPr lang="en-US" sz="3000" b="0" i="0" u="none" strike="noStrike" cap="none" dirty="0">
                <a:solidFill>
                  <a:schemeClr val="accent6"/>
                </a:solidFill>
                <a:latin typeface="EB Garamond"/>
                <a:ea typeface="EB Garamond"/>
                <a:cs typeface="EB Garamond"/>
                <a:sym typeface="EB Garamond"/>
              </a:rPr>
              <a:t>. In full, this project provides insight into the impact of mission statement language on fundraising efforts. All project code, data, and documentation can be found at github.com/Hariaksha/NLP-Charity-Research.</a:t>
            </a:r>
            <a:endParaRPr lang="en-US" dirty="0"/>
          </a:p>
        </p:txBody>
      </p:sp>
      <p:sp>
        <p:nvSpPr>
          <p:cNvPr id="91" name="Google Shape;91;p1"/>
          <p:cNvSpPr txBox="1"/>
          <p:nvPr/>
        </p:nvSpPr>
        <p:spPr>
          <a:xfrm>
            <a:off x="1404255" y="18368720"/>
            <a:ext cx="9809348" cy="732504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000" b="1" i="0" u="none" strike="noStrike" cap="none" dirty="0">
                <a:solidFill>
                  <a:schemeClr val="accent6"/>
                </a:solidFill>
                <a:latin typeface="EB Garamond"/>
                <a:ea typeface="EB Garamond"/>
                <a:cs typeface="EB Garamond"/>
                <a:sym typeface="EB Garamond"/>
              </a:rPr>
              <a:t>Natural Language Processing:</a:t>
            </a:r>
            <a:endParaRPr dirty="0"/>
          </a:p>
          <a:p>
            <a:pPr marL="457200" marR="0" lvl="0" indent="-457200" algn="just" rtl="0">
              <a:spcBef>
                <a:spcPts val="0"/>
              </a:spcBef>
              <a:spcAft>
                <a:spcPts val="0"/>
              </a:spcAft>
              <a:buClr>
                <a:schemeClr val="accent6"/>
              </a:buClr>
              <a:buSzPts val="3000"/>
              <a:buFont typeface="Arial"/>
              <a:buChar char="•"/>
            </a:pPr>
            <a:r>
              <a:rPr lang="en-US" sz="3000" b="0" i="0" u="none" strike="noStrike" cap="none" dirty="0">
                <a:solidFill>
                  <a:schemeClr val="accent6"/>
                </a:solidFill>
                <a:latin typeface="EB Garamond"/>
                <a:ea typeface="EB Garamond"/>
                <a:cs typeface="EB Garamond"/>
                <a:sym typeface="EB Garamond"/>
              </a:rPr>
              <a:t>Natural  Language Processing (NLP) is the branch of Artificial Intelligence that enables computers to understand, manipulate, and generate human language.</a:t>
            </a:r>
          </a:p>
          <a:p>
            <a:pPr marL="457200" marR="0" lvl="0" indent="-457200" algn="just" rtl="0">
              <a:spcBef>
                <a:spcPts val="0"/>
              </a:spcBef>
              <a:spcAft>
                <a:spcPts val="0"/>
              </a:spcAft>
              <a:buClr>
                <a:schemeClr val="accent6"/>
              </a:buClr>
              <a:buSzPts val="3000"/>
              <a:buFont typeface="Arial"/>
              <a:buChar char="•"/>
            </a:pPr>
            <a:r>
              <a:rPr lang="en-US" sz="3000" dirty="0">
                <a:solidFill>
                  <a:schemeClr val="accent6"/>
                </a:solidFill>
                <a:latin typeface="EB Garamond"/>
                <a:ea typeface="EB Garamond"/>
                <a:cs typeface="EB Garamond"/>
                <a:sym typeface="EB Garamond"/>
              </a:rPr>
              <a:t>This technology is v</a:t>
            </a:r>
            <a:r>
              <a:rPr lang="en-US" sz="3000" b="0" i="0" u="none" strike="noStrike" cap="none" dirty="0">
                <a:solidFill>
                  <a:schemeClr val="accent6"/>
                </a:solidFill>
                <a:latin typeface="EB Garamond"/>
                <a:ea typeface="EB Garamond"/>
                <a:cs typeface="EB Garamond"/>
                <a:sym typeface="EB Garamond"/>
              </a:rPr>
              <a:t>ital for many applications involving unstructured and textual data.</a:t>
            </a:r>
            <a:endParaRPr dirty="0"/>
          </a:p>
          <a:p>
            <a:pPr marL="0" marR="0" lvl="0" indent="0" algn="just" rtl="0">
              <a:spcBef>
                <a:spcPts val="1200"/>
              </a:spcBef>
              <a:spcAft>
                <a:spcPts val="0"/>
              </a:spcAft>
              <a:buNone/>
            </a:pPr>
            <a:r>
              <a:rPr lang="en-US" sz="3000" b="1" i="0" u="none" strike="noStrike" cap="none" dirty="0">
                <a:solidFill>
                  <a:schemeClr val="accent6"/>
                </a:solidFill>
                <a:latin typeface="EB Garamond"/>
                <a:ea typeface="EB Garamond"/>
                <a:cs typeface="EB Garamond"/>
                <a:sym typeface="EB Garamond"/>
              </a:rPr>
              <a:t>Nonprofits in America:</a:t>
            </a:r>
          </a:p>
          <a:p>
            <a:pPr marL="457200" marR="0" lvl="0" indent="-457200" algn="just" defTabSz="914400" rtl="0" eaLnBrk="1" fontAlgn="auto" latinLnBrk="0" hangingPunct="1">
              <a:lnSpc>
                <a:spcPct val="100000"/>
              </a:lnSpc>
              <a:spcBef>
                <a:spcPts val="0"/>
              </a:spcBef>
              <a:spcAft>
                <a:spcPts val="0"/>
              </a:spcAft>
              <a:buClr>
                <a:srgbClr val="000000"/>
              </a:buClr>
              <a:buSzPts val="3000"/>
              <a:buFont typeface="Arial"/>
              <a:buChar char="•"/>
              <a:tabLst/>
              <a:defRPr/>
            </a:pPr>
            <a:r>
              <a:rPr lang="en-US" sz="3000" dirty="0">
                <a:solidFill>
                  <a:schemeClr val="accent6"/>
                </a:solidFill>
                <a:latin typeface="EB Garamond"/>
                <a:ea typeface="EB Garamond"/>
                <a:cs typeface="EB Garamond"/>
                <a:sym typeface="EB Garamond"/>
              </a:rPr>
              <a:t>Most nonprofits are small and community-based, and 92% operate with less than $1 million a year.</a:t>
            </a:r>
          </a:p>
          <a:p>
            <a:pPr marL="457200" marR="0" lvl="0" indent="-457200" algn="just" defTabSz="914400" rtl="0" eaLnBrk="1" fontAlgn="auto" latinLnBrk="0" hangingPunct="1">
              <a:lnSpc>
                <a:spcPct val="100000"/>
              </a:lnSpc>
              <a:spcBef>
                <a:spcPts val="0"/>
              </a:spcBef>
              <a:spcAft>
                <a:spcPts val="0"/>
              </a:spcAft>
              <a:buClr>
                <a:srgbClr val="000000"/>
              </a:buClr>
              <a:buSzPts val="3000"/>
              <a:buFont typeface="Arial"/>
              <a:buChar char="•"/>
              <a:tabLst/>
              <a:defRPr/>
            </a:pPr>
            <a:r>
              <a:rPr kumimoji="0" lang="en-US" sz="3000" b="0" i="0" u="none" strike="noStrike" kern="0" cap="none" spc="0" normalizeH="0" baseline="0" noProof="0" dirty="0">
                <a:ln>
                  <a:noFill/>
                </a:ln>
                <a:solidFill>
                  <a:schemeClr val="accent6"/>
                </a:solidFill>
                <a:effectLst/>
                <a:uLnTx/>
                <a:uFillTx/>
                <a:latin typeface="EB Garamond"/>
                <a:ea typeface="EB Garamond"/>
                <a:sym typeface="EB Garamond"/>
              </a:rPr>
              <a:t>There are 1,859,826 tax-exempt organizations in the country.</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just" rtl="0">
              <a:spcBef>
                <a:spcPts val="1200"/>
              </a:spcBef>
              <a:spcAft>
                <a:spcPts val="0"/>
              </a:spcAft>
              <a:buNone/>
            </a:pPr>
            <a:r>
              <a:rPr lang="en-US" sz="3000" b="1" dirty="0">
                <a:latin typeface="EB Garamond"/>
                <a:ea typeface="EB Garamond"/>
                <a:cs typeface="EB Garamond"/>
                <a:sym typeface="EB Garamond"/>
              </a:rPr>
              <a:t>Language and Impact</a:t>
            </a:r>
            <a:r>
              <a:rPr lang="en-US" sz="3000" dirty="0">
                <a:latin typeface="EB Garamond"/>
                <a:ea typeface="EB Garamond"/>
                <a:cs typeface="EB Garamond"/>
                <a:sym typeface="EB Garamond"/>
              </a:rPr>
              <a:t>:</a:t>
            </a:r>
            <a:endParaRPr lang="en-US" sz="3000" b="1" i="0" u="none" strike="noStrike" cap="none" dirty="0">
              <a:solidFill>
                <a:schemeClr val="accent6"/>
              </a:solidFill>
              <a:latin typeface="EB Garamond"/>
              <a:ea typeface="EB Garamond"/>
              <a:cs typeface="EB Garamond"/>
              <a:sym typeface="EB Garamond"/>
            </a:endParaRPr>
          </a:p>
          <a:p>
            <a:pPr marL="457200" marR="0" lvl="0" indent="-457200" algn="just" defTabSz="914400" rtl="0" eaLnBrk="1" fontAlgn="auto" latinLnBrk="0" hangingPunct="1">
              <a:lnSpc>
                <a:spcPct val="100000"/>
              </a:lnSpc>
              <a:spcBef>
                <a:spcPts val="0"/>
              </a:spcBef>
              <a:spcAft>
                <a:spcPts val="0"/>
              </a:spcAft>
              <a:buClr>
                <a:srgbClr val="000000"/>
              </a:buClr>
              <a:buSzPts val="3000"/>
              <a:buFont typeface="Arial"/>
              <a:buChar char="•"/>
              <a:tabLst/>
              <a:defRPr/>
            </a:pPr>
            <a:r>
              <a:rPr lang="en-US" sz="3000" dirty="0">
                <a:solidFill>
                  <a:schemeClr val="accent6"/>
                </a:solidFill>
                <a:latin typeface="EB Garamond"/>
                <a:ea typeface="EB Garamond"/>
                <a:cs typeface="EB Garamond"/>
                <a:sym typeface="EB Garamond"/>
              </a:rPr>
              <a:t>Prior research indicates that mission statement language correlates with economic and organizational performance.</a:t>
            </a:r>
          </a:p>
          <a:p>
            <a:pPr marR="0" lvl="0" algn="just" rtl="0">
              <a:spcBef>
                <a:spcPts val="0"/>
              </a:spcBef>
              <a:spcAft>
                <a:spcPts val="0"/>
              </a:spcAft>
              <a:buClr>
                <a:schemeClr val="accent6"/>
              </a:buClr>
              <a:buSzPts val="3000"/>
            </a:pPr>
            <a:endParaRPr lang="en-US" sz="3000" b="1" dirty="0">
              <a:solidFill>
                <a:schemeClr val="accent6"/>
              </a:solidFill>
              <a:latin typeface="EB Garamond"/>
              <a:ea typeface="EB Garamond"/>
              <a:cs typeface="EB Garamond"/>
              <a:sym typeface="EB Garamond"/>
            </a:endParaRPr>
          </a:p>
          <a:p>
            <a:pPr marL="457200" marR="0" lvl="0" indent="-457200" algn="just" rtl="0">
              <a:spcBef>
                <a:spcPts val="0"/>
              </a:spcBef>
              <a:spcAft>
                <a:spcPts val="0"/>
              </a:spcAft>
              <a:buClr>
                <a:schemeClr val="accent6"/>
              </a:buClr>
              <a:buSzPts val="3000"/>
              <a:buFont typeface="Arial"/>
              <a:buChar char="•"/>
            </a:pPr>
            <a:endParaRPr lang="en-US" sz="3000" b="0" i="0" u="none" strike="noStrike" cap="none" dirty="0">
              <a:solidFill>
                <a:schemeClr val="accent6"/>
              </a:solidFill>
              <a:latin typeface="EB Garamond"/>
              <a:ea typeface="EB Garamond"/>
              <a:cs typeface="EB Garamond"/>
              <a:sym typeface="EB Garamond"/>
            </a:endParaRPr>
          </a:p>
        </p:txBody>
      </p:sp>
      <p:sp>
        <p:nvSpPr>
          <p:cNvPr id="92" name="Google Shape;92;p1"/>
          <p:cNvSpPr txBox="1"/>
          <p:nvPr/>
        </p:nvSpPr>
        <p:spPr>
          <a:xfrm>
            <a:off x="12861250" y="19008291"/>
            <a:ext cx="9654523" cy="424731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000" b="0" i="0" u="none" strike="noStrike" cap="none">
                <a:solidFill>
                  <a:schemeClr val="accent6"/>
                </a:solidFill>
                <a:latin typeface="EB Garamond"/>
                <a:ea typeface="EB Garamond"/>
                <a:cs typeface="EB Garamond"/>
                <a:sym typeface="EB Garamond"/>
              </a:rPr>
              <a:t>RESEARCH QUESTION</a:t>
            </a:r>
            <a:endParaRPr/>
          </a:p>
          <a:p>
            <a:pPr marL="0" marR="0" lvl="0" indent="0" algn="just" rtl="0">
              <a:spcBef>
                <a:spcPts val="0"/>
              </a:spcBef>
              <a:spcAft>
                <a:spcPts val="0"/>
              </a:spcAft>
              <a:buNone/>
            </a:pPr>
            <a:r>
              <a:rPr lang="en-US" sz="3000" b="0" i="0" u="none" strike="noStrike" cap="none">
                <a:solidFill>
                  <a:schemeClr val="accent6"/>
                </a:solidFill>
                <a:latin typeface="EB Garamond"/>
                <a:ea typeface="EB Garamond"/>
                <a:cs typeface="EB Garamond"/>
                <a:sym typeface="EB Garamond"/>
              </a:rPr>
              <a:t>How does a participant’s perception of their opponent’s IQ affect their own choices? </a:t>
            </a:r>
            <a:endParaRPr/>
          </a:p>
          <a:p>
            <a:pPr marL="0" marR="0" lvl="0" indent="0" algn="just" rtl="0">
              <a:spcBef>
                <a:spcPts val="0"/>
              </a:spcBef>
              <a:spcAft>
                <a:spcPts val="0"/>
              </a:spcAft>
              <a:buNone/>
            </a:pPr>
            <a:endParaRPr sz="3000" b="0" i="0" u="none" strike="noStrike" cap="none">
              <a:solidFill>
                <a:schemeClr val="accent6"/>
              </a:solidFill>
              <a:latin typeface="EB Garamond"/>
              <a:ea typeface="EB Garamond"/>
              <a:cs typeface="EB Garamond"/>
              <a:sym typeface="EB Garamond"/>
            </a:endParaRPr>
          </a:p>
          <a:p>
            <a:pPr marL="457200" marR="0" lvl="0" indent="-457200" algn="just" rtl="0">
              <a:spcBef>
                <a:spcPts val="0"/>
              </a:spcBef>
              <a:spcAft>
                <a:spcPts val="0"/>
              </a:spcAft>
              <a:buClr>
                <a:schemeClr val="accent6"/>
              </a:buClr>
              <a:buSzPts val="3000"/>
              <a:buFont typeface="Arial"/>
              <a:buChar char="•"/>
            </a:pPr>
            <a:r>
              <a:rPr lang="en-US" sz="3000" b="0" i="0" u="none" strike="noStrike" cap="none">
                <a:solidFill>
                  <a:schemeClr val="accent6"/>
                </a:solidFill>
                <a:latin typeface="EB Garamond"/>
                <a:ea typeface="EB Garamond"/>
                <a:cs typeface="EB Garamond"/>
                <a:sym typeface="EB Garamond"/>
              </a:rPr>
              <a:t>TIDE (The Interactive Decision Experiment) Lab</a:t>
            </a:r>
            <a:endParaRPr/>
          </a:p>
          <a:p>
            <a:pPr marL="457200" marR="0" lvl="0" indent="-457200" algn="just" rtl="0">
              <a:spcBef>
                <a:spcPts val="0"/>
              </a:spcBef>
              <a:spcAft>
                <a:spcPts val="0"/>
              </a:spcAft>
              <a:buClr>
                <a:schemeClr val="accent6"/>
              </a:buClr>
              <a:buSzPts val="3000"/>
              <a:buFont typeface="Arial"/>
              <a:buChar char="•"/>
            </a:pPr>
            <a:r>
              <a:rPr lang="en-US" sz="3000" b="0" i="0" u="none" strike="noStrike" cap="none">
                <a:solidFill>
                  <a:schemeClr val="accent6"/>
                </a:solidFill>
                <a:latin typeface="EB Garamond"/>
                <a:ea typeface="EB Garamond"/>
                <a:cs typeface="EB Garamond"/>
                <a:sym typeface="EB Garamond"/>
              </a:rPr>
              <a:t>Undergraduates recruited with monetary incentive  </a:t>
            </a:r>
            <a:endParaRPr/>
          </a:p>
          <a:p>
            <a:pPr marL="457200" marR="0" lvl="0" indent="-457200" algn="just" rtl="0">
              <a:spcBef>
                <a:spcPts val="0"/>
              </a:spcBef>
              <a:spcAft>
                <a:spcPts val="0"/>
              </a:spcAft>
              <a:buClr>
                <a:schemeClr val="accent6"/>
              </a:buClr>
              <a:buSzPts val="3000"/>
              <a:buFont typeface="Arial"/>
              <a:buChar char="•"/>
            </a:pPr>
            <a:r>
              <a:rPr lang="en-US" sz="3000" b="0" i="0" u="none" strike="noStrike" cap="none">
                <a:solidFill>
                  <a:schemeClr val="accent6"/>
                </a:solidFill>
                <a:latin typeface="EB Garamond"/>
                <a:ea typeface="EB Garamond"/>
                <a:cs typeface="EB Garamond"/>
                <a:sym typeface="EB Garamond"/>
              </a:rPr>
              <a:t>Interact anonymously on computers using z-Tree software</a:t>
            </a:r>
            <a:endParaRPr/>
          </a:p>
          <a:p>
            <a:pPr marL="457200" marR="0" lvl="0" indent="-266700" algn="just" rtl="0">
              <a:spcBef>
                <a:spcPts val="0"/>
              </a:spcBef>
              <a:spcAft>
                <a:spcPts val="0"/>
              </a:spcAft>
              <a:buClr>
                <a:schemeClr val="dk1"/>
              </a:buClr>
              <a:buSzPts val="3000"/>
              <a:buFont typeface="Arial"/>
              <a:buNone/>
            </a:pPr>
            <a:endParaRPr sz="3000" b="0" i="0" u="none" strike="noStrike" cap="none">
              <a:solidFill>
                <a:schemeClr val="accent6"/>
              </a:solidFill>
              <a:latin typeface="EB Garamond"/>
              <a:ea typeface="EB Garamond"/>
              <a:cs typeface="EB Garamond"/>
              <a:sym typeface="EB Garamond"/>
            </a:endParaRPr>
          </a:p>
          <a:p>
            <a:pPr marL="0" marR="0" lvl="0" indent="190500" algn="just" rtl="0">
              <a:spcBef>
                <a:spcPts val="0"/>
              </a:spcBef>
              <a:spcAft>
                <a:spcPts val="0"/>
              </a:spcAft>
              <a:buClr>
                <a:schemeClr val="dk1"/>
              </a:buClr>
              <a:buSzPts val="3000"/>
              <a:buFont typeface="Arial"/>
              <a:buNone/>
            </a:pPr>
            <a:endParaRPr sz="3000" b="0" i="0" u="none" strike="noStrike" cap="none">
              <a:solidFill>
                <a:schemeClr val="accent6"/>
              </a:solidFill>
              <a:latin typeface="EB Garamond"/>
              <a:ea typeface="EB Garamond"/>
              <a:cs typeface="EB Garamond"/>
              <a:sym typeface="EB Garamond"/>
            </a:endParaRPr>
          </a:p>
        </p:txBody>
      </p:sp>
      <p:sp>
        <p:nvSpPr>
          <p:cNvPr id="93" name="Google Shape;93;p1"/>
          <p:cNvSpPr txBox="1"/>
          <p:nvPr/>
        </p:nvSpPr>
        <p:spPr>
          <a:xfrm>
            <a:off x="6921625" y="-190509"/>
            <a:ext cx="184666" cy="141577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8600">
              <a:solidFill>
                <a:schemeClr val="dk1"/>
              </a:solidFill>
              <a:latin typeface="Corbel"/>
              <a:ea typeface="Corbel"/>
              <a:cs typeface="Corbel"/>
              <a:sym typeface="Corbel"/>
            </a:endParaRPr>
          </a:p>
        </p:txBody>
      </p:sp>
      <p:sp>
        <p:nvSpPr>
          <p:cNvPr id="94" name="Google Shape;94;p1"/>
          <p:cNvSpPr txBox="1"/>
          <p:nvPr/>
        </p:nvSpPr>
        <p:spPr>
          <a:xfrm>
            <a:off x="33173639" y="21325922"/>
            <a:ext cx="9885343" cy="467816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000" dirty="0">
                <a:solidFill>
                  <a:schemeClr val="accent6"/>
                </a:solidFill>
                <a:latin typeface="EB Garamond"/>
                <a:ea typeface="EB Garamond"/>
                <a:cs typeface="EB Garamond"/>
                <a:sym typeface="EB Garamond"/>
              </a:rPr>
              <a:t>The next steps are:</a:t>
            </a:r>
            <a:endParaRPr dirty="0"/>
          </a:p>
          <a:p>
            <a:pPr marL="457200" marR="0" lvl="0" indent="-457200" algn="just" rtl="0">
              <a:spcBef>
                <a:spcPts val="0"/>
              </a:spcBef>
              <a:spcAft>
                <a:spcPts val="0"/>
              </a:spcAft>
              <a:buClr>
                <a:schemeClr val="accent6"/>
              </a:buClr>
              <a:buSzPts val="3000"/>
              <a:buFont typeface="Arial"/>
              <a:buChar char="•"/>
            </a:pPr>
            <a:r>
              <a:rPr lang="en-US" sz="3000" dirty="0">
                <a:solidFill>
                  <a:schemeClr val="accent6"/>
                </a:solidFill>
                <a:latin typeface="EB Garamond"/>
                <a:ea typeface="EB Garamond"/>
                <a:cs typeface="EB Garamond"/>
                <a:sym typeface="EB Garamond"/>
              </a:rPr>
              <a:t>Generate data from the United Kingdom, Australia, and Canada</a:t>
            </a:r>
            <a:endParaRPr dirty="0"/>
          </a:p>
          <a:p>
            <a:pPr marL="457200" marR="0" lvl="0" indent="-457200" algn="just" rtl="0">
              <a:spcBef>
                <a:spcPts val="0"/>
              </a:spcBef>
              <a:spcAft>
                <a:spcPts val="0"/>
              </a:spcAft>
              <a:buClr>
                <a:schemeClr val="accent6"/>
              </a:buClr>
              <a:buSzPts val="3000"/>
              <a:buFont typeface="Arial"/>
              <a:buChar char="•"/>
            </a:pPr>
            <a:r>
              <a:rPr lang="en-US" sz="3000" dirty="0">
                <a:solidFill>
                  <a:schemeClr val="accent6"/>
                </a:solidFill>
                <a:latin typeface="EB Garamond"/>
                <a:ea typeface="EB Garamond"/>
                <a:cs typeface="EB Garamond"/>
                <a:sym typeface="EB Garamond"/>
              </a:rPr>
              <a:t>Create computational linguistic measurement of "self VS other" language and assign respective value to each mission statement. </a:t>
            </a:r>
            <a:endParaRPr dirty="0"/>
          </a:p>
          <a:p>
            <a:pPr marL="457200" marR="0" lvl="0" indent="-457200" algn="just" rtl="0">
              <a:spcBef>
                <a:spcPts val="0"/>
              </a:spcBef>
              <a:spcAft>
                <a:spcPts val="0"/>
              </a:spcAft>
              <a:buClr>
                <a:schemeClr val="accent6"/>
              </a:buClr>
              <a:buSzPts val="3000"/>
              <a:buFont typeface="Arial"/>
              <a:buChar char="•"/>
            </a:pPr>
            <a:r>
              <a:rPr lang="en-US" sz="3000" dirty="0">
                <a:solidFill>
                  <a:schemeClr val="accent6"/>
                </a:solidFill>
                <a:latin typeface="EB Garamond"/>
                <a:ea typeface="EB Garamond"/>
                <a:cs typeface="EB Garamond"/>
                <a:sym typeface="EB Garamond"/>
              </a:rPr>
              <a:t>Analyze the data and note important patterns.</a:t>
            </a:r>
          </a:p>
          <a:p>
            <a:pPr marL="457200" marR="0" lvl="0" indent="-457200" algn="just" rtl="0">
              <a:spcBef>
                <a:spcPts val="0"/>
              </a:spcBef>
              <a:spcAft>
                <a:spcPts val="0"/>
              </a:spcAft>
              <a:buClr>
                <a:schemeClr val="accent6"/>
              </a:buClr>
              <a:buSzPts val="3000"/>
              <a:buFont typeface="Arial"/>
              <a:buChar char="•"/>
            </a:pPr>
            <a:r>
              <a:rPr lang="en-US" sz="3000" dirty="0">
                <a:solidFill>
                  <a:schemeClr val="accent6"/>
                </a:solidFill>
                <a:latin typeface="EB Garamond"/>
                <a:ea typeface="EB Garamond"/>
                <a:cs typeface="EB Garamond"/>
                <a:sym typeface="EB Garamond"/>
              </a:rPr>
              <a:t>Train ML model on training data to estimate revenue of tax-exempt organization given mission statement and asset code.</a:t>
            </a:r>
          </a:p>
          <a:p>
            <a:pPr marL="457200" marR="0" lvl="0" indent="-457200" algn="just" rtl="0">
              <a:spcBef>
                <a:spcPts val="0"/>
              </a:spcBef>
              <a:spcAft>
                <a:spcPts val="0"/>
              </a:spcAft>
              <a:buClr>
                <a:schemeClr val="accent6"/>
              </a:buClr>
              <a:buSzPts val="3000"/>
              <a:buFont typeface="Arial"/>
              <a:buChar char="•"/>
            </a:pPr>
            <a:r>
              <a:rPr lang="en-US" sz="3000" dirty="0">
                <a:solidFill>
                  <a:schemeClr val="accent6"/>
                </a:solidFill>
                <a:latin typeface="EB Garamond"/>
                <a:ea typeface="EB Garamond"/>
                <a:cs typeface="EB Garamond"/>
                <a:sym typeface="EB Garamond"/>
              </a:rPr>
              <a:t>Test ML on testing data.</a:t>
            </a:r>
          </a:p>
          <a:p>
            <a:pPr marL="457200" marR="0" lvl="0" indent="-457200" algn="just" rtl="0">
              <a:spcBef>
                <a:spcPts val="0"/>
              </a:spcBef>
              <a:spcAft>
                <a:spcPts val="0"/>
              </a:spcAft>
              <a:buClr>
                <a:schemeClr val="accent6"/>
              </a:buClr>
              <a:buSzPts val="3000"/>
              <a:buFont typeface="Arial"/>
              <a:buChar char="•"/>
            </a:pPr>
            <a:endParaRPr dirty="0"/>
          </a:p>
          <a:p>
            <a:pPr marL="457200" marR="0" lvl="0" indent="-457200" algn="just" rtl="0">
              <a:spcBef>
                <a:spcPts val="0"/>
              </a:spcBef>
              <a:spcAft>
                <a:spcPts val="0"/>
              </a:spcAft>
              <a:buClr>
                <a:schemeClr val="accent6"/>
              </a:buClr>
              <a:buSzPts val="3000"/>
              <a:buFont typeface="Arial"/>
              <a:buChar char="•"/>
            </a:pPr>
            <a:endParaRPr dirty="0"/>
          </a:p>
        </p:txBody>
      </p:sp>
      <p:sp>
        <p:nvSpPr>
          <p:cNvPr id="95" name="Google Shape;95;p1"/>
          <p:cNvSpPr txBox="1"/>
          <p:nvPr/>
        </p:nvSpPr>
        <p:spPr>
          <a:xfrm>
            <a:off x="7527894" y="438710"/>
            <a:ext cx="29686200" cy="563227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0" b="1" dirty="0">
                <a:solidFill>
                  <a:schemeClr val="lt1"/>
                </a:solidFill>
                <a:latin typeface="Helvetica Neue"/>
                <a:ea typeface="Helvetica Neue"/>
                <a:cs typeface="Helvetica Neue"/>
                <a:sym typeface="Helvetica Neue"/>
              </a:rPr>
              <a:t>Natural Language Processing on Mission Statements of Tax-Exempt Organizations </a:t>
            </a:r>
          </a:p>
          <a:p>
            <a:pPr marL="0" marR="0" lvl="0" indent="0" algn="ctr" rtl="0">
              <a:spcBef>
                <a:spcPts val="0"/>
              </a:spcBef>
              <a:spcAft>
                <a:spcPts val="0"/>
              </a:spcAft>
              <a:buNone/>
            </a:pPr>
            <a:r>
              <a:rPr lang="en-US" sz="7200" b="1" dirty="0">
                <a:solidFill>
                  <a:schemeClr val="lt1"/>
                </a:solidFill>
                <a:latin typeface="Helvetica Neue"/>
                <a:ea typeface="Helvetica Neue"/>
                <a:cs typeface="Helvetica Neue"/>
                <a:sym typeface="Helvetica Neue"/>
              </a:rPr>
              <a:t>Hariaksha Gunda</a:t>
            </a:r>
            <a:endParaRPr dirty="0"/>
          </a:p>
          <a:p>
            <a:pPr marL="0" marR="0" lvl="0" indent="0" algn="ctr" rtl="0">
              <a:spcBef>
                <a:spcPts val="0"/>
              </a:spcBef>
              <a:spcAft>
                <a:spcPts val="0"/>
              </a:spcAft>
              <a:buNone/>
            </a:pPr>
            <a:r>
              <a:rPr lang="en-US" sz="6000" b="1" dirty="0">
                <a:solidFill>
                  <a:schemeClr val="lt1"/>
                </a:solidFill>
                <a:latin typeface="Helvetica Neue"/>
                <a:ea typeface="Helvetica Neue"/>
                <a:cs typeface="Helvetica Neue"/>
                <a:sym typeface="Helvetica Neue"/>
              </a:rPr>
              <a:t>Advisor: Dr. Michael Price</a:t>
            </a:r>
            <a:endParaRPr dirty="0"/>
          </a:p>
          <a:p>
            <a:pPr marL="0" marR="0" lvl="0" indent="0" algn="ctr" rtl="0">
              <a:spcBef>
                <a:spcPts val="0"/>
              </a:spcBef>
              <a:spcAft>
                <a:spcPts val="0"/>
              </a:spcAft>
              <a:buNone/>
            </a:pPr>
            <a:r>
              <a:rPr lang="en-US" sz="4800" b="1" i="1" dirty="0">
                <a:solidFill>
                  <a:schemeClr val="lt1"/>
                </a:solidFill>
                <a:latin typeface="Helvetica Neue"/>
                <a:ea typeface="Helvetica Neue"/>
                <a:cs typeface="Helvetica Neue"/>
                <a:sym typeface="Helvetica Neue"/>
              </a:rPr>
              <a:t>Department of Economics, Finance, and Legal Studies</a:t>
            </a:r>
            <a:endParaRPr sz="4800" dirty="0">
              <a:solidFill>
                <a:schemeClr val="lt1"/>
              </a:solidFill>
              <a:latin typeface="Helvetica Neue"/>
              <a:ea typeface="Helvetica Neue"/>
              <a:cs typeface="Helvetica Neue"/>
              <a:sym typeface="Helvetica Neue"/>
            </a:endParaRPr>
          </a:p>
        </p:txBody>
      </p:sp>
      <p:sp>
        <p:nvSpPr>
          <p:cNvPr id="96" name="Google Shape;96;p1"/>
          <p:cNvSpPr/>
          <p:nvPr/>
        </p:nvSpPr>
        <p:spPr>
          <a:xfrm>
            <a:off x="1214776" y="6949348"/>
            <a:ext cx="10241280" cy="914400"/>
          </a:xfrm>
          <a:prstGeom prst="rect">
            <a:avLst/>
          </a:prstGeom>
          <a:solidFill>
            <a:srgbClr val="9C2334"/>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orbel"/>
              <a:ea typeface="Corbel"/>
              <a:cs typeface="Corbel"/>
              <a:sym typeface="Corbel"/>
            </a:endParaRPr>
          </a:p>
        </p:txBody>
      </p:sp>
      <p:sp>
        <p:nvSpPr>
          <p:cNvPr id="97" name="Google Shape;97;p1"/>
          <p:cNvSpPr txBox="1"/>
          <p:nvPr/>
        </p:nvSpPr>
        <p:spPr>
          <a:xfrm>
            <a:off x="1714839" y="7008086"/>
            <a:ext cx="9083675" cy="769937"/>
          </a:xfrm>
          <a:prstGeom prst="rect">
            <a:avLst/>
          </a:prstGeom>
          <a:noFill/>
          <a:ln>
            <a:noFill/>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lt1"/>
                </a:solidFill>
                <a:latin typeface="Verdana"/>
                <a:ea typeface="Verdana"/>
                <a:cs typeface="Verdana"/>
                <a:sym typeface="Verdana"/>
              </a:rPr>
              <a:t>ABSTRACT</a:t>
            </a:r>
            <a:endParaRPr/>
          </a:p>
        </p:txBody>
      </p:sp>
      <p:sp>
        <p:nvSpPr>
          <p:cNvPr id="98" name="Google Shape;98;p1"/>
          <p:cNvSpPr/>
          <p:nvPr/>
        </p:nvSpPr>
        <p:spPr>
          <a:xfrm>
            <a:off x="1214776" y="17215783"/>
            <a:ext cx="10241280" cy="914400"/>
          </a:xfrm>
          <a:prstGeom prst="rect">
            <a:avLst/>
          </a:prstGeom>
          <a:solidFill>
            <a:srgbClr val="9C2334"/>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orbel"/>
              <a:ea typeface="Corbel"/>
              <a:cs typeface="Corbel"/>
              <a:sym typeface="Corbel"/>
            </a:endParaRPr>
          </a:p>
        </p:txBody>
      </p:sp>
      <p:sp>
        <p:nvSpPr>
          <p:cNvPr id="99" name="Google Shape;99;p1"/>
          <p:cNvSpPr txBox="1"/>
          <p:nvPr/>
        </p:nvSpPr>
        <p:spPr>
          <a:xfrm>
            <a:off x="1714839" y="17243523"/>
            <a:ext cx="9083675" cy="769938"/>
          </a:xfrm>
          <a:prstGeom prst="rect">
            <a:avLst/>
          </a:prstGeom>
          <a:noFill/>
          <a:ln>
            <a:noFill/>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lt1"/>
                </a:solidFill>
                <a:latin typeface="Verdana"/>
                <a:ea typeface="Verdana"/>
                <a:cs typeface="Verdana"/>
                <a:sym typeface="Verdana"/>
              </a:rPr>
              <a:t>BACKGROUND</a:t>
            </a:r>
            <a:endParaRPr/>
          </a:p>
        </p:txBody>
      </p:sp>
      <p:sp>
        <p:nvSpPr>
          <p:cNvPr id="100" name="Google Shape;100;p1"/>
          <p:cNvSpPr/>
          <p:nvPr/>
        </p:nvSpPr>
        <p:spPr>
          <a:xfrm>
            <a:off x="12390120" y="6949347"/>
            <a:ext cx="19522440" cy="914400"/>
          </a:xfrm>
          <a:prstGeom prst="rect">
            <a:avLst/>
          </a:prstGeom>
          <a:solidFill>
            <a:srgbClr val="9C2334"/>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orbel"/>
              <a:ea typeface="Corbel"/>
              <a:cs typeface="Corbel"/>
              <a:sym typeface="Corbel"/>
            </a:endParaRPr>
          </a:p>
        </p:txBody>
      </p:sp>
      <p:sp>
        <p:nvSpPr>
          <p:cNvPr id="101" name="Google Shape;101;p1"/>
          <p:cNvSpPr txBox="1"/>
          <p:nvPr/>
        </p:nvSpPr>
        <p:spPr>
          <a:xfrm>
            <a:off x="12907900" y="7006177"/>
            <a:ext cx="18355683" cy="769442"/>
          </a:xfrm>
          <a:prstGeom prst="rect">
            <a:avLst/>
          </a:prstGeom>
          <a:noFill/>
          <a:ln>
            <a:noFill/>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dirty="0">
                <a:solidFill>
                  <a:schemeClr val="lt1"/>
                </a:solidFill>
                <a:latin typeface="Verdana"/>
                <a:ea typeface="Verdana"/>
                <a:cs typeface="Verdana"/>
                <a:sym typeface="Verdana"/>
              </a:rPr>
              <a:t>METHODOLOGY</a:t>
            </a:r>
            <a:endParaRPr dirty="0"/>
          </a:p>
        </p:txBody>
      </p:sp>
      <p:sp>
        <p:nvSpPr>
          <p:cNvPr id="102" name="Google Shape;102;p1"/>
          <p:cNvSpPr/>
          <p:nvPr/>
        </p:nvSpPr>
        <p:spPr>
          <a:xfrm>
            <a:off x="32966170" y="6949348"/>
            <a:ext cx="10241280" cy="914400"/>
          </a:xfrm>
          <a:prstGeom prst="rect">
            <a:avLst/>
          </a:prstGeom>
          <a:solidFill>
            <a:srgbClr val="9C2334"/>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orbel"/>
              <a:ea typeface="Corbel"/>
              <a:cs typeface="Corbel"/>
              <a:sym typeface="Corbel"/>
            </a:endParaRPr>
          </a:p>
        </p:txBody>
      </p:sp>
      <p:sp>
        <p:nvSpPr>
          <p:cNvPr id="103" name="Google Shape;103;p1"/>
          <p:cNvSpPr txBox="1"/>
          <p:nvPr/>
        </p:nvSpPr>
        <p:spPr>
          <a:xfrm>
            <a:off x="33649113" y="7008085"/>
            <a:ext cx="9083675" cy="769938"/>
          </a:xfrm>
          <a:prstGeom prst="rect">
            <a:avLst/>
          </a:prstGeom>
          <a:noFill/>
          <a:ln>
            <a:noFill/>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lt1"/>
                </a:solidFill>
                <a:latin typeface="Verdana"/>
                <a:ea typeface="Verdana"/>
                <a:cs typeface="Verdana"/>
                <a:sym typeface="Verdana"/>
              </a:rPr>
              <a:t>MOTIVE ELICITATION</a:t>
            </a:r>
            <a:endParaRPr/>
          </a:p>
        </p:txBody>
      </p:sp>
      <p:sp>
        <p:nvSpPr>
          <p:cNvPr id="104" name="Google Shape;104;p1"/>
          <p:cNvSpPr/>
          <p:nvPr/>
        </p:nvSpPr>
        <p:spPr>
          <a:xfrm>
            <a:off x="32966170" y="20069554"/>
            <a:ext cx="10241280" cy="914400"/>
          </a:xfrm>
          <a:prstGeom prst="rect">
            <a:avLst/>
          </a:prstGeom>
          <a:solidFill>
            <a:srgbClr val="9C2334"/>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orbel"/>
              <a:ea typeface="Corbel"/>
              <a:cs typeface="Corbel"/>
              <a:sym typeface="Corbel"/>
            </a:endParaRPr>
          </a:p>
        </p:txBody>
      </p:sp>
      <p:sp>
        <p:nvSpPr>
          <p:cNvPr id="105" name="Google Shape;105;p1"/>
          <p:cNvSpPr txBox="1"/>
          <p:nvPr/>
        </p:nvSpPr>
        <p:spPr>
          <a:xfrm>
            <a:off x="33312727" y="20133483"/>
            <a:ext cx="9607873" cy="769441"/>
          </a:xfrm>
          <a:prstGeom prst="rect">
            <a:avLst/>
          </a:prstGeom>
          <a:noFill/>
          <a:ln>
            <a:noFill/>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lt1"/>
                </a:solidFill>
                <a:latin typeface="Verdana"/>
                <a:ea typeface="Verdana"/>
                <a:cs typeface="Verdana"/>
                <a:sym typeface="Verdana"/>
              </a:rPr>
              <a:t>FUTURE STEPS</a:t>
            </a:r>
            <a:endParaRPr/>
          </a:p>
        </p:txBody>
      </p:sp>
      <p:pic>
        <p:nvPicPr>
          <p:cNvPr id="106" name="Google Shape;106;p1" descr="nameplate201_WHITE.eps"/>
          <p:cNvPicPr preferRelativeResize="0"/>
          <p:nvPr/>
        </p:nvPicPr>
        <p:blipFill rotWithShape="1">
          <a:blip r:embed="rId3">
            <a:alphaModFix/>
          </a:blip>
          <a:srcRect/>
          <a:stretch/>
        </p:blipFill>
        <p:spPr>
          <a:xfrm>
            <a:off x="34116622" y="4692303"/>
            <a:ext cx="9085603" cy="472535"/>
          </a:xfrm>
          <a:prstGeom prst="rect">
            <a:avLst/>
          </a:prstGeom>
          <a:noFill/>
          <a:ln>
            <a:noFill/>
          </a:ln>
        </p:spPr>
      </p:pic>
      <p:sp>
        <p:nvSpPr>
          <p:cNvPr id="107" name="Google Shape;107;p1"/>
          <p:cNvSpPr/>
          <p:nvPr/>
        </p:nvSpPr>
        <p:spPr>
          <a:xfrm>
            <a:off x="32965707" y="26188469"/>
            <a:ext cx="10241280" cy="914400"/>
          </a:xfrm>
          <a:prstGeom prst="rect">
            <a:avLst/>
          </a:prstGeom>
          <a:solidFill>
            <a:srgbClr val="9C2334"/>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orbel"/>
              <a:ea typeface="Corbel"/>
              <a:cs typeface="Corbel"/>
              <a:sym typeface="Corbel"/>
            </a:endParaRPr>
          </a:p>
        </p:txBody>
      </p:sp>
      <p:sp>
        <p:nvSpPr>
          <p:cNvPr id="108" name="Google Shape;108;p1"/>
          <p:cNvSpPr txBox="1"/>
          <p:nvPr/>
        </p:nvSpPr>
        <p:spPr>
          <a:xfrm>
            <a:off x="32966171" y="26091631"/>
            <a:ext cx="10236053" cy="914400"/>
          </a:xfrm>
          <a:prstGeom prst="rect">
            <a:avLst/>
          </a:prstGeom>
          <a:solidFill>
            <a:srgbClr val="9C233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u="none">
                <a:solidFill>
                  <a:schemeClr val="lt1"/>
                </a:solidFill>
                <a:latin typeface="Verdana"/>
                <a:ea typeface="Verdana"/>
                <a:cs typeface="Verdana"/>
                <a:sym typeface="Verdana"/>
              </a:rPr>
              <a:t>REFERENCES</a:t>
            </a:r>
            <a:endParaRPr/>
          </a:p>
        </p:txBody>
      </p:sp>
      <p:pic>
        <p:nvPicPr>
          <p:cNvPr id="109" name="Google Shape;109;p1" descr="New URCA Logo_Square_White.eps"/>
          <p:cNvPicPr preferRelativeResize="0"/>
          <p:nvPr/>
        </p:nvPicPr>
        <p:blipFill rotWithShape="1">
          <a:blip r:embed="rId4">
            <a:alphaModFix/>
          </a:blip>
          <a:srcRect/>
          <a:stretch/>
        </p:blipFill>
        <p:spPr>
          <a:xfrm>
            <a:off x="20034498" y="27908715"/>
            <a:ext cx="2981934" cy="1375884"/>
          </a:xfrm>
          <a:prstGeom prst="rect">
            <a:avLst/>
          </a:prstGeom>
          <a:noFill/>
          <a:ln>
            <a:noFill/>
          </a:ln>
        </p:spPr>
      </p:pic>
      <p:sp>
        <p:nvSpPr>
          <p:cNvPr id="110" name="Google Shape;110;p1"/>
          <p:cNvSpPr/>
          <p:nvPr/>
        </p:nvSpPr>
        <p:spPr>
          <a:xfrm>
            <a:off x="33149052" y="8190286"/>
            <a:ext cx="9502898" cy="547842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000">
                <a:solidFill>
                  <a:schemeClr val="accent6"/>
                </a:solidFill>
                <a:latin typeface="EB Garamond"/>
                <a:ea typeface="EB Garamond"/>
                <a:cs typeface="EB Garamond"/>
                <a:sym typeface="EB Garamond"/>
              </a:rPr>
              <a:t>Eliciting individual's true motivations is a significant challenge  in game theory research as isolating individual motivations and traits is difficult from a single experiment. Our research takes several approaches to elicit participant’s true motivations:</a:t>
            </a:r>
            <a:endParaRPr/>
          </a:p>
          <a:p>
            <a:pPr marL="457200" marR="0" lvl="0" indent="-457200" algn="just" rtl="0">
              <a:spcBef>
                <a:spcPts val="1200"/>
              </a:spcBef>
              <a:spcAft>
                <a:spcPts val="0"/>
              </a:spcAft>
              <a:buClr>
                <a:schemeClr val="accent6"/>
              </a:buClr>
              <a:buSzPts val="3000"/>
              <a:buFont typeface="Arial"/>
              <a:buChar char="•"/>
            </a:pPr>
            <a:r>
              <a:rPr lang="en-US" sz="3000">
                <a:solidFill>
                  <a:schemeClr val="accent6"/>
                </a:solidFill>
                <a:latin typeface="EB Garamond"/>
                <a:ea typeface="EB Garamond"/>
                <a:cs typeface="EB Garamond"/>
                <a:sym typeface="EB Garamond"/>
              </a:rPr>
              <a:t>Using 2 variant centipede game conditions to control for and isolate several contributing motivations</a:t>
            </a:r>
            <a:endParaRPr/>
          </a:p>
          <a:p>
            <a:pPr marL="457200" marR="0" lvl="0" indent="-457200" algn="just" rtl="0">
              <a:spcBef>
                <a:spcPts val="1200"/>
              </a:spcBef>
              <a:spcAft>
                <a:spcPts val="0"/>
              </a:spcAft>
              <a:buClr>
                <a:schemeClr val="accent6"/>
              </a:buClr>
              <a:buSzPts val="3000"/>
              <a:buFont typeface="Arial"/>
              <a:buChar char="•"/>
            </a:pPr>
            <a:r>
              <a:rPr lang="en-US" sz="3000">
                <a:solidFill>
                  <a:schemeClr val="accent6"/>
                </a:solidFill>
                <a:latin typeface="EB Garamond"/>
                <a:ea typeface="EB Garamond"/>
                <a:cs typeface="EB Garamond"/>
                <a:sym typeface="EB Garamond"/>
              </a:rPr>
              <a:t>Incorporating a qualitative aspect by directly asking participants their thought processes instead of only extrapolating from quantitative results.   </a:t>
            </a:r>
            <a:endParaRPr/>
          </a:p>
          <a:p>
            <a:pPr marL="0" marR="0" lvl="0" indent="0" algn="just" rtl="0">
              <a:spcBef>
                <a:spcPts val="0"/>
              </a:spcBef>
              <a:spcAft>
                <a:spcPts val="0"/>
              </a:spcAft>
              <a:buNone/>
            </a:pPr>
            <a:endParaRPr sz="3000">
              <a:solidFill>
                <a:schemeClr val="accent6"/>
              </a:solidFill>
              <a:latin typeface="EB Garamond"/>
              <a:ea typeface="EB Garamond"/>
              <a:cs typeface="EB Garamond"/>
              <a:sym typeface="EB Garamond"/>
            </a:endParaRPr>
          </a:p>
        </p:txBody>
      </p:sp>
      <p:sp>
        <p:nvSpPr>
          <p:cNvPr id="111" name="Google Shape;111;p1"/>
          <p:cNvSpPr/>
          <p:nvPr/>
        </p:nvSpPr>
        <p:spPr>
          <a:xfrm>
            <a:off x="33149051" y="27437253"/>
            <a:ext cx="9583737" cy="4893607"/>
          </a:xfrm>
          <a:prstGeom prst="rect">
            <a:avLst/>
          </a:prstGeom>
          <a:noFill/>
          <a:ln>
            <a:noFill/>
          </a:ln>
        </p:spPr>
        <p:txBody>
          <a:bodyPr spcFirstLastPara="1" wrap="square" lIns="91425" tIns="45700" rIns="91425" bIns="45700" anchor="t" anchorCtr="0">
            <a:spAutoFit/>
          </a:bodyPr>
          <a:lstStyle/>
          <a:p>
            <a:pPr marL="914400" marR="0" lvl="0" indent="-914400" rtl="0">
              <a:spcBef>
                <a:spcPts val="0"/>
              </a:spcBef>
              <a:spcAft>
                <a:spcPts val="0"/>
              </a:spcAft>
              <a:buNone/>
            </a:pPr>
            <a:r>
              <a:rPr lang="en-US" sz="2400" dirty="0">
                <a:solidFill>
                  <a:schemeClr val="accent6"/>
                </a:solidFill>
                <a:latin typeface="EB Garamond"/>
                <a:ea typeface="EB Garamond"/>
                <a:cs typeface="EB Garamond"/>
                <a:sym typeface="EB Garamond"/>
              </a:rPr>
              <a:t>[1] </a:t>
            </a:r>
            <a:r>
              <a:rPr lang="en-US" sz="2400" dirty="0" err="1">
                <a:solidFill>
                  <a:schemeClr val="accent6"/>
                </a:solidFill>
                <a:latin typeface="EB Garamond"/>
                <a:ea typeface="EB Garamond"/>
                <a:cs typeface="EB Garamond"/>
                <a:sym typeface="EB Garamond"/>
              </a:rPr>
              <a:t>Yaden</a:t>
            </a:r>
            <a:r>
              <a:rPr lang="en-US" sz="2400" dirty="0">
                <a:solidFill>
                  <a:schemeClr val="accent6"/>
                </a:solidFill>
                <a:latin typeface="EB Garamond"/>
                <a:ea typeface="EB Garamond"/>
                <a:cs typeface="EB Garamond"/>
                <a:sym typeface="EB Garamond"/>
              </a:rPr>
              <a:t>, D. B., Giorgi, S., Jordan, M., </a:t>
            </a:r>
            <a:r>
              <a:rPr lang="en-US" sz="2400" dirty="0" err="1">
                <a:solidFill>
                  <a:schemeClr val="accent6"/>
                </a:solidFill>
                <a:latin typeface="EB Garamond"/>
                <a:ea typeface="EB Garamond"/>
                <a:cs typeface="EB Garamond"/>
                <a:sym typeface="EB Garamond"/>
              </a:rPr>
              <a:t>Buffone</a:t>
            </a:r>
            <a:r>
              <a:rPr lang="en-US" sz="2400" dirty="0">
                <a:solidFill>
                  <a:schemeClr val="accent6"/>
                </a:solidFill>
                <a:latin typeface="EB Garamond"/>
                <a:ea typeface="EB Garamond"/>
                <a:cs typeface="EB Garamond"/>
                <a:sym typeface="EB Garamond"/>
              </a:rPr>
              <a:t>, A., Eichstaedt, J. C., Schwartz, H. A., Ungar, L., &amp; Bloom, P. (2024). Characterizing empathy and compassion using computational linguistic analysis. Emotion, 24(1), 106–115. https://doi-org.libdata.lib.ua.edu/10.1037/emo0001205.supp (Supplemental)</a:t>
            </a:r>
            <a:endParaRPr lang="en-US" dirty="0"/>
          </a:p>
          <a:p>
            <a:pPr marL="914400" marR="0" lvl="0" indent="-914400" rtl="0">
              <a:spcBef>
                <a:spcPts val="0"/>
              </a:spcBef>
              <a:spcAft>
                <a:spcPts val="0"/>
              </a:spcAft>
              <a:buNone/>
            </a:pPr>
            <a:r>
              <a:rPr lang="en-US" sz="2400" dirty="0">
                <a:solidFill>
                  <a:schemeClr val="accent6"/>
                </a:solidFill>
                <a:latin typeface="EB Garamond"/>
                <a:ea typeface="EB Garamond"/>
                <a:cs typeface="EB Garamond"/>
                <a:sym typeface="EB Garamond"/>
              </a:rPr>
              <a:t>[2] Baek, Y. M., </a:t>
            </a:r>
            <a:r>
              <a:rPr lang="en-US" sz="2400" dirty="0" err="1">
                <a:solidFill>
                  <a:schemeClr val="accent6"/>
                </a:solidFill>
                <a:latin typeface="EB Garamond"/>
                <a:ea typeface="EB Garamond"/>
                <a:cs typeface="EB Garamond"/>
                <a:sym typeface="EB Garamond"/>
              </a:rPr>
              <a:t>Ihm</a:t>
            </a:r>
            <a:r>
              <a:rPr lang="en-US" sz="2400" dirty="0">
                <a:solidFill>
                  <a:schemeClr val="accent6"/>
                </a:solidFill>
                <a:latin typeface="EB Garamond"/>
                <a:ea typeface="EB Garamond"/>
                <a:cs typeface="EB Garamond"/>
                <a:sym typeface="EB Garamond"/>
              </a:rPr>
              <a:t>, J., &amp; Kang, C. H. (2023). Does mission concreteness make a difference in nonprofit performance? Automated text analysis approach to the importance of concrete mission statements. Nonprofit Management &amp; Leadership, 34(2), 409–431. https://doi-org.libdata.lib.ua.edu/10.1002/nml.21570</a:t>
            </a:r>
            <a:endParaRPr lang="en-US" dirty="0"/>
          </a:p>
          <a:p>
            <a:pPr marL="914400" marR="0" lvl="0" indent="-914400" rtl="0">
              <a:spcBef>
                <a:spcPts val="0"/>
              </a:spcBef>
              <a:spcAft>
                <a:spcPts val="0"/>
              </a:spcAft>
              <a:buNone/>
            </a:pPr>
            <a:r>
              <a:rPr lang="en-US" sz="2400" dirty="0">
                <a:solidFill>
                  <a:schemeClr val="accent6"/>
                </a:solidFill>
                <a:latin typeface="EB Garamond"/>
                <a:ea typeface="EB Garamond"/>
                <a:cs typeface="EB Garamond"/>
                <a:sym typeface="EB Garamond"/>
              </a:rPr>
              <a:t>[3] Ward, B. (2023). Relationship Between Mission Statement Components and ROA: A Study of Small-Cap Financial Firms. IUP Journal of Business Strategy, 20(4), 5–19.</a:t>
            </a:r>
            <a:endParaRPr dirty="0"/>
          </a:p>
        </p:txBody>
      </p:sp>
      <p:sp>
        <p:nvSpPr>
          <p:cNvPr id="112" name="Google Shape;112;p1"/>
          <p:cNvSpPr/>
          <p:nvPr/>
        </p:nvSpPr>
        <p:spPr>
          <a:xfrm>
            <a:off x="24451012" y="15021036"/>
            <a:ext cx="501412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accent6"/>
                </a:solidFill>
                <a:latin typeface="EB Garamond"/>
                <a:ea typeface="EB Garamond"/>
                <a:cs typeface="EB Garamond"/>
                <a:sym typeface="EB Garamond"/>
              </a:rPr>
              <a:t>Figure 1: Centipede Game</a:t>
            </a:r>
            <a:endParaRPr/>
          </a:p>
        </p:txBody>
      </p:sp>
      <p:grpSp>
        <p:nvGrpSpPr>
          <p:cNvPr id="113" name="Google Shape;113;p1"/>
          <p:cNvGrpSpPr/>
          <p:nvPr/>
        </p:nvGrpSpPr>
        <p:grpSpPr>
          <a:xfrm>
            <a:off x="12916065" y="23911649"/>
            <a:ext cx="18564277" cy="2142032"/>
            <a:chOff x="8165" y="899918"/>
            <a:chExt cx="18564277" cy="2142032"/>
          </a:xfrm>
        </p:grpSpPr>
        <p:sp>
          <p:nvSpPr>
            <p:cNvPr id="114" name="Google Shape;114;p1"/>
            <p:cNvSpPr/>
            <p:nvPr/>
          </p:nvSpPr>
          <p:spPr>
            <a:xfrm>
              <a:off x="8165" y="899918"/>
              <a:ext cx="3570053" cy="2142032"/>
            </a:xfrm>
            <a:prstGeom prst="roundRect">
              <a:avLst>
                <a:gd name="adj" fmla="val 10000"/>
              </a:avLst>
            </a:prstGeom>
            <a:gradFill>
              <a:gsLst>
                <a:gs pos="0">
                  <a:srgbClr val="D0C7BE"/>
                </a:gs>
                <a:gs pos="35000">
                  <a:srgbClr val="DDD7D1"/>
                </a:gs>
                <a:gs pos="100000">
                  <a:srgbClr val="F3F0EC"/>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
            <p:cNvSpPr txBox="1"/>
            <p:nvPr/>
          </p:nvSpPr>
          <p:spPr>
            <a:xfrm>
              <a:off x="70903" y="962656"/>
              <a:ext cx="3444577" cy="2016556"/>
            </a:xfrm>
            <a:prstGeom prst="rect">
              <a:avLst/>
            </a:prstGeom>
            <a:noFill/>
            <a:ln>
              <a:noFill/>
            </a:ln>
          </p:spPr>
          <p:txBody>
            <a:bodyPr spcFirstLastPara="1" wrap="square" lIns="198100" tIns="198100" rIns="198100" bIns="198100" anchor="ctr" anchorCtr="0">
              <a:noAutofit/>
            </a:bodyPr>
            <a:lstStyle/>
            <a:p>
              <a:pPr marL="0" marR="0" lvl="0" indent="0" algn="ctr" rtl="0">
                <a:lnSpc>
                  <a:spcPct val="90000"/>
                </a:lnSpc>
                <a:spcBef>
                  <a:spcPts val="0"/>
                </a:spcBef>
                <a:spcAft>
                  <a:spcPts val="0"/>
                </a:spcAft>
                <a:buClr>
                  <a:schemeClr val="dk1"/>
                </a:buClr>
                <a:buSzPts val="5200"/>
                <a:buFont typeface="Corbel"/>
                <a:buNone/>
              </a:pPr>
              <a:r>
                <a:rPr lang="en-US" sz="5200">
                  <a:solidFill>
                    <a:schemeClr val="dk1"/>
                  </a:solidFill>
                  <a:latin typeface="Corbel"/>
                  <a:ea typeface="Corbel"/>
                  <a:cs typeface="Corbel"/>
                  <a:sym typeface="Corbel"/>
                </a:rPr>
                <a:t>Raven’s IQ Test</a:t>
              </a:r>
              <a:endParaRPr/>
            </a:p>
          </p:txBody>
        </p:sp>
        <p:sp>
          <p:nvSpPr>
            <p:cNvPr id="116" name="Google Shape;116;p1"/>
            <p:cNvSpPr/>
            <p:nvPr/>
          </p:nvSpPr>
          <p:spPr>
            <a:xfrm>
              <a:off x="3935223" y="1528247"/>
              <a:ext cx="756851" cy="885373"/>
            </a:xfrm>
            <a:prstGeom prst="rightArrow">
              <a:avLst>
                <a:gd name="adj1" fmla="val 60000"/>
                <a:gd name="adj2" fmla="val 50000"/>
              </a:avLst>
            </a:prstGeom>
            <a:gradFill>
              <a:gsLst>
                <a:gs pos="0">
                  <a:srgbClr val="E5E2D9"/>
                </a:gs>
                <a:gs pos="35000">
                  <a:srgbClr val="EBE8E5"/>
                </a:gs>
                <a:gs pos="100000">
                  <a:srgbClr val="F9F6F2"/>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
            <p:cNvSpPr txBox="1"/>
            <p:nvPr/>
          </p:nvSpPr>
          <p:spPr>
            <a:xfrm>
              <a:off x="3935223" y="1705322"/>
              <a:ext cx="529796" cy="531223"/>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3800"/>
                <a:buFont typeface="Corbel"/>
                <a:buNone/>
              </a:pPr>
              <a:endParaRPr sz="3800">
                <a:solidFill>
                  <a:schemeClr val="dk1"/>
                </a:solidFill>
                <a:latin typeface="Corbel"/>
                <a:ea typeface="Corbel"/>
                <a:cs typeface="Corbel"/>
                <a:sym typeface="Corbel"/>
              </a:endParaRPr>
            </a:p>
          </p:txBody>
        </p:sp>
        <p:sp>
          <p:nvSpPr>
            <p:cNvPr id="118" name="Google Shape;118;p1"/>
            <p:cNvSpPr/>
            <p:nvPr/>
          </p:nvSpPr>
          <p:spPr>
            <a:xfrm>
              <a:off x="5006239" y="899918"/>
              <a:ext cx="3570053" cy="2142032"/>
            </a:xfrm>
            <a:prstGeom prst="roundRect">
              <a:avLst>
                <a:gd name="adj" fmla="val 10000"/>
              </a:avLst>
            </a:prstGeom>
            <a:gradFill>
              <a:gsLst>
                <a:gs pos="0">
                  <a:srgbClr val="D0C7BE"/>
                </a:gs>
                <a:gs pos="35000">
                  <a:srgbClr val="DDD7D1"/>
                </a:gs>
                <a:gs pos="100000">
                  <a:srgbClr val="F3F0EC"/>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
            <p:cNvSpPr txBox="1"/>
            <p:nvPr/>
          </p:nvSpPr>
          <p:spPr>
            <a:xfrm>
              <a:off x="5068977" y="962656"/>
              <a:ext cx="3444577" cy="2016556"/>
            </a:xfrm>
            <a:prstGeom prst="rect">
              <a:avLst/>
            </a:prstGeom>
            <a:noFill/>
            <a:ln>
              <a:noFill/>
            </a:ln>
          </p:spPr>
          <p:txBody>
            <a:bodyPr spcFirstLastPara="1" wrap="square" lIns="198100" tIns="198100" rIns="198100" bIns="198100" anchor="ctr" anchorCtr="0">
              <a:noAutofit/>
            </a:bodyPr>
            <a:lstStyle/>
            <a:p>
              <a:pPr marL="0" marR="0" lvl="0" indent="0" algn="ctr" rtl="0">
                <a:lnSpc>
                  <a:spcPct val="90000"/>
                </a:lnSpc>
                <a:spcBef>
                  <a:spcPts val="0"/>
                </a:spcBef>
                <a:spcAft>
                  <a:spcPts val="0"/>
                </a:spcAft>
                <a:buClr>
                  <a:schemeClr val="dk1"/>
                </a:buClr>
                <a:buSzPts val="5200"/>
                <a:buFont typeface="Corbel"/>
                <a:buNone/>
              </a:pPr>
              <a:r>
                <a:rPr lang="en-US" sz="5200">
                  <a:solidFill>
                    <a:schemeClr val="dk1"/>
                  </a:solidFill>
                  <a:latin typeface="Corbel"/>
                  <a:ea typeface="Corbel"/>
                  <a:cs typeface="Corbel"/>
                  <a:sym typeface="Corbel"/>
                </a:rPr>
                <a:t>Centipede Games</a:t>
              </a:r>
              <a:endParaRPr/>
            </a:p>
          </p:txBody>
        </p:sp>
        <p:sp>
          <p:nvSpPr>
            <p:cNvPr id="120" name="Google Shape;120;p1"/>
            <p:cNvSpPr/>
            <p:nvPr/>
          </p:nvSpPr>
          <p:spPr>
            <a:xfrm>
              <a:off x="8933298" y="1528247"/>
              <a:ext cx="756851" cy="885373"/>
            </a:xfrm>
            <a:prstGeom prst="rightArrow">
              <a:avLst>
                <a:gd name="adj1" fmla="val 60000"/>
                <a:gd name="adj2" fmla="val 50000"/>
              </a:avLst>
            </a:prstGeom>
            <a:gradFill>
              <a:gsLst>
                <a:gs pos="0">
                  <a:srgbClr val="E5E2D9"/>
                </a:gs>
                <a:gs pos="35000">
                  <a:srgbClr val="EBE8E5"/>
                </a:gs>
                <a:gs pos="100000">
                  <a:srgbClr val="F9F6F2"/>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
            <p:cNvSpPr txBox="1"/>
            <p:nvPr/>
          </p:nvSpPr>
          <p:spPr>
            <a:xfrm>
              <a:off x="8933298" y="1705322"/>
              <a:ext cx="529796" cy="531223"/>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3800"/>
                <a:buFont typeface="Corbel"/>
                <a:buNone/>
              </a:pPr>
              <a:endParaRPr sz="3800">
                <a:solidFill>
                  <a:schemeClr val="dk1"/>
                </a:solidFill>
                <a:latin typeface="Corbel"/>
                <a:ea typeface="Corbel"/>
                <a:cs typeface="Corbel"/>
                <a:sym typeface="Corbel"/>
              </a:endParaRPr>
            </a:p>
          </p:txBody>
        </p:sp>
        <p:sp>
          <p:nvSpPr>
            <p:cNvPr id="122" name="Google Shape;122;p1"/>
            <p:cNvSpPr/>
            <p:nvPr/>
          </p:nvSpPr>
          <p:spPr>
            <a:xfrm>
              <a:off x="10004314" y="899918"/>
              <a:ext cx="3570053" cy="2142032"/>
            </a:xfrm>
            <a:prstGeom prst="roundRect">
              <a:avLst>
                <a:gd name="adj" fmla="val 10000"/>
              </a:avLst>
            </a:prstGeom>
            <a:gradFill>
              <a:gsLst>
                <a:gs pos="0">
                  <a:srgbClr val="D0C7BE"/>
                </a:gs>
                <a:gs pos="35000">
                  <a:srgbClr val="DDD7D1"/>
                </a:gs>
                <a:gs pos="100000">
                  <a:srgbClr val="F3F0EC"/>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
            <p:cNvSpPr txBox="1"/>
            <p:nvPr/>
          </p:nvSpPr>
          <p:spPr>
            <a:xfrm>
              <a:off x="10067052" y="962656"/>
              <a:ext cx="3444577" cy="2016556"/>
            </a:xfrm>
            <a:prstGeom prst="rect">
              <a:avLst/>
            </a:prstGeom>
            <a:noFill/>
            <a:ln>
              <a:noFill/>
            </a:ln>
          </p:spPr>
          <p:txBody>
            <a:bodyPr spcFirstLastPara="1" wrap="square" lIns="198100" tIns="198100" rIns="198100" bIns="198100" anchor="ctr" anchorCtr="0">
              <a:noAutofit/>
            </a:bodyPr>
            <a:lstStyle/>
            <a:p>
              <a:pPr marL="0" marR="0" lvl="0" indent="0" algn="ctr" rtl="0">
                <a:lnSpc>
                  <a:spcPct val="90000"/>
                </a:lnSpc>
                <a:spcBef>
                  <a:spcPts val="0"/>
                </a:spcBef>
                <a:spcAft>
                  <a:spcPts val="0"/>
                </a:spcAft>
                <a:buClr>
                  <a:schemeClr val="dk1"/>
                </a:buClr>
                <a:buSzPts val="5200"/>
                <a:buFont typeface="Corbel"/>
                <a:buNone/>
              </a:pPr>
              <a:r>
                <a:rPr lang="en-US" sz="5200">
                  <a:solidFill>
                    <a:schemeClr val="dk1"/>
                  </a:solidFill>
                  <a:latin typeface="Corbel"/>
                  <a:ea typeface="Corbel"/>
                  <a:cs typeface="Corbel"/>
                  <a:sym typeface="Corbel"/>
                </a:rPr>
                <a:t>Qualitative Questions</a:t>
              </a:r>
              <a:endParaRPr/>
            </a:p>
          </p:txBody>
        </p:sp>
        <p:sp>
          <p:nvSpPr>
            <p:cNvPr id="124" name="Google Shape;124;p1"/>
            <p:cNvSpPr/>
            <p:nvPr/>
          </p:nvSpPr>
          <p:spPr>
            <a:xfrm>
              <a:off x="13931373" y="1528247"/>
              <a:ext cx="756851" cy="885373"/>
            </a:xfrm>
            <a:prstGeom prst="rightArrow">
              <a:avLst>
                <a:gd name="adj1" fmla="val 60000"/>
                <a:gd name="adj2" fmla="val 50000"/>
              </a:avLst>
            </a:prstGeom>
            <a:gradFill>
              <a:gsLst>
                <a:gs pos="0">
                  <a:srgbClr val="E5E2D9"/>
                </a:gs>
                <a:gs pos="35000">
                  <a:srgbClr val="EBE8E5"/>
                </a:gs>
                <a:gs pos="100000">
                  <a:srgbClr val="F9F6F2"/>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
            <p:cNvSpPr txBox="1"/>
            <p:nvPr/>
          </p:nvSpPr>
          <p:spPr>
            <a:xfrm>
              <a:off x="13931373" y="1705322"/>
              <a:ext cx="529796" cy="531223"/>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3800"/>
                <a:buFont typeface="Corbel"/>
                <a:buNone/>
              </a:pPr>
              <a:endParaRPr sz="3800">
                <a:solidFill>
                  <a:schemeClr val="dk1"/>
                </a:solidFill>
                <a:latin typeface="Corbel"/>
                <a:ea typeface="Corbel"/>
                <a:cs typeface="Corbel"/>
                <a:sym typeface="Corbel"/>
              </a:endParaRPr>
            </a:p>
          </p:txBody>
        </p:sp>
        <p:sp>
          <p:nvSpPr>
            <p:cNvPr id="126" name="Google Shape;126;p1"/>
            <p:cNvSpPr/>
            <p:nvPr/>
          </p:nvSpPr>
          <p:spPr>
            <a:xfrm>
              <a:off x="15002389" y="899918"/>
              <a:ext cx="3570053" cy="2142032"/>
            </a:xfrm>
            <a:prstGeom prst="roundRect">
              <a:avLst>
                <a:gd name="adj" fmla="val 10000"/>
              </a:avLst>
            </a:prstGeom>
            <a:gradFill>
              <a:gsLst>
                <a:gs pos="0">
                  <a:srgbClr val="D0C7BE"/>
                </a:gs>
                <a:gs pos="35000">
                  <a:srgbClr val="DDD7D1"/>
                </a:gs>
                <a:gs pos="100000">
                  <a:srgbClr val="F3F0EC"/>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
            <p:cNvSpPr txBox="1"/>
            <p:nvPr/>
          </p:nvSpPr>
          <p:spPr>
            <a:xfrm>
              <a:off x="15065127" y="962656"/>
              <a:ext cx="3444577" cy="2016556"/>
            </a:xfrm>
            <a:prstGeom prst="rect">
              <a:avLst/>
            </a:prstGeom>
            <a:noFill/>
            <a:ln>
              <a:noFill/>
            </a:ln>
          </p:spPr>
          <p:txBody>
            <a:bodyPr spcFirstLastPara="1" wrap="square" lIns="198100" tIns="198100" rIns="198100" bIns="198100" anchor="ctr" anchorCtr="0">
              <a:noAutofit/>
            </a:bodyPr>
            <a:lstStyle/>
            <a:p>
              <a:pPr marL="0" marR="0" lvl="0" indent="0" algn="ctr" rtl="0">
                <a:lnSpc>
                  <a:spcPct val="90000"/>
                </a:lnSpc>
                <a:spcBef>
                  <a:spcPts val="0"/>
                </a:spcBef>
                <a:spcAft>
                  <a:spcPts val="0"/>
                </a:spcAft>
                <a:buClr>
                  <a:schemeClr val="dk1"/>
                </a:buClr>
                <a:buSzPts val="5200"/>
                <a:buFont typeface="Corbel"/>
                <a:buNone/>
              </a:pPr>
              <a:r>
                <a:rPr lang="en-US" sz="5200">
                  <a:solidFill>
                    <a:schemeClr val="dk1"/>
                  </a:solidFill>
                  <a:latin typeface="Corbel"/>
                  <a:ea typeface="Corbel"/>
                  <a:cs typeface="Corbel"/>
                  <a:sym typeface="Corbel"/>
                </a:rPr>
                <a:t>Reasoning/ Attitude</a:t>
              </a:r>
              <a:endParaRPr/>
            </a:p>
          </p:txBody>
        </p:sp>
      </p:grpSp>
      <p:sp>
        <p:nvSpPr>
          <p:cNvPr id="128" name="Google Shape;128;p1"/>
          <p:cNvSpPr txBox="1"/>
          <p:nvPr/>
        </p:nvSpPr>
        <p:spPr>
          <a:xfrm>
            <a:off x="12663260" y="26641428"/>
            <a:ext cx="4070646" cy="5355312"/>
          </a:xfrm>
          <a:prstGeom prst="rect">
            <a:avLst/>
          </a:prstGeom>
          <a:noFill/>
          <a:ln>
            <a:noFill/>
          </a:ln>
        </p:spPr>
        <p:txBody>
          <a:bodyPr spcFirstLastPara="1" wrap="square" lIns="91425" tIns="45700" rIns="91425" bIns="45700" anchor="t" anchorCtr="0">
            <a:spAutoFit/>
          </a:bodyPr>
          <a:lstStyle/>
          <a:p>
            <a:pPr marL="0" marR="0" lvl="0" indent="0" algn="l" rtl="0">
              <a:lnSpc>
                <a:spcPct val="95000"/>
              </a:lnSpc>
              <a:spcBef>
                <a:spcPts val="0"/>
              </a:spcBef>
              <a:spcAft>
                <a:spcPts val="0"/>
              </a:spcAft>
              <a:buNone/>
            </a:pPr>
            <a:r>
              <a:rPr lang="en-US" sz="3000">
                <a:solidFill>
                  <a:schemeClr val="accent6"/>
                </a:solidFill>
                <a:latin typeface="EB Garamond"/>
                <a:ea typeface="EB Garamond"/>
                <a:cs typeface="EB Garamond"/>
                <a:sym typeface="EB Garamond"/>
              </a:rPr>
              <a:t>Raven’s test is a standard metric for IQ that consists of a set of matching puzzles</a:t>
            </a:r>
            <a:endParaRPr sz="3000">
              <a:solidFill>
                <a:schemeClr val="accent6"/>
              </a:solidFill>
              <a:latin typeface="Verdana"/>
              <a:ea typeface="Verdana"/>
              <a:cs typeface="Verdana"/>
              <a:sym typeface="Verdana"/>
            </a:endParaRPr>
          </a:p>
          <a:p>
            <a:pPr marL="0" marR="0" lvl="0" indent="0" algn="l" rtl="0">
              <a:lnSpc>
                <a:spcPct val="95000"/>
              </a:lnSpc>
              <a:spcBef>
                <a:spcPts val="0"/>
              </a:spcBef>
              <a:spcAft>
                <a:spcPts val="0"/>
              </a:spcAft>
              <a:buNone/>
            </a:pPr>
            <a:endParaRPr sz="3000">
              <a:solidFill>
                <a:schemeClr val="accent6"/>
              </a:solidFill>
              <a:latin typeface="EB Garamond"/>
              <a:ea typeface="EB Garamond"/>
              <a:cs typeface="EB Garamond"/>
              <a:sym typeface="EB Garamond"/>
            </a:endParaRPr>
          </a:p>
          <a:p>
            <a:pPr marL="0" marR="0" lvl="0" indent="0" algn="l" rtl="0">
              <a:lnSpc>
                <a:spcPct val="95000"/>
              </a:lnSpc>
              <a:spcBef>
                <a:spcPts val="0"/>
              </a:spcBef>
              <a:spcAft>
                <a:spcPts val="0"/>
              </a:spcAft>
              <a:buNone/>
            </a:pPr>
            <a:r>
              <a:rPr lang="en-US" sz="3000">
                <a:solidFill>
                  <a:schemeClr val="accent6"/>
                </a:solidFill>
                <a:latin typeface="EB Garamond"/>
                <a:ea typeface="EB Garamond"/>
                <a:cs typeface="EB Garamond"/>
                <a:sym typeface="EB Garamond"/>
              </a:rPr>
              <a:t>Participants will not be told it is a metric for IQ until afterwards. </a:t>
            </a:r>
            <a:endParaRPr/>
          </a:p>
          <a:p>
            <a:pPr marL="0" marR="0" lvl="0" indent="0" algn="l" rtl="0">
              <a:lnSpc>
                <a:spcPct val="95000"/>
              </a:lnSpc>
              <a:spcBef>
                <a:spcPts val="0"/>
              </a:spcBef>
              <a:spcAft>
                <a:spcPts val="0"/>
              </a:spcAft>
              <a:buNone/>
            </a:pPr>
            <a:endParaRPr sz="3000">
              <a:solidFill>
                <a:schemeClr val="accent6"/>
              </a:solidFill>
              <a:latin typeface="EB Garamond"/>
              <a:ea typeface="EB Garamond"/>
              <a:cs typeface="EB Garamond"/>
              <a:sym typeface="EB Garamond"/>
            </a:endParaRPr>
          </a:p>
          <a:p>
            <a:pPr marL="0" marR="0" lvl="0" indent="0" algn="l" rtl="0">
              <a:lnSpc>
                <a:spcPct val="95000"/>
              </a:lnSpc>
              <a:spcBef>
                <a:spcPts val="0"/>
              </a:spcBef>
              <a:spcAft>
                <a:spcPts val="0"/>
              </a:spcAft>
              <a:buNone/>
            </a:pPr>
            <a:r>
              <a:rPr lang="en-US" sz="3000">
                <a:solidFill>
                  <a:schemeClr val="accent6"/>
                </a:solidFill>
                <a:latin typeface="EB Garamond"/>
                <a:ea typeface="EB Garamond"/>
                <a:cs typeface="EB Garamond"/>
                <a:sym typeface="EB Garamond"/>
              </a:rPr>
              <a:t>They will not be told their own results.</a:t>
            </a:r>
            <a:endParaRPr/>
          </a:p>
          <a:p>
            <a:pPr marL="0" marR="0" lvl="0" indent="0" algn="l" rtl="0">
              <a:lnSpc>
                <a:spcPct val="95000"/>
              </a:lnSpc>
              <a:spcBef>
                <a:spcPts val="0"/>
              </a:spcBef>
              <a:spcAft>
                <a:spcPts val="0"/>
              </a:spcAft>
              <a:buNone/>
            </a:pPr>
            <a:endParaRPr sz="3000">
              <a:solidFill>
                <a:schemeClr val="accent6"/>
              </a:solidFill>
              <a:latin typeface="EB Garamond"/>
              <a:ea typeface="EB Garamond"/>
              <a:cs typeface="EB Garamond"/>
              <a:sym typeface="EB Garamond"/>
            </a:endParaRPr>
          </a:p>
        </p:txBody>
      </p:sp>
      <p:sp>
        <p:nvSpPr>
          <p:cNvPr id="129" name="Google Shape;129;p1"/>
          <p:cNvSpPr txBox="1"/>
          <p:nvPr/>
        </p:nvSpPr>
        <p:spPr>
          <a:xfrm>
            <a:off x="17662494" y="26499053"/>
            <a:ext cx="4390380" cy="6101670"/>
          </a:xfrm>
          <a:prstGeom prst="rect">
            <a:avLst/>
          </a:prstGeom>
          <a:noFill/>
          <a:ln>
            <a:noFill/>
          </a:ln>
        </p:spPr>
        <p:txBody>
          <a:bodyPr spcFirstLastPara="1" wrap="square" lIns="91425" tIns="45700" rIns="91425" bIns="45700" anchor="t" anchorCtr="0">
            <a:spAutoFit/>
          </a:bodyPr>
          <a:lstStyle/>
          <a:p>
            <a:pPr marL="0" marR="0" lvl="0" indent="0" algn="l" rtl="0">
              <a:lnSpc>
                <a:spcPct val="95000"/>
              </a:lnSpc>
              <a:spcBef>
                <a:spcPts val="0"/>
              </a:spcBef>
              <a:spcAft>
                <a:spcPts val="0"/>
              </a:spcAft>
              <a:buNone/>
            </a:pPr>
            <a:r>
              <a:rPr lang="en-US" sz="3000">
                <a:solidFill>
                  <a:schemeClr val="accent6"/>
                </a:solidFill>
                <a:latin typeface="EB Garamond"/>
                <a:ea typeface="EB Garamond"/>
                <a:cs typeface="EB Garamond"/>
                <a:sym typeface="EB Garamond"/>
              </a:rPr>
              <a:t>3 different variants of the centipede game will be played in a randomized order: </a:t>
            </a:r>
            <a:endParaRPr/>
          </a:p>
          <a:p>
            <a:pPr marL="457200" marR="0" lvl="0" indent="-457200" algn="l" rtl="0">
              <a:lnSpc>
                <a:spcPct val="95000"/>
              </a:lnSpc>
              <a:spcBef>
                <a:spcPts val="1200"/>
              </a:spcBef>
              <a:spcAft>
                <a:spcPts val="0"/>
              </a:spcAft>
              <a:buClr>
                <a:schemeClr val="accent6"/>
              </a:buClr>
              <a:buSzPts val="3000"/>
              <a:buFont typeface="Arial"/>
              <a:buChar char="•"/>
            </a:pPr>
            <a:r>
              <a:rPr lang="en-US" sz="3000">
                <a:solidFill>
                  <a:schemeClr val="accent6"/>
                </a:solidFill>
                <a:latin typeface="EB Garamond"/>
                <a:ea typeface="EB Garamond"/>
                <a:cs typeface="EB Garamond"/>
                <a:sym typeface="EB Garamond"/>
              </a:rPr>
              <a:t>Standard exponential increasing pot</a:t>
            </a:r>
            <a:endParaRPr/>
          </a:p>
          <a:p>
            <a:pPr marL="457200" marR="0" lvl="0" indent="-457200" algn="l" rtl="0">
              <a:lnSpc>
                <a:spcPct val="95000"/>
              </a:lnSpc>
              <a:spcBef>
                <a:spcPts val="0"/>
              </a:spcBef>
              <a:spcAft>
                <a:spcPts val="0"/>
              </a:spcAft>
              <a:buClr>
                <a:schemeClr val="accent6"/>
              </a:buClr>
              <a:buSzPts val="3000"/>
              <a:buFont typeface="Arial"/>
              <a:buChar char="•"/>
            </a:pPr>
            <a:r>
              <a:rPr lang="en-US" sz="3000">
                <a:solidFill>
                  <a:schemeClr val="accent6"/>
                </a:solidFill>
                <a:latin typeface="EB Garamond"/>
                <a:ea typeface="EB Garamond"/>
                <a:cs typeface="EB Garamond"/>
                <a:sym typeface="EB Garamond"/>
              </a:rPr>
              <a:t>Linearly increasing pot</a:t>
            </a:r>
            <a:endParaRPr/>
          </a:p>
          <a:p>
            <a:pPr marL="457200" marR="0" lvl="0" indent="-457200" algn="l" rtl="0">
              <a:lnSpc>
                <a:spcPct val="95000"/>
              </a:lnSpc>
              <a:spcBef>
                <a:spcPts val="0"/>
              </a:spcBef>
              <a:spcAft>
                <a:spcPts val="0"/>
              </a:spcAft>
              <a:buClr>
                <a:schemeClr val="accent6"/>
              </a:buClr>
              <a:buSzPts val="3000"/>
              <a:buFont typeface="Arial"/>
              <a:buChar char="•"/>
            </a:pPr>
            <a:r>
              <a:rPr lang="en-US" sz="3000">
                <a:solidFill>
                  <a:schemeClr val="accent6"/>
                </a:solidFill>
                <a:latin typeface="EB Garamond"/>
                <a:ea typeface="EB Garamond"/>
                <a:cs typeface="EB Garamond"/>
                <a:sym typeface="EB Garamond"/>
              </a:rPr>
              <a:t>Constant sum pot</a:t>
            </a:r>
            <a:endParaRPr sz="3000">
              <a:solidFill>
                <a:schemeClr val="accent6"/>
              </a:solidFill>
              <a:latin typeface="EB Garamond"/>
              <a:ea typeface="EB Garamond"/>
              <a:cs typeface="EB Garamond"/>
              <a:sym typeface="EB Garamond"/>
            </a:endParaRPr>
          </a:p>
          <a:p>
            <a:pPr marL="0" marR="0" lvl="0" indent="0" algn="l" rtl="0">
              <a:lnSpc>
                <a:spcPct val="95000"/>
              </a:lnSpc>
              <a:spcBef>
                <a:spcPts val="1200"/>
              </a:spcBef>
              <a:spcAft>
                <a:spcPts val="0"/>
              </a:spcAft>
              <a:buNone/>
            </a:pPr>
            <a:r>
              <a:rPr lang="en-US" sz="3000">
                <a:solidFill>
                  <a:schemeClr val="accent6"/>
                </a:solidFill>
                <a:latin typeface="EB Garamond"/>
                <a:ea typeface="EB Garamond"/>
                <a:cs typeface="EB Garamond"/>
                <a:sym typeface="EB Garamond"/>
              </a:rPr>
              <a:t>Randomly paired with different opponent for each game. One group will be told IQ quartile of their opponent.</a:t>
            </a:r>
            <a:endParaRPr/>
          </a:p>
        </p:txBody>
      </p:sp>
      <p:sp>
        <p:nvSpPr>
          <p:cNvPr id="130" name="Google Shape;130;p1"/>
          <p:cNvSpPr txBox="1"/>
          <p:nvPr/>
        </p:nvSpPr>
        <p:spPr>
          <a:xfrm>
            <a:off x="22729280" y="26575997"/>
            <a:ext cx="4688092" cy="5893921"/>
          </a:xfrm>
          <a:prstGeom prst="rect">
            <a:avLst/>
          </a:prstGeom>
          <a:noFill/>
          <a:ln>
            <a:noFill/>
          </a:ln>
        </p:spPr>
        <p:txBody>
          <a:bodyPr spcFirstLastPara="1" wrap="square" lIns="91425" tIns="45700" rIns="91425" bIns="45700" anchor="t" anchorCtr="0">
            <a:spAutoFit/>
          </a:bodyPr>
          <a:lstStyle/>
          <a:p>
            <a:pPr marL="0" marR="0" lvl="0" indent="0" algn="l" rtl="0">
              <a:lnSpc>
                <a:spcPct val="95000"/>
              </a:lnSpc>
              <a:spcBef>
                <a:spcPts val="0"/>
              </a:spcBef>
              <a:spcAft>
                <a:spcPts val="0"/>
              </a:spcAft>
              <a:buNone/>
            </a:pPr>
            <a:r>
              <a:rPr lang="en-US" sz="3000">
                <a:solidFill>
                  <a:schemeClr val="accent6"/>
                </a:solidFill>
                <a:latin typeface="EB Garamond"/>
                <a:ea typeface="EB Garamond"/>
                <a:cs typeface="EB Garamond"/>
                <a:sym typeface="EB Garamond"/>
              </a:rPr>
              <a:t>Survey questions about thought process and reasoning the participant’s used in each of the games.</a:t>
            </a:r>
            <a:endParaRPr/>
          </a:p>
          <a:p>
            <a:pPr marL="0" marR="0" lvl="0" indent="0" algn="l" rtl="0">
              <a:lnSpc>
                <a:spcPct val="95000"/>
              </a:lnSpc>
              <a:spcBef>
                <a:spcPts val="1200"/>
              </a:spcBef>
              <a:spcAft>
                <a:spcPts val="0"/>
              </a:spcAft>
              <a:buNone/>
            </a:pPr>
            <a:r>
              <a:rPr lang="en-US" sz="3000" b="1">
                <a:solidFill>
                  <a:schemeClr val="accent6"/>
                </a:solidFill>
                <a:latin typeface="EB Garamond"/>
                <a:ea typeface="EB Garamond"/>
                <a:cs typeface="EB Garamond"/>
                <a:sym typeface="EB Garamond"/>
              </a:rPr>
              <a:t>Examples: </a:t>
            </a:r>
            <a:endParaRPr/>
          </a:p>
          <a:p>
            <a:pPr marL="457200" marR="0" lvl="0" indent="-457200" algn="l" rtl="0">
              <a:lnSpc>
                <a:spcPct val="95000"/>
              </a:lnSpc>
              <a:spcBef>
                <a:spcPts val="600"/>
              </a:spcBef>
              <a:spcAft>
                <a:spcPts val="0"/>
              </a:spcAft>
              <a:buClr>
                <a:schemeClr val="accent6"/>
              </a:buClr>
              <a:buSzPts val="3000"/>
              <a:buFont typeface="Arial"/>
              <a:buChar char="•"/>
            </a:pPr>
            <a:r>
              <a:rPr lang="en-US" sz="3000">
                <a:solidFill>
                  <a:schemeClr val="accent6"/>
                </a:solidFill>
                <a:latin typeface="EB Garamond"/>
                <a:ea typeface="EB Garamond"/>
                <a:cs typeface="EB Garamond"/>
                <a:sym typeface="EB Garamond"/>
              </a:rPr>
              <a:t>Please describe the decision-making process you used in Game 1?</a:t>
            </a:r>
            <a:endParaRPr/>
          </a:p>
          <a:p>
            <a:pPr marL="457200" marR="0" lvl="0" indent="-457200" algn="l" rtl="0">
              <a:lnSpc>
                <a:spcPct val="95000"/>
              </a:lnSpc>
              <a:spcBef>
                <a:spcPts val="1200"/>
              </a:spcBef>
              <a:spcAft>
                <a:spcPts val="0"/>
              </a:spcAft>
              <a:buClr>
                <a:schemeClr val="accent6"/>
              </a:buClr>
              <a:buSzPts val="3000"/>
              <a:buFont typeface="Arial"/>
              <a:buChar char="•"/>
            </a:pPr>
            <a:r>
              <a:rPr lang="en-US" sz="3000">
                <a:solidFill>
                  <a:schemeClr val="accent6"/>
                </a:solidFill>
                <a:latin typeface="EB Garamond"/>
                <a:ea typeface="EB Garamond"/>
                <a:cs typeface="EB Garamond"/>
                <a:sym typeface="EB Garamond"/>
              </a:rPr>
              <a:t>Did learning the IQ of the other participant effect the way you approached your strategy?</a:t>
            </a:r>
            <a:endParaRPr/>
          </a:p>
        </p:txBody>
      </p:sp>
      <p:sp>
        <p:nvSpPr>
          <p:cNvPr id="131" name="Google Shape;131;p1"/>
          <p:cNvSpPr txBox="1"/>
          <p:nvPr/>
        </p:nvSpPr>
        <p:spPr>
          <a:xfrm>
            <a:off x="27827581" y="26576873"/>
            <a:ext cx="4092448" cy="5224507"/>
          </a:xfrm>
          <a:prstGeom prst="rect">
            <a:avLst/>
          </a:prstGeom>
          <a:noFill/>
          <a:ln>
            <a:noFill/>
          </a:ln>
        </p:spPr>
        <p:txBody>
          <a:bodyPr spcFirstLastPara="1" wrap="square" lIns="91425" tIns="45700" rIns="91425" bIns="45700" anchor="t" anchorCtr="0">
            <a:spAutoFit/>
          </a:bodyPr>
          <a:lstStyle/>
          <a:p>
            <a:pPr marL="0" marR="0" lvl="0" indent="0" algn="l" rtl="0">
              <a:lnSpc>
                <a:spcPct val="95000"/>
              </a:lnSpc>
              <a:spcBef>
                <a:spcPts val="0"/>
              </a:spcBef>
              <a:spcAft>
                <a:spcPts val="0"/>
              </a:spcAft>
              <a:buNone/>
            </a:pPr>
            <a:r>
              <a:rPr lang="en-US" sz="3000">
                <a:solidFill>
                  <a:schemeClr val="accent6"/>
                </a:solidFill>
                <a:latin typeface="EB Garamond"/>
                <a:ea typeface="EB Garamond"/>
                <a:cs typeface="EB Garamond"/>
                <a:sym typeface="EB Garamond"/>
              </a:rPr>
              <a:t>Reasoning test to baseline the participants ability to reason through a backward induction problem. </a:t>
            </a:r>
            <a:endParaRPr/>
          </a:p>
          <a:p>
            <a:pPr marL="0" marR="0" lvl="0" indent="0" algn="l" rtl="0">
              <a:lnSpc>
                <a:spcPct val="95000"/>
              </a:lnSpc>
              <a:spcBef>
                <a:spcPts val="1200"/>
              </a:spcBef>
              <a:spcAft>
                <a:spcPts val="0"/>
              </a:spcAft>
              <a:buNone/>
            </a:pPr>
            <a:r>
              <a:rPr lang="en-US" sz="3000">
                <a:solidFill>
                  <a:schemeClr val="accent6"/>
                </a:solidFill>
                <a:latin typeface="EB Garamond"/>
                <a:ea typeface="EB Garamond"/>
                <a:cs typeface="EB Garamond"/>
                <a:sym typeface="EB Garamond"/>
              </a:rPr>
              <a:t>Short social attitudes test to measure other-regarding preferences</a:t>
            </a:r>
            <a:endParaRPr/>
          </a:p>
          <a:p>
            <a:pPr marL="0" marR="0" lvl="0" indent="0" algn="l" rtl="0">
              <a:lnSpc>
                <a:spcPct val="95000"/>
              </a:lnSpc>
              <a:spcBef>
                <a:spcPts val="1200"/>
              </a:spcBef>
              <a:spcAft>
                <a:spcPts val="0"/>
              </a:spcAft>
              <a:buNone/>
            </a:pPr>
            <a:r>
              <a:rPr lang="en-US" sz="3000">
                <a:solidFill>
                  <a:schemeClr val="accent6"/>
                </a:solidFill>
                <a:latin typeface="EB Garamond"/>
                <a:ea typeface="EB Garamond"/>
                <a:cs typeface="EB Garamond"/>
                <a:sym typeface="EB Garamond"/>
              </a:rPr>
              <a:t>Demographic data is automatically collected by TIDE Lab</a:t>
            </a:r>
            <a:endParaRPr sz="3000">
              <a:solidFill>
                <a:schemeClr val="accent6"/>
              </a:solidFill>
              <a:latin typeface="Verdana"/>
              <a:ea typeface="Verdana"/>
              <a:cs typeface="Verdana"/>
              <a:sym typeface="Verdana"/>
            </a:endParaRPr>
          </a:p>
        </p:txBody>
      </p:sp>
      <p:sp>
        <p:nvSpPr>
          <p:cNvPr id="133" name="Google Shape;133;p1"/>
          <p:cNvSpPr/>
          <p:nvPr/>
        </p:nvSpPr>
        <p:spPr>
          <a:xfrm>
            <a:off x="1220623" y="25253680"/>
            <a:ext cx="10241280" cy="914400"/>
          </a:xfrm>
          <a:prstGeom prst="rect">
            <a:avLst/>
          </a:prstGeom>
          <a:solidFill>
            <a:srgbClr val="9C2334"/>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orbel"/>
              <a:ea typeface="Corbel"/>
              <a:cs typeface="Corbel"/>
              <a:sym typeface="Corbel"/>
            </a:endParaRPr>
          </a:p>
        </p:txBody>
      </p:sp>
      <p:sp>
        <p:nvSpPr>
          <p:cNvPr id="134" name="Google Shape;134;p1"/>
          <p:cNvSpPr txBox="1"/>
          <p:nvPr/>
        </p:nvSpPr>
        <p:spPr>
          <a:xfrm>
            <a:off x="1903566" y="25312417"/>
            <a:ext cx="9083675" cy="769938"/>
          </a:xfrm>
          <a:prstGeom prst="rect">
            <a:avLst/>
          </a:prstGeom>
          <a:noFill/>
          <a:ln>
            <a:noFill/>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lt1"/>
                </a:solidFill>
                <a:latin typeface="Verdana"/>
                <a:ea typeface="Verdana"/>
                <a:cs typeface="Verdana"/>
                <a:sym typeface="Verdana"/>
              </a:rPr>
              <a:t>MOTIVATION</a:t>
            </a:r>
            <a:endParaRPr/>
          </a:p>
        </p:txBody>
      </p:sp>
      <p:sp>
        <p:nvSpPr>
          <p:cNvPr id="135" name="Google Shape;135;p1"/>
          <p:cNvSpPr/>
          <p:nvPr/>
        </p:nvSpPr>
        <p:spPr>
          <a:xfrm>
            <a:off x="12390120" y="17628516"/>
            <a:ext cx="19522440" cy="914400"/>
          </a:xfrm>
          <a:prstGeom prst="rect">
            <a:avLst/>
          </a:prstGeom>
          <a:solidFill>
            <a:srgbClr val="9C2334"/>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orbel"/>
              <a:ea typeface="Corbel"/>
              <a:cs typeface="Corbel"/>
              <a:sym typeface="Corbel"/>
            </a:endParaRPr>
          </a:p>
        </p:txBody>
      </p:sp>
      <p:sp>
        <p:nvSpPr>
          <p:cNvPr id="136" name="Google Shape;136;p1"/>
          <p:cNvSpPr txBox="1"/>
          <p:nvPr/>
        </p:nvSpPr>
        <p:spPr>
          <a:xfrm>
            <a:off x="12907900" y="17685346"/>
            <a:ext cx="18355683" cy="769442"/>
          </a:xfrm>
          <a:prstGeom prst="rect">
            <a:avLst/>
          </a:prstGeom>
          <a:noFill/>
          <a:ln>
            <a:noFill/>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lt1"/>
                </a:solidFill>
                <a:latin typeface="Verdana"/>
                <a:ea typeface="Verdana"/>
                <a:cs typeface="Verdana"/>
                <a:sym typeface="Verdana"/>
              </a:rPr>
              <a:t>RESULTS</a:t>
            </a:r>
            <a:endParaRPr dirty="0"/>
          </a:p>
        </p:txBody>
      </p:sp>
      <p:sp>
        <p:nvSpPr>
          <p:cNvPr id="137" name="Google Shape;137;p1"/>
          <p:cNvSpPr txBox="1"/>
          <p:nvPr/>
        </p:nvSpPr>
        <p:spPr>
          <a:xfrm>
            <a:off x="12523283" y="8072074"/>
            <a:ext cx="8271124" cy="88639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000">
                <a:solidFill>
                  <a:schemeClr val="accent6"/>
                </a:solidFill>
                <a:latin typeface="EB Garamond"/>
                <a:ea typeface="EB Garamond"/>
                <a:cs typeface="EB Garamond"/>
                <a:sym typeface="EB Garamond"/>
              </a:rPr>
              <a:t>Frequently studied example of people breaking from subgame perfection. Perfect example of the paradoxical nature of backwards induction and rationality:</a:t>
            </a:r>
            <a:endParaRPr/>
          </a:p>
          <a:p>
            <a:pPr marL="457200" marR="0" lvl="0" indent="-457200" algn="just" rtl="0">
              <a:spcBef>
                <a:spcPts val="1200"/>
              </a:spcBef>
              <a:spcAft>
                <a:spcPts val="0"/>
              </a:spcAft>
              <a:buClr>
                <a:schemeClr val="accent6"/>
              </a:buClr>
              <a:buSzPts val="3000"/>
              <a:buFont typeface="Arial"/>
              <a:buChar char="•"/>
            </a:pPr>
            <a:r>
              <a:rPr lang="en-US" sz="3000">
                <a:solidFill>
                  <a:schemeClr val="accent6"/>
                </a:solidFill>
                <a:latin typeface="EB Garamond"/>
                <a:ea typeface="EB Garamond"/>
                <a:cs typeface="EB Garamond"/>
                <a:sym typeface="EB Garamond"/>
              </a:rPr>
              <a:t>At turn 6, BLUE’s best choice is to STOP</a:t>
            </a:r>
            <a:endParaRPr/>
          </a:p>
          <a:p>
            <a:pPr marL="457200" marR="0" lvl="0" indent="-457200" algn="just" rtl="0">
              <a:spcBef>
                <a:spcPts val="0"/>
              </a:spcBef>
              <a:spcAft>
                <a:spcPts val="0"/>
              </a:spcAft>
              <a:buClr>
                <a:schemeClr val="accent6"/>
              </a:buClr>
              <a:buSzPts val="3000"/>
              <a:buFont typeface="Arial"/>
              <a:buChar char="•"/>
            </a:pPr>
            <a:r>
              <a:rPr lang="en-US" sz="3000">
                <a:solidFill>
                  <a:schemeClr val="accent6"/>
                </a:solidFill>
                <a:latin typeface="EB Garamond"/>
                <a:ea typeface="EB Garamond"/>
                <a:cs typeface="EB Garamond"/>
                <a:sym typeface="EB Garamond"/>
              </a:rPr>
              <a:t>This means at turn 5, RED’s best choice is to STOP</a:t>
            </a:r>
            <a:endParaRPr/>
          </a:p>
          <a:p>
            <a:pPr marL="457200" marR="0" lvl="0" indent="-457200" algn="just" rtl="0">
              <a:spcBef>
                <a:spcPts val="0"/>
              </a:spcBef>
              <a:spcAft>
                <a:spcPts val="0"/>
              </a:spcAft>
              <a:buClr>
                <a:schemeClr val="accent6"/>
              </a:buClr>
              <a:buSzPts val="3000"/>
              <a:buFont typeface="Arial"/>
              <a:buChar char="•"/>
            </a:pPr>
            <a:r>
              <a:rPr lang="en-US" sz="3000">
                <a:solidFill>
                  <a:schemeClr val="accent6"/>
                </a:solidFill>
                <a:latin typeface="EB Garamond"/>
                <a:ea typeface="EB Garamond"/>
                <a:cs typeface="EB Garamond"/>
                <a:sym typeface="EB Garamond"/>
              </a:rPr>
              <a:t>...Continues this logic to turn 1…</a:t>
            </a:r>
            <a:endParaRPr/>
          </a:p>
          <a:p>
            <a:pPr marL="457200" marR="0" lvl="0" indent="-457200" algn="just" rtl="0">
              <a:spcBef>
                <a:spcPts val="0"/>
              </a:spcBef>
              <a:spcAft>
                <a:spcPts val="0"/>
              </a:spcAft>
              <a:buClr>
                <a:schemeClr val="accent6"/>
              </a:buClr>
              <a:buSzPts val="3000"/>
              <a:buFont typeface="Arial"/>
              <a:buChar char="•"/>
            </a:pPr>
            <a:r>
              <a:rPr lang="en-US" sz="3000">
                <a:solidFill>
                  <a:schemeClr val="accent6"/>
                </a:solidFill>
                <a:latin typeface="EB Garamond"/>
                <a:ea typeface="EB Garamond"/>
                <a:cs typeface="EB Garamond"/>
                <a:sym typeface="EB Garamond"/>
              </a:rPr>
              <a:t>RED’s best choice is to stop turn 1</a:t>
            </a:r>
            <a:endParaRPr/>
          </a:p>
          <a:p>
            <a:pPr marL="0" marR="0" lvl="0" indent="0" algn="just" rtl="0">
              <a:spcBef>
                <a:spcPts val="1200"/>
              </a:spcBef>
              <a:spcAft>
                <a:spcPts val="0"/>
              </a:spcAft>
              <a:buNone/>
            </a:pPr>
            <a:r>
              <a:rPr lang="en-US" sz="3000">
                <a:solidFill>
                  <a:schemeClr val="accent6"/>
                </a:solidFill>
                <a:latin typeface="EB Garamond"/>
                <a:ea typeface="EB Garamond"/>
                <a:cs typeface="EB Garamond"/>
                <a:sym typeface="EB Garamond"/>
              </a:rPr>
              <a:t>The subgame perfect equilibrium (which assumes sequential rationality) is ending turn 1.</a:t>
            </a:r>
            <a:endParaRPr/>
          </a:p>
          <a:p>
            <a:pPr marL="0" marR="0" lvl="0" indent="0" algn="just" rtl="0">
              <a:spcBef>
                <a:spcPts val="1200"/>
              </a:spcBef>
              <a:spcAft>
                <a:spcPts val="0"/>
              </a:spcAft>
              <a:buNone/>
            </a:pPr>
            <a:r>
              <a:rPr lang="en-US" sz="3000">
                <a:solidFill>
                  <a:schemeClr val="accent6"/>
                </a:solidFill>
                <a:latin typeface="EB Garamond"/>
                <a:ea typeface="EB Garamond"/>
                <a:cs typeface="EB Garamond"/>
                <a:sym typeface="EB Garamond"/>
              </a:rPr>
              <a:t>Humans do not behave this way and receive on average more money because of it (deviation is a Pareto improvement over equilibrium). The game highlights the paradoxical nature of rationality since higher intelligence individuals deviate more from rational behavior and received more money from this “irrational” behavior. *cite*</a:t>
            </a:r>
            <a:endParaRPr/>
          </a:p>
          <a:p>
            <a:pPr marL="0" marR="0" lvl="0" indent="0" algn="just" rtl="0">
              <a:spcBef>
                <a:spcPts val="0"/>
              </a:spcBef>
              <a:spcAft>
                <a:spcPts val="0"/>
              </a:spcAft>
              <a:buNone/>
            </a:pPr>
            <a:endParaRPr sz="3000">
              <a:solidFill>
                <a:schemeClr val="accent6"/>
              </a:solidFill>
              <a:latin typeface="EB Garamond"/>
              <a:ea typeface="EB Garamond"/>
              <a:cs typeface="EB Garamond"/>
              <a:sym typeface="EB Garamond"/>
            </a:endParaRPr>
          </a:p>
        </p:txBody>
      </p:sp>
      <p:pic>
        <p:nvPicPr>
          <p:cNvPr id="138" name="Google Shape;138;p1" descr="Diagram&#10;&#10;Description automatically generated with medium confidence"/>
          <p:cNvPicPr preferRelativeResize="0"/>
          <p:nvPr/>
        </p:nvPicPr>
        <p:blipFill rotWithShape="1">
          <a:blip r:embed="rId5">
            <a:alphaModFix/>
          </a:blip>
          <a:srcRect l="4131" t="2357" r="2492" b="4975"/>
          <a:stretch/>
        </p:blipFill>
        <p:spPr>
          <a:xfrm>
            <a:off x="21477350" y="8302259"/>
            <a:ext cx="10194289" cy="6359189"/>
          </a:xfrm>
          <a:prstGeom prst="rect">
            <a:avLst/>
          </a:prstGeom>
          <a:noFill/>
          <a:ln w="57150" cap="flat" cmpd="sng">
            <a:solidFill>
              <a:schemeClr val="dk1"/>
            </a:solidFill>
            <a:prstDash val="solid"/>
            <a:round/>
            <a:headEnd type="none" w="sm" len="sm"/>
            <a:tailEnd type="none" w="sm" len="sm"/>
          </a:ln>
        </p:spPr>
      </p:pic>
      <p:grpSp>
        <p:nvGrpSpPr>
          <p:cNvPr id="139" name="Google Shape;139;p1"/>
          <p:cNvGrpSpPr/>
          <p:nvPr/>
        </p:nvGrpSpPr>
        <p:grpSpPr>
          <a:xfrm>
            <a:off x="23711195" y="19083362"/>
            <a:ext cx="7334315" cy="3450690"/>
            <a:chOff x="484120" y="250427"/>
            <a:chExt cx="7334315" cy="3450690"/>
          </a:xfrm>
        </p:grpSpPr>
        <p:sp>
          <p:nvSpPr>
            <p:cNvPr id="140" name="Google Shape;140;p1"/>
            <p:cNvSpPr/>
            <p:nvPr/>
          </p:nvSpPr>
          <p:spPr>
            <a:xfrm>
              <a:off x="484120" y="2034137"/>
              <a:ext cx="2257847" cy="1128923"/>
            </a:xfrm>
            <a:prstGeom prst="roundRect">
              <a:avLst>
                <a:gd name="adj" fmla="val 10000"/>
              </a:avLst>
            </a:prstGeom>
            <a:solidFill>
              <a:srgbClr val="7B706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
            <p:cNvSpPr txBox="1"/>
            <p:nvPr/>
          </p:nvSpPr>
          <p:spPr>
            <a:xfrm>
              <a:off x="517185" y="2067202"/>
              <a:ext cx="2191717" cy="1062793"/>
            </a:xfrm>
            <a:prstGeom prst="rect">
              <a:avLst/>
            </a:prstGeom>
            <a:noFill/>
            <a:ln>
              <a:noFill/>
            </a:ln>
          </p:spPr>
          <p:txBody>
            <a:bodyPr spcFirstLastPara="1" wrap="square" lIns="15225" tIns="15225" rIns="15225" bIns="15225" anchor="ctr" anchorCtr="0">
              <a:noAutofit/>
            </a:bodyPr>
            <a:lstStyle/>
            <a:p>
              <a:pPr marL="0" marR="0" lvl="0" indent="0" algn="ctr" rtl="0">
                <a:lnSpc>
                  <a:spcPct val="90000"/>
                </a:lnSpc>
                <a:spcBef>
                  <a:spcPts val="0"/>
                </a:spcBef>
                <a:spcAft>
                  <a:spcPts val="0"/>
                </a:spcAft>
                <a:buClr>
                  <a:schemeClr val="lt1"/>
                </a:buClr>
                <a:buSzPts val="2400"/>
                <a:buFont typeface="Corbel"/>
                <a:buNone/>
              </a:pPr>
              <a:r>
                <a:rPr lang="en-US" sz="2400">
                  <a:solidFill>
                    <a:schemeClr val="lt1"/>
                  </a:solidFill>
                  <a:latin typeface="Corbel"/>
                  <a:ea typeface="Corbel"/>
                  <a:cs typeface="Corbel"/>
                  <a:sym typeface="Corbel"/>
                </a:rPr>
                <a:t>Participant Pool</a:t>
              </a:r>
              <a:endParaRPr/>
            </a:p>
          </p:txBody>
        </p:sp>
        <p:sp>
          <p:nvSpPr>
            <p:cNvPr id="142" name="Google Shape;142;p1"/>
            <p:cNvSpPr/>
            <p:nvPr/>
          </p:nvSpPr>
          <p:spPr>
            <a:xfrm rot="-3925597">
              <a:off x="2352045" y="1966538"/>
              <a:ext cx="1335026" cy="50009"/>
            </a:xfrm>
            <a:custGeom>
              <a:avLst/>
              <a:gdLst/>
              <a:ahLst/>
              <a:cxnLst/>
              <a:rect l="l" t="t" r="r" b="b"/>
              <a:pathLst>
                <a:path w="120000" h="120000" extrusionOk="0">
                  <a:moveTo>
                    <a:pt x="0" y="59999"/>
                  </a:moveTo>
                  <a:lnTo>
                    <a:pt x="120000" y="59999"/>
                  </a:lnTo>
                </a:path>
              </a:pathLst>
            </a:custGeom>
            <a:noFill/>
            <a:ln w="25400" cap="flat" cmpd="sng">
              <a:solidFill>
                <a:srgbClr val="A323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
            <p:cNvSpPr txBox="1"/>
            <p:nvPr/>
          </p:nvSpPr>
          <p:spPr>
            <a:xfrm rot="-3925597">
              <a:off x="2986182" y="1958167"/>
              <a:ext cx="66751" cy="6675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orbel"/>
                <a:buNone/>
              </a:pPr>
              <a:endParaRPr sz="500">
                <a:solidFill>
                  <a:schemeClr val="dk1"/>
                </a:solidFill>
                <a:latin typeface="Corbel"/>
                <a:ea typeface="Corbel"/>
                <a:cs typeface="Corbel"/>
                <a:sym typeface="Corbel"/>
              </a:endParaRPr>
            </a:p>
          </p:txBody>
        </p:sp>
        <p:sp>
          <p:nvSpPr>
            <p:cNvPr id="144" name="Google Shape;144;p1"/>
            <p:cNvSpPr/>
            <p:nvPr/>
          </p:nvSpPr>
          <p:spPr>
            <a:xfrm>
              <a:off x="3297149" y="820025"/>
              <a:ext cx="2257847" cy="1128923"/>
            </a:xfrm>
            <a:prstGeom prst="roundRect">
              <a:avLst>
                <a:gd name="adj" fmla="val 10000"/>
              </a:avLst>
            </a:prstGeom>
            <a:solidFill>
              <a:srgbClr val="A3233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
            <p:cNvSpPr txBox="1"/>
            <p:nvPr/>
          </p:nvSpPr>
          <p:spPr>
            <a:xfrm>
              <a:off x="3330214" y="853090"/>
              <a:ext cx="2191717" cy="1062793"/>
            </a:xfrm>
            <a:prstGeom prst="rect">
              <a:avLst/>
            </a:prstGeom>
            <a:noFill/>
            <a:ln>
              <a:noFill/>
            </a:ln>
          </p:spPr>
          <p:txBody>
            <a:bodyPr spcFirstLastPara="1" wrap="square" lIns="15225" tIns="15225" rIns="15225" bIns="15225" anchor="ctr" anchorCtr="0">
              <a:noAutofit/>
            </a:bodyPr>
            <a:lstStyle/>
            <a:p>
              <a:pPr marL="0" marR="0" lvl="0" indent="0" algn="ctr" rtl="0">
                <a:lnSpc>
                  <a:spcPct val="90000"/>
                </a:lnSpc>
                <a:spcBef>
                  <a:spcPts val="0"/>
                </a:spcBef>
                <a:spcAft>
                  <a:spcPts val="0"/>
                </a:spcAft>
                <a:buClr>
                  <a:schemeClr val="lt1"/>
                </a:buClr>
                <a:buSzPts val="2400"/>
                <a:buFont typeface="Corbel"/>
                <a:buNone/>
              </a:pPr>
              <a:r>
                <a:rPr lang="en-US" sz="2400">
                  <a:solidFill>
                    <a:schemeClr val="lt1"/>
                  </a:solidFill>
                  <a:latin typeface="Corbel"/>
                  <a:ea typeface="Corbel"/>
                  <a:cs typeface="Corbel"/>
                  <a:sym typeface="Corbel"/>
                </a:rPr>
                <a:t>Told their opponent’s IQ</a:t>
              </a:r>
              <a:endParaRPr/>
            </a:p>
          </p:txBody>
        </p:sp>
        <p:sp>
          <p:nvSpPr>
            <p:cNvPr id="146" name="Google Shape;146;p1"/>
            <p:cNvSpPr/>
            <p:nvPr/>
          </p:nvSpPr>
          <p:spPr>
            <a:xfrm rot="-2684912">
              <a:off x="5395846" y="972863"/>
              <a:ext cx="1098356" cy="50009"/>
            </a:xfrm>
            <a:custGeom>
              <a:avLst/>
              <a:gdLst/>
              <a:ahLst/>
              <a:cxnLst/>
              <a:rect l="l" t="t" r="r" b="b"/>
              <a:pathLst>
                <a:path w="120000" h="120000" extrusionOk="0">
                  <a:moveTo>
                    <a:pt x="0" y="59999"/>
                  </a:moveTo>
                  <a:lnTo>
                    <a:pt x="120000" y="59999"/>
                  </a:lnTo>
                </a:path>
              </a:pathLst>
            </a:custGeom>
            <a:noFill/>
            <a:ln w="254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
            <p:cNvSpPr txBox="1"/>
            <p:nvPr/>
          </p:nvSpPr>
          <p:spPr>
            <a:xfrm rot="-2684912">
              <a:off x="5917565" y="970408"/>
              <a:ext cx="54917" cy="54917"/>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orbel"/>
                <a:buNone/>
              </a:pPr>
              <a:endParaRPr sz="500">
                <a:solidFill>
                  <a:schemeClr val="dk1"/>
                </a:solidFill>
                <a:latin typeface="Corbel"/>
                <a:ea typeface="Corbel"/>
                <a:cs typeface="Corbel"/>
                <a:sym typeface="Corbel"/>
              </a:endParaRPr>
            </a:p>
          </p:txBody>
        </p:sp>
        <p:sp>
          <p:nvSpPr>
            <p:cNvPr id="148" name="Google Shape;148;p1"/>
            <p:cNvSpPr/>
            <p:nvPr/>
          </p:nvSpPr>
          <p:spPr>
            <a:xfrm>
              <a:off x="6335053" y="250427"/>
              <a:ext cx="1483382" cy="721641"/>
            </a:xfrm>
            <a:prstGeom prst="roundRect">
              <a:avLst>
                <a:gd name="adj" fmla="val 10000"/>
              </a:avLst>
            </a:prstGeom>
            <a:solidFill>
              <a:schemeClr val="accent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
            <p:cNvSpPr txBox="1"/>
            <p:nvPr/>
          </p:nvSpPr>
          <p:spPr>
            <a:xfrm>
              <a:off x="6356189" y="271563"/>
              <a:ext cx="1441110" cy="679369"/>
            </a:xfrm>
            <a:prstGeom prst="rect">
              <a:avLst/>
            </a:prstGeom>
            <a:noFill/>
            <a:ln>
              <a:noFill/>
            </a:ln>
          </p:spPr>
          <p:txBody>
            <a:bodyPr spcFirstLastPara="1" wrap="square" lIns="15225" tIns="15225" rIns="15225" bIns="15225" anchor="ctr" anchorCtr="0">
              <a:noAutofit/>
            </a:bodyPr>
            <a:lstStyle/>
            <a:p>
              <a:pPr marL="0" marR="0" lvl="0" indent="0" algn="ctr" rtl="0">
                <a:lnSpc>
                  <a:spcPct val="90000"/>
                </a:lnSpc>
                <a:spcBef>
                  <a:spcPts val="0"/>
                </a:spcBef>
                <a:spcAft>
                  <a:spcPts val="0"/>
                </a:spcAft>
                <a:buClr>
                  <a:schemeClr val="lt1"/>
                </a:buClr>
                <a:buSzPts val="2400"/>
                <a:buFont typeface="Corbel"/>
                <a:buNone/>
              </a:pPr>
              <a:r>
                <a:rPr lang="en-US" sz="2400">
                  <a:solidFill>
                    <a:schemeClr val="lt1"/>
                  </a:solidFill>
                  <a:latin typeface="Corbel"/>
                  <a:ea typeface="Corbel"/>
                  <a:cs typeface="Corbel"/>
                  <a:sym typeface="Corbel"/>
                </a:rPr>
                <a:t>4</a:t>
              </a:r>
              <a:r>
                <a:rPr lang="en-US" sz="2400" baseline="30000">
                  <a:solidFill>
                    <a:schemeClr val="lt1"/>
                  </a:solidFill>
                  <a:latin typeface="Corbel"/>
                  <a:ea typeface="Corbel"/>
                  <a:cs typeface="Corbel"/>
                  <a:sym typeface="Corbel"/>
                </a:rPr>
                <a:t>th</a:t>
              </a:r>
              <a:r>
                <a:rPr lang="en-US" sz="2400">
                  <a:solidFill>
                    <a:schemeClr val="lt1"/>
                  </a:solidFill>
                  <a:latin typeface="Corbel"/>
                  <a:ea typeface="Corbel"/>
                  <a:cs typeface="Corbel"/>
                  <a:sym typeface="Corbel"/>
                </a:rPr>
                <a:t> quartile</a:t>
              </a:r>
              <a:endParaRPr/>
            </a:p>
          </p:txBody>
        </p:sp>
        <p:sp>
          <p:nvSpPr>
            <p:cNvPr id="150" name="Google Shape;150;p1"/>
            <p:cNvSpPr/>
            <p:nvPr/>
          </p:nvSpPr>
          <p:spPr>
            <a:xfrm rot="524636">
              <a:off x="5550448" y="1418968"/>
              <a:ext cx="782611" cy="50009"/>
            </a:xfrm>
            <a:custGeom>
              <a:avLst/>
              <a:gdLst/>
              <a:ahLst/>
              <a:cxnLst/>
              <a:rect l="l" t="t" r="r" b="b"/>
              <a:pathLst>
                <a:path w="120000" h="120000" extrusionOk="0">
                  <a:moveTo>
                    <a:pt x="0" y="59999"/>
                  </a:moveTo>
                  <a:lnTo>
                    <a:pt x="120000" y="59999"/>
                  </a:lnTo>
                </a:path>
              </a:pathLst>
            </a:custGeom>
            <a:noFill/>
            <a:ln w="254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
            <p:cNvSpPr txBox="1"/>
            <p:nvPr/>
          </p:nvSpPr>
          <p:spPr>
            <a:xfrm rot="524636">
              <a:off x="5922189" y="1424408"/>
              <a:ext cx="39130" cy="3913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orbel"/>
                <a:buNone/>
              </a:pPr>
              <a:endParaRPr sz="500">
                <a:solidFill>
                  <a:schemeClr val="dk1"/>
                </a:solidFill>
                <a:latin typeface="Corbel"/>
                <a:ea typeface="Corbel"/>
                <a:cs typeface="Corbel"/>
                <a:sym typeface="Corbel"/>
              </a:endParaRPr>
            </a:p>
          </p:txBody>
        </p:sp>
        <p:sp>
          <p:nvSpPr>
            <p:cNvPr id="152" name="Google Shape;152;p1"/>
            <p:cNvSpPr/>
            <p:nvPr/>
          </p:nvSpPr>
          <p:spPr>
            <a:xfrm>
              <a:off x="6328512" y="1142638"/>
              <a:ext cx="1483382" cy="721641"/>
            </a:xfrm>
            <a:prstGeom prst="roundRect">
              <a:avLst>
                <a:gd name="adj" fmla="val 10000"/>
              </a:avLst>
            </a:prstGeom>
            <a:solidFill>
              <a:schemeClr val="accent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
            <p:cNvSpPr txBox="1"/>
            <p:nvPr/>
          </p:nvSpPr>
          <p:spPr>
            <a:xfrm>
              <a:off x="6349648" y="1163774"/>
              <a:ext cx="1441110" cy="679369"/>
            </a:xfrm>
            <a:prstGeom prst="rect">
              <a:avLst/>
            </a:prstGeom>
            <a:noFill/>
            <a:ln>
              <a:noFill/>
            </a:ln>
          </p:spPr>
          <p:txBody>
            <a:bodyPr spcFirstLastPara="1" wrap="square" lIns="15225" tIns="15225" rIns="15225" bIns="15225" anchor="ctr" anchorCtr="0">
              <a:noAutofit/>
            </a:bodyPr>
            <a:lstStyle/>
            <a:p>
              <a:pPr marL="0" marR="0" lvl="0" indent="0" algn="ctr" rtl="0">
                <a:lnSpc>
                  <a:spcPct val="90000"/>
                </a:lnSpc>
                <a:spcBef>
                  <a:spcPts val="0"/>
                </a:spcBef>
                <a:spcAft>
                  <a:spcPts val="0"/>
                </a:spcAft>
                <a:buClr>
                  <a:schemeClr val="lt1"/>
                </a:buClr>
                <a:buSzPts val="2400"/>
                <a:buFont typeface="Corbel"/>
                <a:buNone/>
              </a:pPr>
              <a:r>
                <a:rPr lang="en-US" sz="2400">
                  <a:solidFill>
                    <a:schemeClr val="lt1"/>
                  </a:solidFill>
                  <a:latin typeface="Corbel"/>
                  <a:ea typeface="Corbel"/>
                  <a:cs typeface="Corbel"/>
                  <a:sym typeface="Corbel"/>
                </a:rPr>
                <a:t>3</a:t>
              </a:r>
              <a:r>
                <a:rPr lang="en-US" sz="2400" baseline="30000">
                  <a:solidFill>
                    <a:schemeClr val="lt1"/>
                  </a:solidFill>
                  <a:latin typeface="Corbel"/>
                  <a:ea typeface="Corbel"/>
                  <a:cs typeface="Corbel"/>
                  <a:sym typeface="Corbel"/>
                </a:rPr>
                <a:t>rd</a:t>
              </a:r>
              <a:r>
                <a:rPr lang="en-US" sz="2400">
                  <a:solidFill>
                    <a:schemeClr val="lt1"/>
                  </a:solidFill>
                  <a:latin typeface="Corbel"/>
                  <a:ea typeface="Corbel"/>
                  <a:cs typeface="Corbel"/>
                  <a:sym typeface="Corbel"/>
                </a:rPr>
                <a:t> quartile</a:t>
              </a:r>
              <a:endParaRPr/>
            </a:p>
          </p:txBody>
        </p:sp>
        <p:sp>
          <p:nvSpPr>
            <p:cNvPr id="154" name="Google Shape;154;p1"/>
            <p:cNvSpPr/>
            <p:nvPr/>
          </p:nvSpPr>
          <p:spPr>
            <a:xfrm rot="3153103">
              <a:off x="5305686" y="1864458"/>
              <a:ext cx="1272135" cy="50009"/>
            </a:xfrm>
            <a:custGeom>
              <a:avLst/>
              <a:gdLst/>
              <a:ahLst/>
              <a:cxnLst/>
              <a:rect l="l" t="t" r="r" b="b"/>
              <a:pathLst>
                <a:path w="120000" h="120000" extrusionOk="0">
                  <a:moveTo>
                    <a:pt x="0" y="59999"/>
                  </a:moveTo>
                  <a:lnTo>
                    <a:pt x="120000" y="59999"/>
                  </a:lnTo>
                </a:path>
              </a:pathLst>
            </a:custGeom>
            <a:noFill/>
            <a:ln w="254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
            <p:cNvSpPr txBox="1"/>
            <p:nvPr/>
          </p:nvSpPr>
          <p:spPr>
            <a:xfrm rot="3153103">
              <a:off x="5909951" y="1857660"/>
              <a:ext cx="63606" cy="63606"/>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orbel"/>
                <a:buNone/>
              </a:pPr>
              <a:endParaRPr sz="500">
                <a:solidFill>
                  <a:schemeClr val="dk1"/>
                </a:solidFill>
                <a:latin typeface="Corbel"/>
                <a:ea typeface="Corbel"/>
                <a:cs typeface="Corbel"/>
                <a:sym typeface="Corbel"/>
              </a:endParaRPr>
            </a:p>
          </p:txBody>
        </p:sp>
        <p:sp>
          <p:nvSpPr>
            <p:cNvPr id="156" name="Google Shape;156;p1"/>
            <p:cNvSpPr/>
            <p:nvPr/>
          </p:nvSpPr>
          <p:spPr>
            <a:xfrm>
              <a:off x="6328512" y="2033618"/>
              <a:ext cx="1483382" cy="721641"/>
            </a:xfrm>
            <a:prstGeom prst="roundRect">
              <a:avLst>
                <a:gd name="adj" fmla="val 10000"/>
              </a:avLst>
            </a:prstGeom>
            <a:solidFill>
              <a:schemeClr val="accent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
            <p:cNvSpPr txBox="1"/>
            <p:nvPr/>
          </p:nvSpPr>
          <p:spPr>
            <a:xfrm>
              <a:off x="6349648" y="2054754"/>
              <a:ext cx="1441110" cy="679369"/>
            </a:xfrm>
            <a:prstGeom prst="rect">
              <a:avLst/>
            </a:prstGeom>
            <a:noFill/>
            <a:ln>
              <a:noFill/>
            </a:ln>
          </p:spPr>
          <p:txBody>
            <a:bodyPr spcFirstLastPara="1" wrap="square" lIns="15225" tIns="15225" rIns="15225" bIns="15225" anchor="ctr" anchorCtr="0">
              <a:noAutofit/>
            </a:bodyPr>
            <a:lstStyle/>
            <a:p>
              <a:pPr marL="0" marR="0" lvl="0" indent="0" algn="ctr" rtl="0">
                <a:lnSpc>
                  <a:spcPct val="90000"/>
                </a:lnSpc>
                <a:spcBef>
                  <a:spcPts val="0"/>
                </a:spcBef>
                <a:spcAft>
                  <a:spcPts val="0"/>
                </a:spcAft>
                <a:buClr>
                  <a:schemeClr val="lt1"/>
                </a:buClr>
                <a:buSzPts val="2400"/>
                <a:buFont typeface="Corbel"/>
                <a:buNone/>
              </a:pPr>
              <a:r>
                <a:rPr lang="en-US" sz="2400">
                  <a:solidFill>
                    <a:schemeClr val="lt1"/>
                  </a:solidFill>
                  <a:latin typeface="Corbel"/>
                  <a:ea typeface="Corbel"/>
                  <a:cs typeface="Corbel"/>
                  <a:sym typeface="Corbel"/>
                </a:rPr>
                <a:t>2</a:t>
              </a:r>
              <a:r>
                <a:rPr lang="en-US" sz="2400" baseline="30000">
                  <a:solidFill>
                    <a:schemeClr val="lt1"/>
                  </a:solidFill>
                  <a:latin typeface="Corbel"/>
                  <a:ea typeface="Corbel"/>
                  <a:cs typeface="Corbel"/>
                  <a:sym typeface="Corbel"/>
                </a:rPr>
                <a:t>nd</a:t>
              </a:r>
              <a:r>
                <a:rPr lang="en-US" sz="2400">
                  <a:solidFill>
                    <a:schemeClr val="lt1"/>
                  </a:solidFill>
                  <a:latin typeface="Corbel"/>
                  <a:ea typeface="Corbel"/>
                  <a:cs typeface="Corbel"/>
                  <a:sym typeface="Corbel"/>
                </a:rPr>
                <a:t> quartile</a:t>
              </a:r>
              <a:endParaRPr/>
            </a:p>
          </p:txBody>
        </p:sp>
        <p:sp>
          <p:nvSpPr>
            <p:cNvPr id="158" name="Google Shape;158;p1"/>
            <p:cNvSpPr/>
            <p:nvPr/>
          </p:nvSpPr>
          <p:spPr>
            <a:xfrm rot="4071474">
              <a:off x="4915612" y="2309948"/>
              <a:ext cx="2052284" cy="50009"/>
            </a:xfrm>
            <a:custGeom>
              <a:avLst/>
              <a:gdLst/>
              <a:ahLst/>
              <a:cxnLst/>
              <a:rect l="l" t="t" r="r" b="b"/>
              <a:pathLst>
                <a:path w="120000" h="120000" extrusionOk="0">
                  <a:moveTo>
                    <a:pt x="0" y="59999"/>
                  </a:moveTo>
                  <a:lnTo>
                    <a:pt x="120000" y="59999"/>
                  </a:lnTo>
                </a:path>
              </a:pathLst>
            </a:custGeom>
            <a:noFill/>
            <a:ln w="254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
            <p:cNvSpPr txBox="1"/>
            <p:nvPr/>
          </p:nvSpPr>
          <p:spPr>
            <a:xfrm rot="4071474">
              <a:off x="5890447" y="2283646"/>
              <a:ext cx="102614" cy="102614"/>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700"/>
                <a:buFont typeface="Corbel"/>
                <a:buNone/>
              </a:pPr>
              <a:endParaRPr sz="700">
                <a:solidFill>
                  <a:schemeClr val="dk1"/>
                </a:solidFill>
                <a:latin typeface="Corbel"/>
                <a:ea typeface="Corbel"/>
                <a:cs typeface="Corbel"/>
                <a:sym typeface="Corbel"/>
              </a:endParaRPr>
            </a:p>
          </p:txBody>
        </p:sp>
        <p:sp>
          <p:nvSpPr>
            <p:cNvPr id="160" name="Google Shape;160;p1"/>
            <p:cNvSpPr/>
            <p:nvPr/>
          </p:nvSpPr>
          <p:spPr>
            <a:xfrm>
              <a:off x="6328512" y="2924598"/>
              <a:ext cx="1483382" cy="721641"/>
            </a:xfrm>
            <a:prstGeom prst="roundRect">
              <a:avLst>
                <a:gd name="adj" fmla="val 10000"/>
              </a:avLst>
            </a:prstGeom>
            <a:solidFill>
              <a:schemeClr val="accent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
            <p:cNvSpPr txBox="1"/>
            <p:nvPr/>
          </p:nvSpPr>
          <p:spPr>
            <a:xfrm>
              <a:off x="6349648" y="2945734"/>
              <a:ext cx="1441110" cy="679369"/>
            </a:xfrm>
            <a:prstGeom prst="rect">
              <a:avLst/>
            </a:prstGeom>
            <a:noFill/>
            <a:ln>
              <a:noFill/>
            </a:ln>
          </p:spPr>
          <p:txBody>
            <a:bodyPr spcFirstLastPara="1" wrap="square" lIns="15225" tIns="15225" rIns="15225" bIns="15225" anchor="ctr" anchorCtr="0">
              <a:noAutofit/>
            </a:bodyPr>
            <a:lstStyle/>
            <a:p>
              <a:pPr marL="0" marR="0" lvl="0" indent="0" algn="ctr" rtl="0">
                <a:lnSpc>
                  <a:spcPct val="90000"/>
                </a:lnSpc>
                <a:spcBef>
                  <a:spcPts val="0"/>
                </a:spcBef>
                <a:spcAft>
                  <a:spcPts val="0"/>
                </a:spcAft>
                <a:buClr>
                  <a:schemeClr val="lt1"/>
                </a:buClr>
                <a:buSzPts val="2400"/>
                <a:buFont typeface="Corbel"/>
                <a:buNone/>
              </a:pPr>
              <a:r>
                <a:rPr lang="en-US" sz="2400">
                  <a:solidFill>
                    <a:schemeClr val="lt1"/>
                  </a:solidFill>
                  <a:latin typeface="Corbel"/>
                  <a:ea typeface="Corbel"/>
                  <a:cs typeface="Corbel"/>
                  <a:sym typeface="Corbel"/>
                </a:rPr>
                <a:t>1</a:t>
              </a:r>
              <a:r>
                <a:rPr lang="en-US" sz="2400" baseline="30000">
                  <a:solidFill>
                    <a:schemeClr val="lt1"/>
                  </a:solidFill>
                  <a:latin typeface="Corbel"/>
                  <a:ea typeface="Corbel"/>
                  <a:cs typeface="Corbel"/>
                  <a:sym typeface="Corbel"/>
                </a:rPr>
                <a:t>st</a:t>
              </a:r>
              <a:r>
                <a:rPr lang="en-US" sz="2400">
                  <a:solidFill>
                    <a:schemeClr val="lt1"/>
                  </a:solidFill>
                  <a:latin typeface="Corbel"/>
                  <a:ea typeface="Corbel"/>
                  <a:cs typeface="Corbel"/>
                  <a:sym typeface="Corbel"/>
                </a:rPr>
                <a:t> quartile</a:t>
              </a:r>
              <a:endParaRPr/>
            </a:p>
          </p:txBody>
        </p:sp>
        <p:sp>
          <p:nvSpPr>
            <p:cNvPr id="162" name="Google Shape;162;p1"/>
            <p:cNvSpPr/>
            <p:nvPr/>
          </p:nvSpPr>
          <p:spPr>
            <a:xfrm rot="2735746">
              <a:off x="2628890" y="2842622"/>
              <a:ext cx="753136" cy="50009"/>
            </a:xfrm>
            <a:custGeom>
              <a:avLst/>
              <a:gdLst/>
              <a:ahLst/>
              <a:cxnLst/>
              <a:rect l="l" t="t" r="r" b="b"/>
              <a:pathLst>
                <a:path w="120000" h="120000" extrusionOk="0">
                  <a:moveTo>
                    <a:pt x="0" y="59999"/>
                  </a:moveTo>
                  <a:lnTo>
                    <a:pt x="120000" y="59999"/>
                  </a:lnTo>
                </a:path>
              </a:pathLst>
            </a:custGeom>
            <a:noFill/>
            <a:ln w="25400" cap="flat" cmpd="sng">
              <a:solidFill>
                <a:srgbClr val="A323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
            <p:cNvSpPr txBox="1"/>
            <p:nvPr/>
          </p:nvSpPr>
          <p:spPr>
            <a:xfrm rot="2735746">
              <a:off x="2986629" y="2848799"/>
              <a:ext cx="37656" cy="37656"/>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orbel"/>
                <a:buNone/>
              </a:pPr>
              <a:endParaRPr sz="500">
                <a:solidFill>
                  <a:schemeClr val="dk1"/>
                </a:solidFill>
                <a:latin typeface="Corbel"/>
                <a:ea typeface="Corbel"/>
                <a:cs typeface="Corbel"/>
                <a:sym typeface="Corbel"/>
              </a:endParaRPr>
            </a:p>
          </p:txBody>
        </p:sp>
        <p:sp>
          <p:nvSpPr>
            <p:cNvPr id="164" name="Google Shape;164;p1"/>
            <p:cNvSpPr/>
            <p:nvPr/>
          </p:nvSpPr>
          <p:spPr>
            <a:xfrm>
              <a:off x="3268949" y="2572194"/>
              <a:ext cx="2257847" cy="1128923"/>
            </a:xfrm>
            <a:prstGeom prst="roundRect">
              <a:avLst>
                <a:gd name="adj" fmla="val 10000"/>
              </a:avLst>
            </a:prstGeom>
            <a:solidFill>
              <a:srgbClr val="A3233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
            <p:cNvSpPr txBox="1"/>
            <p:nvPr/>
          </p:nvSpPr>
          <p:spPr>
            <a:xfrm>
              <a:off x="3302014" y="2605259"/>
              <a:ext cx="2191717" cy="1062793"/>
            </a:xfrm>
            <a:prstGeom prst="rect">
              <a:avLst/>
            </a:prstGeom>
            <a:noFill/>
            <a:ln>
              <a:noFill/>
            </a:ln>
          </p:spPr>
          <p:txBody>
            <a:bodyPr spcFirstLastPara="1" wrap="square" lIns="15225" tIns="15225" rIns="15225" bIns="15225" anchor="ctr" anchorCtr="0">
              <a:noAutofit/>
            </a:bodyPr>
            <a:lstStyle/>
            <a:p>
              <a:pPr marL="0" marR="0" lvl="0" indent="0" algn="ctr" rtl="0">
                <a:lnSpc>
                  <a:spcPct val="90000"/>
                </a:lnSpc>
                <a:spcBef>
                  <a:spcPts val="0"/>
                </a:spcBef>
                <a:spcAft>
                  <a:spcPts val="0"/>
                </a:spcAft>
                <a:buClr>
                  <a:schemeClr val="lt1"/>
                </a:buClr>
                <a:buSzPts val="2400"/>
                <a:buFont typeface="Corbel"/>
                <a:buNone/>
              </a:pPr>
              <a:r>
                <a:rPr lang="en-US" sz="2400">
                  <a:solidFill>
                    <a:schemeClr val="lt1"/>
                  </a:solidFill>
                  <a:latin typeface="Corbel"/>
                  <a:ea typeface="Corbel"/>
                  <a:cs typeface="Corbel"/>
                  <a:sym typeface="Corbel"/>
                </a:rPr>
                <a:t>Not told their </a:t>
              </a:r>
              <a:r>
                <a:rPr lang="en-US" sz="2400">
                  <a:solidFill>
                    <a:schemeClr val="lt1"/>
                  </a:solidFill>
                  <a:latin typeface="Calibri"/>
                  <a:ea typeface="Calibri"/>
                  <a:cs typeface="Calibri"/>
                  <a:sym typeface="Calibri"/>
                </a:rPr>
                <a:t>opponent’s</a:t>
              </a:r>
              <a:r>
                <a:rPr lang="en-US" sz="2400">
                  <a:solidFill>
                    <a:schemeClr val="lt1"/>
                  </a:solidFill>
                  <a:latin typeface="Corbel"/>
                  <a:ea typeface="Corbel"/>
                  <a:cs typeface="Corbel"/>
                  <a:sym typeface="Corbel"/>
                </a:rPr>
                <a:t> </a:t>
              </a:r>
              <a:r>
                <a:rPr lang="en-US" sz="2400">
                  <a:solidFill>
                    <a:schemeClr val="lt1"/>
                  </a:solidFill>
                  <a:latin typeface="Calibri"/>
                  <a:ea typeface="Calibri"/>
                  <a:cs typeface="Calibri"/>
                  <a:sym typeface="Calibri"/>
                </a:rPr>
                <a:t>IQ</a:t>
              </a:r>
              <a:endParaRPr sz="2400">
                <a:solidFill>
                  <a:schemeClr val="lt1"/>
                </a:solidFill>
                <a:latin typeface="Corbel"/>
                <a:ea typeface="Corbel"/>
                <a:cs typeface="Corbel"/>
                <a:sym typeface="Corbel"/>
              </a:endParaRPr>
            </a:p>
          </p:txBody>
        </p:sp>
      </p:grpSp>
      <p:sp>
        <p:nvSpPr>
          <p:cNvPr id="166" name="Google Shape;166;p1"/>
          <p:cNvSpPr txBox="1"/>
          <p:nvPr/>
        </p:nvSpPr>
        <p:spPr>
          <a:xfrm>
            <a:off x="17158913" y="16428207"/>
            <a:ext cx="9587926" cy="101566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000">
                <a:solidFill>
                  <a:schemeClr val="accent6"/>
                </a:solidFill>
                <a:latin typeface="EB Garamond"/>
                <a:ea typeface="EB Garamond"/>
                <a:cs typeface="EB Garamond"/>
                <a:sym typeface="EB Garamond"/>
              </a:rPr>
              <a:t>“If this is rationality, they want none of it” – Robert Aumann</a:t>
            </a:r>
            <a:r>
              <a:rPr lang="en-US" sz="3000" baseline="30000">
                <a:solidFill>
                  <a:schemeClr val="accent6"/>
                </a:solidFill>
                <a:latin typeface="EB Garamond"/>
                <a:ea typeface="EB Garamond"/>
                <a:cs typeface="EB Garamond"/>
                <a:sym typeface="EB Garamond"/>
              </a:rPr>
              <a:t>2</a:t>
            </a:r>
            <a:endParaRPr sz="3000">
              <a:solidFill>
                <a:schemeClr val="accent6"/>
              </a:solidFill>
              <a:latin typeface="EB Garamond"/>
              <a:ea typeface="EB Garamond"/>
              <a:cs typeface="EB Garamond"/>
              <a:sym typeface="EB Garamond"/>
            </a:endParaRPr>
          </a:p>
          <a:p>
            <a:pPr marL="0" marR="0" lvl="0" indent="0" algn="just" rtl="0">
              <a:spcBef>
                <a:spcPts val="0"/>
              </a:spcBef>
              <a:spcAft>
                <a:spcPts val="0"/>
              </a:spcAft>
              <a:buNone/>
            </a:pPr>
            <a:endParaRPr sz="3000">
              <a:solidFill>
                <a:schemeClr val="accent6"/>
              </a:solidFill>
              <a:latin typeface="EB Garamond"/>
              <a:ea typeface="EB Garamond"/>
              <a:cs typeface="EB Garamond"/>
              <a:sym typeface="EB Garamond"/>
            </a:endParaRPr>
          </a:p>
        </p:txBody>
      </p:sp>
      <p:sp>
        <p:nvSpPr>
          <p:cNvPr id="167" name="Google Shape;167;p1"/>
          <p:cNvSpPr/>
          <p:nvPr/>
        </p:nvSpPr>
        <p:spPr>
          <a:xfrm>
            <a:off x="24782990" y="22767983"/>
            <a:ext cx="584072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accent6"/>
                </a:solidFill>
                <a:latin typeface="EB Garamond"/>
                <a:ea typeface="EB Garamond"/>
                <a:cs typeface="EB Garamond"/>
                <a:sym typeface="EB Garamond"/>
              </a:rPr>
              <a:t>Figure 2: Experimental groups</a:t>
            </a:r>
            <a:endParaRPr/>
          </a:p>
        </p:txBody>
      </p:sp>
      <p:sp>
        <p:nvSpPr>
          <p:cNvPr id="168" name="Google Shape;168;p1"/>
          <p:cNvSpPr/>
          <p:nvPr/>
        </p:nvSpPr>
        <p:spPr>
          <a:xfrm>
            <a:off x="1433318" y="26318135"/>
            <a:ext cx="9809347" cy="609393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000" dirty="0">
                <a:solidFill>
                  <a:schemeClr val="accent6"/>
                </a:solidFill>
                <a:latin typeface="EB Garamond"/>
                <a:ea typeface="EB Garamond"/>
                <a:cs typeface="EB Garamond"/>
                <a:sym typeface="EB Garamond"/>
              </a:rPr>
              <a:t>The nonprofit sector largely consists of small, community-based organizations working with meager resources. For this reason, nonprofits rely on resources and research to operate more effectively. Prior researchers have begun to understand the impact of different linguistic structures and patterns on economic and organizational performance. This project furthers these efforts by addressing a research gap surrounding empathy and compassion in mission statements. We evaluate the impact of "self VS other" linguistic structures on revenues of tax-exempt organizations. This research will provide a better understanding of the impact of linguistic features and can be applied to increase charitable donations and elevate the impact of a wide array of nonprofits, thereby touching the lives of countless individuals.</a:t>
            </a:r>
          </a:p>
        </p:txBody>
      </p:sp>
      <p:sp>
        <p:nvSpPr>
          <p:cNvPr id="169" name="Google Shape;169;p1"/>
          <p:cNvSpPr/>
          <p:nvPr/>
        </p:nvSpPr>
        <p:spPr>
          <a:xfrm>
            <a:off x="32960944" y="13280135"/>
            <a:ext cx="10241280" cy="914400"/>
          </a:xfrm>
          <a:prstGeom prst="rect">
            <a:avLst/>
          </a:prstGeom>
          <a:solidFill>
            <a:srgbClr val="9C2334"/>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orbel"/>
              <a:ea typeface="Corbel"/>
              <a:cs typeface="Corbel"/>
              <a:sym typeface="Corbel"/>
            </a:endParaRPr>
          </a:p>
        </p:txBody>
      </p:sp>
      <p:sp>
        <p:nvSpPr>
          <p:cNvPr id="170" name="Google Shape;170;p1"/>
          <p:cNvSpPr txBox="1"/>
          <p:nvPr/>
        </p:nvSpPr>
        <p:spPr>
          <a:xfrm>
            <a:off x="33643887" y="13338872"/>
            <a:ext cx="9083675" cy="769938"/>
          </a:xfrm>
          <a:prstGeom prst="rect">
            <a:avLst/>
          </a:prstGeom>
          <a:noFill/>
          <a:ln>
            <a:noFill/>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dirty="0">
                <a:solidFill>
                  <a:schemeClr val="lt1"/>
                </a:solidFill>
                <a:latin typeface="Verdana"/>
                <a:ea typeface="Verdana"/>
                <a:cs typeface="Verdana"/>
                <a:sym typeface="Verdana"/>
              </a:rPr>
              <a:t>HYPOTHESES</a:t>
            </a:r>
            <a:endParaRPr dirty="0"/>
          </a:p>
        </p:txBody>
      </p:sp>
      <p:sp>
        <p:nvSpPr>
          <p:cNvPr id="171" name="Google Shape;171;p1"/>
          <p:cNvSpPr/>
          <p:nvPr/>
        </p:nvSpPr>
        <p:spPr>
          <a:xfrm>
            <a:off x="33143826" y="14521073"/>
            <a:ext cx="9502898" cy="5170606"/>
          </a:xfrm>
          <a:prstGeom prst="rect">
            <a:avLst/>
          </a:prstGeom>
          <a:noFill/>
          <a:ln>
            <a:noFill/>
          </a:ln>
        </p:spPr>
        <p:txBody>
          <a:bodyPr spcFirstLastPara="1" wrap="square" lIns="91425" tIns="45700" rIns="91425" bIns="45700" anchor="t" anchorCtr="0">
            <a:spAutoFit/>
          </a:bodyPr>
          <a:lstStyle/>
          <a:p>
            <a:pPr marL="514350" marR="0" lvl="0" indent="-514350" algn="just" rtl="0">
              <a:spcBef>
                <a:spcPts val="0"/>
              </a:spcBef>
              <a:spcAft>
                <a:spcPts val="0"/>
              </a:spcAft>
              <a:buClr>
                <a:schemeClr val="accent6"/>
              </a:buClr>
              <a:buSzPts val="3000"/>
              <a:buFont typeface="Corbel"/>
              <a:buAutoNum type="arabicPeriod"/>
            </a:pPr>
            <a:r>
              <a:rPr lang="en-US" sz="3000" dirty="0">
                <a:solidFill>
                  <a:schemeClr val="accent6"/>
                </a:solidFill>
                <a:latin typeface="EB Garamond"/>
                <a:ea typeface="EB Garamond"/>
                <a:cs typeface="EB Garamond"/>
                <a:sym typeface="EB Garamond"/>
              </a:rPr>
              <a:t>Mission statement language will affect revenue of tax-exempt organizations.</a:t>
            </a:r>
            <a:endParaRPr dirty="0"/>
          </a:p>
          <a:p>
            <a:pPr marL="514350" marR="0" lvl="0" indent="-514350" algn="just" rtl="0">
              <a:spcBef>
                <a:spcPts val="1200"/>
              </a:spcBef>
              <a:spcAft>
                <a:spcPts val="0"/>
              </a:spcAft>
              <a:buClr>
                <a:schemeClr val="accent6"/>
              </a:buClr>
              <a:buSzPts val="3000"/>
              <a:buFont typeface="Corbel"/>
              <a:buAutoNum type="arabicPeriod"/>
            </a:pPr>
            <a:r>
              <a:rPr lang="en-US" sz="3000" dirty="0">
                <a:solidFill>
                  <a:schemeClr val="accent6"/>
                </a:solidFill>
                <a:latin typeface="EB Garamond"/>
                <a:ea typeface="EB Garamond"/>
                <a:cs typeface="EB Garamond"/>
                <a:sym typeface="EB Garamond"/>
              </a:rPr>
              <a:t>Mission statements with language identifying as more donor-serving will correlate with higher revenue.</a:t>
            </a:r>
            <a:endParaRPr dirty="0"/>
          </a:p>
          <a:p>
            <a:pPr marL="514350" marR="0" lvl="0" indent="-514350" algn="just" rtl="0">
              <a:spcBef>
                <a:spcPts val="1200"/>
              </a:spcBef>
              <a:spcAft>
                <a:spcPts val="0"/>
              </a:spcAft>
              <a:buClr>
                <a:schemeClr val="accent6"/>
              </a:buClr>
              <a:buSzPts val="3000"/>
              <a:buFont typeface="Corbel"/>
              <a:buAutoNum type="arabicPeriod"/>
            </a:pPr>
            <a:r>
              <a:rPr lang="en-US" sz="3000" dirty="0">
                <a:solidFill>
                  <a:schemeClr val="accent6"/>
                </a:solidFill>
                <a:latin typeface="EB Garamond"/>
                <a:ea typeface="EB Garamond"/>
                <a:cs typeface="EB Garamond"/>
                <a:sym typeface="EB Garamond"/>
              </a:rPr>
              <a:t>The effects of mission statement language on revenue will be less powerful for tax-exempt organizations with higher asset codes. </a:t>
            </a:r>
            <a:endParaRPr dirty="0"/>
          </a:p>
          <a:p>
            <a:pPr marL="514350" marR="0" lvl="0" indent="-514350" algn="just" rtl="0">
              <a:spcBef>
                <a:spcPts val="1200"/>
              </a:spcBef>
              <a:spcAft>
                <a:spcPts val="0"/>
              </a:spcAft>
              <a:buClr>
                <a:schemeClr val="accent6"/>
              </a:buClr>
              <a:buSzPts val="3000"/>
              <a:buFont typeface="Corbel"/>
              <a:buAutoNum type="arabicPeriod"/>
            </a:pPr>
            <a:r>
              <a:rPr lang="en-US" sz="3000" dirty="0">
                <a:solidFill>
                  <a:schemeClr val="accent6"/>
                </a:solidFill>
                <a:latin typeface="EB Garamond"/>
                <a:ea typeface="EB Garamond"/>
                <a:cs typeface="EB Garamond"/>
                <a:sym typeface="EB Garamond"/>
              </a:rPr>
              <a:t>The effects of mission statement language on revenue will differ slightly among categories of tax-exempt organizations, such as education versus health nonprofit.</a:t>
            </a:r>
            <a:endParaRPr dirty="0"/>
          </a:p>
        </p:txBody>
      </p:sp>
      <p:pic>
        <p:nvPicPr>
          <p:cNvPr id="3" name="Picture 2" descr="A black and white sign with grey text&#10;&#10;Description automatically generated">
            <a:extLst>
              <a:ext uri="{FF2B5EF4-FFF2-40B4-BE49-F238E27FC236}">
                <a16:creationId xmlns:a16="http://schemas.microsoft.com/office/drawing/2014/main" id="{0F454FC8-6F81-FA71-B2C1-B7EC7489198F}"/>
              </a:ext>
            </a:extLst>
          </p:cNvPr>
          <p:cNvPicPr>
            <a:picLocks noChangeAspect="1"/>
          </p:cNvPicPr>
          <p:nvPr/>
        </p:nvPicPr>
        <p:blipFill>
          <a:blip r:embed="rId6"/>
          <a:stretch>
            <a:fillRect/>
          </a:stretch>
        </p:blipFill>
        <p:spPr>
          <a:xfrm>
            <a:off x="837224" y="3828456"/>
            <a:ext cx="6477976" cy="1769034"/>
          </a:xfrm>
          <a:prstGeom prst="rect">
            <a:avLst/>
          </a:prstGeom>
        </p:spPr>
      </p:pic>
    </p:spTree>
  </p:cSld>
  <p:clrMapOvr>
    <a:masterClrMapping/>
  </p:clrMapOvr>
</p:sld>
</file>

<file path=ppt/theme/theme1.xml><?xml version="1.0" encoding="utf-8"?>
<a:theme xmlns:a="http://schemas.openxmlformats.org/drawingml/2006/main" name="UATheme">
  <a:themeElements>
    <a:clrScheme name="Custom 2">
      <a:dk1>
        <a:srgbClr val="A32638"/>
      </a:dk1>
      <a:lt1>
        <a:srgbClr val="FFFFFF"/>
      </a:lt1>
      <a:dk2>
        <a:srgbClr val="A32638"/>
      </a:dk2>
      <a:lt2>
        <a:srgbClr val="8C7D70"/>
      </a:lt2>
      <a:accent1>
        <a:srgbClr val="7D7061"/>
      </a:accent1>
      <a:accent2>
        <a:srgbClr val="A32638"/>
      </a:accent2>
      <a:accent3>
        <a:srgbClr val="6B5C4F"/>
      </a:accent3>
      <a:accent4>
        <a:srgbClr val="332B3D"/>
      </a:accent4>
      <a:accent5>
        <a:srgbClr val="7D7061"/>
      </a:accent5>
      <a:accent6>
        <a:srgbClr val="000000"/>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1188</Words>
  <Application>Microsoft Office PowerPoint</Application>
  <PresentationFormat>Custom</PresentationFormat>
  <Paragraphs>84</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EB Garamond</vt:lpstr>
      <vt:lpstr>Calibri</vt:lpstr>
      <vt:lpstr>Verdana</vt:lpstr>
      <vt:lpstr>Arial</vt:lpstr>
      <vt:lpstr>Corbel</vt:lpstr>
      <vt:lpstr>Helvetica Neue</vt:lpstr>
      <vt:lpstr>UATheme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Sanford Media Center</dc:creator>
  <cp:lastModifiedBy>Hariaksha Gunda</cp:lastModifiedBy>
  <cp:revision>1</cp:revision>
  <dcterms:created xsi:type="dcterms:W3CDTF">2013-11-01T13:54:30Z</dcterms:created>
  <dcterms:modified xsi:type="dcterms:W3CDTF">2024-03-12T04:12:57Z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0x0101003A8A5A696E543449A637BB6BA42BEA5D</vt:lpwstr>
  </property>
</Properties>
</file>