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Thin"/>
      <p:regular r:id="rId15"/>
      <p:bold r:id="rId16"/>
      <p:italic r:id="rId17"/>
      <p:boldItalic r:id="rId18"/>
    </p:embeddedFont>
    <p:embeddedFont>
      <p:font typeface="Economica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font" Target="fonts/RobotoThin-regular.fntdata"/><Relationship Id="rId14" Type="http://schemas.openxmlformats.org/officeDocument/2006/relationships/slide" Target="slides/slide9.xml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Economica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109c30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109c30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109c3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109c3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109c30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109c30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109c30ef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109c30ef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109c30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109c30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11102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11102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109c30ef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109c30ef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109c30ef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109c30ef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Holebot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Demo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 Novembre,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Nouvelles contraintes = Nouvelles tâches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2700700" y="3672692"/>
            <a:ext cx="5957975" cy="643500"/>
            <a:chOff x="1593000" y="2322568"/>
            <a:chExt cx="5957975" cy="643500"/>
          </a:xfrm>
        </p:grpSpPr>
        <p:sp>
          <p:nvSpPr>
            <p:cNvPr id="71" name="Google Shape;71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Valentin Renard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Responsable Back-End.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Gère le Sigfox.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S’occupe du back-end (Microsoft Azure)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438825" y="2907925"/>
            <a:ext cx="5957975" cy="643500"/>
            <a:chOff x="1593000" y="2322568"/>
            <a:chExt cx="5957975" cy="643500"/>
          </a:xfrm>
        </p:grpSpPr>
        <p:sp>
          <p:nvSpPr>
            <p:cNvPr id="79" name="Google Shape;79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Dimitris Kokkonis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Responsable Energie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Gère la  carte SD et les télémètres infrarouge.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 fait le design global de la carte.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S’occupe de l’optimisation batterie.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2700700" y="2143157"/>
            <a:ext cx="5957975" cy="643500"/>
            <a:chOff x="1593000" y="2322568"/>
            <a:chExt cx="5957975" cy="643500"/>
          </a:xfrm>
        </p:grpSpPr>
        <p:sp>
          <p:nvSpPr>
            <p:cNvPr id="87" name="Google Shape;87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Elodie Difonzo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Responsable CAO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Gère le GPS.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Conçoit le PCB et le boîtier.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Ecriture du script vidéo.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438825" y="1378373"/>
            <a:ext cx="5957975" cy="643500"/>
            <a:chOff x="1593000" y="2322568"/>
            <a:chExt cx="5957975" cy="643500"/>
          </a:xfrm>
        </p:grpSpPr>
        <p:sp>
          <p:nvSpPr>
            <p:cNvPr id="95" name="Google Shape;95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Victor Verbeke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Chef de projet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Gère l’accéléromètre.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Conçoit le PCB avec Elodie.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Montage vidéo.</a:t>
              </a:r>
              <a:endParaRPr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Nouveau planning = Nouveau Gantt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63" y="1417224"/>
            <a:ext cx="8575074" cy="27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Nouvelles contraintes = Nouveau FAST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44576" l="0" r="0" t="0"/>
          <a:stretch/>
        </p:blipFill>
        <p:spPr>
          <a:xfrm>
            <a:off x="2243550" y="1254100"/>
            <a:ext cx="4656899" cy="37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Nouvelles contraintes = Nouveau FAST (2/2)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47805"/>
          <a:stretch/>
        </p:blipFill>
        <p:spPr>
          <a:xfrm>
            <a:off x="1864925" y="1084475"/>
            <a:ext cx="5414150" cy="37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: Schematic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1908" l="0" r="0" t="3618"/>
          <a:stretch/>
        </p:blipFill>
        <p:spPr>
          <a:xfrm>
            <a:off x="1469850" y="1225225"/>
            <a:ext cx="6204300" cy="34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: Consommation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413" y="1225225"/>
            <a:ext cx="5671176" cy="34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actuel &amp; Optimisations (</a:t>
            </a:r>
            <a:r>
              <a:rPr lang="en"/>
              <a:t>1/2</a:t>
            </a:r>
            <a:r>
              <a:rPr lang="en"/>
              <a:t>)	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actuel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attend : Position GPS.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Position captée : </a:t>
            </a:r>
            <a:r>
              <a:rPr lang="en"/>
              <a:t>Accéléromètre</a:t>
            </a:r>
            <a:r>
              <a:rPr lang="en"/>
              <a:t>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 (vibrations &lt; seuil) : Tout est OFF, µC en veille.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 (vibrations &gt; seuil) : Voiture en mouvement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 vibrations verticale (bump) : Choc perçu = Nid de poule.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 distance mesurée &gt; Seuil : Nid de poule.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 nid de poule : Sigfox ON, Telecom, Sigfox OFF.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actuel &amp; Optimisations (2/2)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Possibles optimisations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Tout alimenter uniquement si l’accéléromètre vibre au-delà d’un seuil.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Requis : Transistor.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Seul l’accéléromètre est alimenté.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 vibration, sortie de veille et alimentation.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Gérer les interruptions Accéléromètre pour alimenter le système.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Requis : Transistor, accélérations de l’accéléromètre.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Permet de sous-alimenter l’accéléromètre et réduire les mesures.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