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7.xml"/><Relationship Id="rId22" Type="http://schemas.openxmlformats.org/officeDocument/2006/relationships/font" Target="fonts/Lato-italic.fntdata"/><Relationship Id="rId10" Type="http://schemas.openxmlformats.org/officeDocument/2006/relationships/slide" Target="slides/slide6.xml"/><Relationship Id="rId21" Type="http://schemas.openxmlformats.org/officeDocument/2006/relationships/font" Target="fonts/La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d64e3817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d64e3817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d64e38171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d64e3817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c4cb6c8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c4cb6c8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d64e3817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d64e3817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d64e3817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d64e3817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c4cb6c81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c4cb6c81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d64e3817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d64e3817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d64e3817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d64e3817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d64e38171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d64e3817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d64e38171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d64e3817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Holebot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Détecteur de nid de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poules pour voitures</a:t>
            </a:r>
            <a:endParaRPr sz="24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572350"/>
            <a:ext cx="3470700" cy="9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Elodie DIFONZO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Dimitri KOKKONIS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Valentin RENARD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Victor VERBEKE</a:t>
            </a:r>
            <a:endParaRPr/>
          </a:p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Avancées : Optimisation du code</a:t>
            </a:r>
            <a:endParaRPr/>
          </a:p>
        </p:txBody>
      </p:sp>
      <p:sp>
        <p:nvSpPr>
          <p:cNvPr id="204" name="Google Shape;204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-"/>
            </a:pPr>
            <a:r>
              <a:rPr lang="en" sz="1800"/>
              <a:t>Réduction de la complexité :</a:t>
            </a:r>
            <a:endParaRPr sz="18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Plus de while ni de for dans le while(1) principal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Que des if.</a:t>
            </a:r>
            <a:endParaRPr sz="1400"/>
          </a:p>
          <a:p>
            <a:pPr indent="0" lvl="0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=&gt;  Passage d’une complexité n² à une complexité n.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La SD marche parfaitement (enfin) !</a:t>
            </a:r>
            <a:endParaRPr sz="1800"/>
          </a:p>
        </p:txBody>
      </p:sp>
      <p:sp>
        <p:nvSpPr>
          <p:cNvPr id="205" name="Google Shape;20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Optimisations à effectuer</a:t>
            </a:r>
            <a:endParaRPr/>
          </a:p>
        </p:txBody>
      </p:sp>
      <p:sp>
        <p:nvSpPr>
          <p:cNvPr id="211" name="Google Shape;211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Optimisation d’alimentation 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Gérer l’alimentation de chaque module via transistors sur le PCB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Non effectué par manque de temps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2" name="Google Shape;21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823850" y="464775"/>
            <a:ext cx="4587000" cy="39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produit final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3">
            <a:alphaModFix/>
          </a:blip>
          <a:srcRect b="6753" l="0" r="0" t="6779"/>
          <a:stretch/>
        </p:blipFill>
        <p:spPr>
          <a:xfrm>
            <a:off x="823850" y="1413325"/>
            <a:ext cx="4586996" cy="297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Holebot - Principe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Holebot 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Le boitier s’attache à une voiture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Les télémètres se mettent sous la voiture.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Les nids de poules mesurés (via IR ou accéléromètre) sont envoyés à un backend.</a:t>
            </a:r>
            <a:endParaRPr sz="1800"/>
          </a:p>
        </p:txBody>
      </p:sp>
      <p:sp>
        <p:nvSpPr>
          <p:cNvPr id="150" name="Google Shape;15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Avancées : Etage d’alimentation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 rotWithShape="1">
          <a:blip r:embed="rId3">
            <a:alphaModFix/>
          </a:blip>
          <a:srcRect b="5901" l="2317" r="4242" t="6024"/>
          <a:stretch/>
        </p:blipFill>
        <p:spPr>
          <a:xfrm>
            <a:off x="1924646" y="1567550"/>
            <a:ext cx="5294717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Avancées : Nouveau PCB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567550"/>
            <a:ext cx="3489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Plus de chevauchement entre les composants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Meilleure lisibilité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Moins de chemins passant entre les pins des composants.</a:t>
            </a:r>
            <a:endParaRPr sz="1800"/>
          </a:p>
        </p:txBody>
      </p:sp>
      <p:sp>
        <p:nvSpPr>
          <p:cNvPr id="165" name="Google Shape;16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 rotWithShape="1">
          <a:blip r:embed="rId3">
            <a:alphaModFix/>
          </a:blip>
          <a:srcRect b="2528" l="0" r="5123" t="5177"/>
          <a:stretch/>
        </p:blipFill>
        <p:spPr>
          <a:xfrm>
            <a:off x="5105638" y="1353838"/>
            <a:ext cx="3230774" cy="333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Avancées : Boîtier</a:t>
            </a:r>
            <a:endParaRPr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1297500" y="1307850"/>
            <a:ext cx="3321600" cy="16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173" name="Google Shape;1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4" name="Google Shape;174;p18"/>
          <p:cNvPicPr preferRelativeResize="0"/>
          <p:nvPr/>
        </p:nvPicPr>
        <p:blipFill rotWithShape="1">
          <a:blip r:embed="rId3">
            <a:alphaModFix/>
          </a:blip>
          <a:srcRect b="6234" l="0" r="0" t="7655"/>
          <a:stretch/>
        </p:blipFill>
        <p:spPr>
          <a:xfrm>
            <a:off x="1534850" y="1307850"/>
            <a:ext cx="6074299" cy="335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Avancées : Back-end</a:t>
            </a:r>
            <a:endParaRPr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1297500" y="1567550"/>
            <a:ext cx="3528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Quatre étapes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Données envoyés par la carte au backend Sigfox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Sigfox renvoie les données à Microsoft Azure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Azure traite les données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Azure envoie les données à une carte du monde</a:t>
            </a:r>
            <a:endParaRPr/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0650" y="1586675"/>
            <a:ext cx="2865750" cy="28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Avancées : Backend</a:t>
            </a:r>
            <a:endParaRPr/>
          </a:p>
        </p:txBody>
      </p:sp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Traitement des données via Microsoft Azure</a:t>
            </a:r>
            <a:endParaRPr/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727" y="1670974"/>
            <a:ext cx="6498450" cy="151004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Avancées : Back-end</a:t>
            </a:r>
            <a:endParaRPr/>
          </a:p>
        </p:txBody>
      </p:sp>
      <p:sp>
        <p:nvSpPr>
          <p:cNvPr id="196" name="Google Shape;196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626" y="1262413"/>
            <a:ext cx="6052649" cy="352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