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0" name="Google Shape;50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Holebot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Détecteur de nid de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poules pour voitures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72350"/>
            <a:ext cx="34707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Elodie DIFONZO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Dimitri KOKKONIS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Valentin RENARD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Victor VERBEKE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Optimisation du code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-"/>
            </a:pPr>
            <a:r>
              <a:rPr lang="en" sz="1800"/>
              <a:t>Réduction de la complexité :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Plus de while ni de for dans le while(1) principal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Que des if.</a:t>
            </a:r>
            <a:endParaRPr sz="1400"/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=&gt;  Passage d’une complexité n² à une complexité n.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La SD marche parfaitement (enfin) !</a:t>
            </a:r>
            <a:endParaRPr sz="1800"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Optimisations à effectuer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Optimisation d’alimentation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Gérer l’alimentation de chaque module via transistors sur le PCB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Non effectué par manque de temps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464775"/>
            <a:ext cx="4587000" cy="3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 produit final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6752" l="0" r="0" t="6779"/>
          <a:stretch/>
        </p:blipFill>
        <p:spPr>
          <a:xfrm>
            <a:off x="823850" y="1413325"/>
            <a:ext cx="4586996" cy="29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Holebot - Principe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Holebot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 boitier s’attache à une voiture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 télémètres se mettent sous la voiture.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Les nids de poules mesurés (via IR ou accéléromètre) sont envoyés à un backend.</a:t>
            </a:r>
            <a:endParaRPr sz="18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Etage d’alimentation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46" y="1478858"/>
            <a:ext cx="5294717" cy="308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Nouveau PCB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489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Plus de chevauchement entre les composants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Meilleure lisibilité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Moins de chemins passant entre les pins des composants.</a:t>
            </a:r>
            <a:endParaRPr sz="18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2527" l="0" r="5122" t="5177"/>
          <a:stretch/>
        </p:blipFill>
        <p:spPr>
          <a:xfrm>
            <a:off x="5105638" y="1353838"/>
            <a:ext cx="3230774" cy="33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Boîtier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307850"/>
            <a:ext cx="33216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6234" l="0" r="0" t="7654"/>
          <a:stretch/>
        </p:blipFill>
        <p:spPr>
          <a:xfrm>
            <a:off x="1534850" y="1307850"/>
            <a:ext cx="6074299" cy="33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Back-end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3528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Quatre étapes 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Données envoyés par la carte au backend Sigfox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Sigfox renvoie les données à Microsoft Azure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traite les données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Azure envoie les données à une carte du monde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0650" y="1586675"/>
            <a:ext cx="2865750" cy="28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Backend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Traitement des données via Microsoft Azure</a:t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727" y="1670974"/>
            <a:ext cx="6498450" cy="151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Avancées : Back-end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626" y="1262413"/>
            <a:ext cx="6052649" cy="352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