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344" r:id="rId5"/>
    <p:sldId id="366" r:id="rId6"/>
    <p:sldId id="364" r:id="rId7"/>
    <p:sldId id="367" r:id="rId8"/>
    <p:sldId id="273" r:id="rId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000000"/>
    <a:srgbClr val="191919"/>
    <a:srgbClr val="003399"/>
    <a:srgbClr val="000099"/>
    <a:srgbClr val="24E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946"/>
  </p:normalViewPr>
  <p:slideViewPr>
    <p:cSldViewPr showGuides="1">
      <p:cViewPr varScale="1">
        <p:scale>
          <a:sx n="72" d="100"/>
          <a:sy n="72" d="100"/>
        </p:scale>
        <p:origin x="1762" y="67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76DDC57-F9F9-45A5-9306-877CE0B5D951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IN" altLang="en-US" sz="1200" dirty="0"/>
            </a:fld>
            <a:endParaRPr lang="en-I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30D49A-5813-4562-84B4-4E1EA4BC7241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/>
          </a:p>
        </p:txBody>
      </p:sp>
      <p:sp>
        <p:nvSpPr>
          <p:cNvPr id="61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B70FDB-24C5-41D5-A77C-0D4262BED149}" type="datetime5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Project Review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544C98-DC12-48AE-8A19-40355AB2D0D0}" type="datetime5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Project Review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Verdana" panose="020B0604030504040204" pitchFamily="34" charset="0"/>
              </a:rPr>
            </a:fld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544C98-DC12-48AE-8A19-40355AB2D0D0}" type="datetime5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Project Review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Verdana" panose="020B0604030504040204" pitchFamily="34" charset="0"/>
              </a:rPr>
            </a:fld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544C98-DC12-48AE-8A19-40355AB2D0D0}" type="datetime5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Project Review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Verdana" panose="020B0604030504040204" pitchFamily="34" charset="0"/>
              </a:rPr>
            </a:fld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544C98-DC12-48AE-8A19-40355AB2D0D0}" type="datetime5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Project Review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Verdana" panose="020B0604030504040204" pitchFamily="34" charset="0"/>
              </a:rPr>
            </a:fld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544C98-DC12-48AE-8A19-40355AB2D0D0}" type="datetime5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Project Review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Verdana" panose="020B0604030504040204" pitchFamily="34" charset="0"/>
              </a:rPr>
            </a:fld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544C98-DC12-48AE-8A19-40355AB2D0D0}" type="datetime5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Project Review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Verdana" panose="020B0604030504040204" pitchFamily="34" charset="0"/>
              </a:rPr>
            </a:fld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544C98-DC12-48AE-8A19-40355AB2D0D0}" type="datetime5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Project Review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Verdana" panose="020B0604030504040204" pitchFamily="34" charset="0"/>
              </a:rPr>
            </a:fld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544C98-DC12-48AE-8A19-40355AB2D0D0}" type="datetime5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Project Review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Verdana" panose="020B0604030504040204" pitchFamily="34" charset="0"/>
              </a:rPr>
            </a:fld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544C98-DC12-48AE-8A19-40355AB2D0D0}" type="datetime5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Project Review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Verdana" panose="020B0604030504040204" pitchFamily="34" charset="0"/>
              </a:rPr>
            </a:fld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544C98-DC12-48AE-8A19-40355AB2D0D0}" type="datetime5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Project Review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Verdana" panose="020B0604030504040204" pitchFamily="34" charset="0"/>
              </a:rPr>
            </a:fld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8" name="AutoShape 4"/>
          <p:cNvSpPr/>
          <p:nvPr/>
        </p:nvSpPr>
        <p:spPr>
          <a:xfrm>
            <a:off x="609600" y="1566863"/>
            <a:ext cx="7958138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544C98-DC12-48AE-8A19-40355AB2D0D0}" type="datetime5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Project Review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Verdana" panose="020B0604030504040204" pitchFamily="34" charset="0"/>
              </a:rPr>
            </a:fld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152400" y="2017713"/>
            <a:ext cx="9144000" cy="762000"/>
          </a:xfrm>
          <a:ln/>
        </p:spPr>
        <p:txBody>
          <a:bodyPr vert="horz" wrap="square" lIns="91440" tIns="45720" rIns="91440" bIns="45720" anchor="b" anchorCtr="0"/>
          <a:p>
            <a:pPr algn="ctr" eaLnBrk="1" hangingPunct="1">
              <a:buClrTx/>
              <a:buSzTx/>
              <a:buFontTx/>
            </a:pPr>
            <a:br>
              <a:rPr lang="en-US" altLang="en-US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br>
              <a:rPr lang="en-US" altLang="en-US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br>
              <a:rPr lang="en-US" altLang="en-US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r>
              <a:rPr lang="en-US" altLang="en-US" sz="24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Department of Computer Science and Engineering</a:t>
            </a:r>
            <a:br>
              <a:rPr lang="en-US" altLang="en-US" sz="2800" b="1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endParaRPr lang="en-US" altLang="en-US" sz="2800" b="1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23" name="TextBox 1"/>
          <p:cNvSpPr txBox="1"/>
          <p:nvPr/>
        </p:nvSpPr>
        <p:spPr>
          <a:xfrm>
            <a:off x="0" y="2590800"/>
            <a:ext cx="9144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GB" sz="2400" b="1" dirty="0">
                <a:ea typeface="Arial" panose="020B0604020202020204" pitchFamily="34" charset="0"/>
              </a:rPr>
              <a:t>IMPLEMENTING AN AI &amp; GPS-BASED ATTENDANCE MONITORING SYSTEM IN GOVERNMENT</a:t>
            </a:r>
            <a:endParaRPr lang="en-US" altLang="en-GB" sz="2400" b="1" dirty="0">
              <a:ea typeface="Arial" panose="020B0604020202020204" pitchFamily="34" charset="0"/>
            </a:endParaRPr>
          </a:p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US" altLang="en-GB" sz="2400" b="1" dirty="0">
                <a:ea typeface="Arial" panose="020B0604020202020204" pitchFamily="34" charset="0"/>
              </a:rPr>
              <a:t> SYSTEMS</a:t>
            </a:r>
            <a:endParaRPr lang="en-US" altLang="en-GB" sz="2400" b="1" dirty="0">
              <a:ea typeface="Arial" panose="020B0604020202020204" pitchFamily="34" charset="0"/>
            </a:endParaRPr>
          </a:p>
        </p:txBody>
      </p:sp>
      <p:sp>
        <p:nvSpPr>
          <p:cNvPr id="5124" name="TextBox 1"/>
          <p:cNvSpPr txBox="1"/>
          <p:nvPr/>
        </p:nvSpPr>
        <p:spPr>
          <a:xfrm>
            <a:off x="-152400" y="5470525"/>
            <a:ext cx="42672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>
                <a:cs typeface="Arial" panose="020B0604020202020204" pitchFamily="34" charset="0"/>
              </a:rPr>
              <a:t>Mr.Praveen Kumar J, Assistant Professor</a:t>
            </a:r>
            <a:endParaRPr lang="en-IN" altLang="en-US" sz="2400" b="1" dirty="0">
              <a:ea typeface="Arial" panose="020B0604020202020204" pitchFamily="34" charset="0"/>
            </a:endParaRPr>
          </a:p>
        </p:txBody>
      </p:sp>
      <p:pic>
        <p:nvPicPr>
          <p:cNvPr id="512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700" y="373063"/>
            <a:ext cx="3276600" cy="1150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191000" y="5376863"/>
            <a:ext cx="4848225" cy="9220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IN" altLang="en-US" b="1" kern="1200" cap="none" spc="0" normalizeH="0" baseline="0" noProof="0" dirty="0">
                <a:latin typeface="+mj-lt"/>
                <a:ea typeface="+mn-ea"/>
                <a:cs typeface="Times New Roman" panose="02020603050405020304" pitchFamily="18" charset="0"/>
              </a:rPr>
              <a:t>Abdul razaq T - 211722104002</a:t>
            </a:r>
            <a:endParaRPr kumimoji="0" lang="en-IN" altLang="en-US" b="1" kern="1200" cap="none" spc="0" normalizeH="0" baseline="0" noProof="0" dirty="0">
              <a:latin typeface="+mj-lt"/>
              <a:ea typeface="+mn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IN" altLang="en-US" b="1" kern="1200" cap="none" spc="0" normalizeH="0" baseline="0" noProof="0" dirty="0">
                <a:latin typeface="+mj-lt"/>
                <a:ea typeface="+mn-ea"/>
                <a:cs typeface="Times New Roman" panose="02020603050405020304" pitchFamily="18" charset="0"/>
              </a:rPr>
              <a:t>Adithya G – 211722104005</a:t>
            </a:r>
            <a:endParaRPr kumimoji="0" lang="en-IN" altLang="en-US" b="1" kern="1200" cap="none" spc="0" normalizeH="0" baseline="0" noProof="0" dirty="0">
              <a:latin typeface="+mj-lt"/>
              <a:ea typeface="+mn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IN" altLang="en-US" b="1" kern="1200" cap="none" spc="0" normalizeH="0" baseline="0" noProof="0" dirty="0">
                <a:latin typeface="+mj-lt"/>
                <a:ea typeface="+mn-ea"/>
                <a:cs typeface="Times New Roman" panose="02020603050405020304" pitchFamily="18" charset="0"/>
              </a:rPr>
              <a:t>Arjun M - 211722104020</a:t>
            </a:r>
            <a:endParaRPr kumimoji="0" lang="en-IN" altLang="en-US" b="1" kern="1200" cap="none" spc="0" normalizeH="0" baseline="0" noProof="0" dirty="0">
              <a:latin typeface="+mj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66738" y="230188"/>
            <a:ext cx="8001000" cy="1216025"/>
          </a:xfrm>
          <a:ln/>
        </p:spPr>
        <p:txBody>
          <a:bodyPr vert="horz" wrap="square" lIns="91440" tIns="45720" rIns="91440" bIns="45720" anchor="b" anchorCtr="0"/>
          <a:p>
            <a:r>
              <a:rPr lang="en-IN" altLang="en-US" sz="2800" b="1" dirty="0">
                <a:solidFill>
                  <a:srgbClr val="FF0000"/>
                </a:solidFill>
              </a:rPr>
              <a:t>Problem Statement and Motivation</a:t>
            </a:r>
            <a:endParaRPr lang="en-I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departments still rely on manual registers or basic biometric systems to record attendance. These systems are vulnerable to errors, manipulation, and do not ensure actual physical presence.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smart attendance system using AI (face recognition) and GPS to prevent proxy attendance and location fraud. This ensures secure, transparent, and real-time attendance tracking.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en-US" sz="1200" dirty="0">
                <a:cs typeface="Arial" panose="020B0604020202020204" pitchFamily="34" charset="0"/>
              </a:rPr>
            </a:fld>
            <a:endParaRPr lang="en-US" altLang="en-US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Project Review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sz="2800" b="1" dirty="0">
                <a:solidFill>
                  <a:srgbClr val="FF0000"/>
                </a:solidFill>
              </a:rPr>
              <a:t>Existing System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include:</a:t>
            </a:r>
            <a:endParaRPr lang="en-US" alt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attendance registers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fingerprint scanners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these systems:</a:t>
            </a:r>
            <a:endParaRPr lang="en-US" altLang="en-GB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200000"/>
              <a:buFont typeface="Wingdings" panose="05000000000000000000" charset="0"/>
              <a:buChar char="§"/>
            </a:pPr>
            <a:r>
              <a:rPr lang="en-US" alt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Prone to buddy punching (proxy)</a:t>
            </a:r>
            <a:endParaRPr lang="en-US" altLang="en-GB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200000"/>
              <a:buFont typeface="Wingdings" panose="05000000000000000000" charset="0"/>
              <a:buChar char="§"/>
            </a:pPr>
            <a:r>
              <a:rPr lang="en-US" alt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 tampered or manipulated</a:t>
            </a:r>
            <a:endParaRPr lang="en-US" altLang="en-GB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200000"/>
              <a:buFont typeface="Wingdings" panose="05000000000000000000" charset="0"/>
              <a:buChar char="§"/>
            </a:pPr>
            <a:r>
              <a:rPr lang="en-US" alt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location verification</a:t>
            </a:r>
            <a:endParaRPr lang="en-US" altLang="en-GB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200000"/>
              <a:buFont typeface="Wingdings" panose="05000000000000000000" charset="0"/>
              <a:buChar char="§"/>
            </a:pPr>
            <a:r>
              <a:rPr lang="en-US" alt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Expensive to maintain in remote locations</a:t>
            </a:r>
            <a:endParaRPr lang="en-US" altLang="en-GB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250000"/>
              <a:buFont typeface="Wingdings" panose="05000000000000000000" charset="0"/>
              <a:buChar char="§"/>
            </a:pPr>
            <a:endParaRPr lang="en-US" altLang="en-US" sz="24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Project Review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8197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en-US" sz="2800" b="1" dirty="0">
                <a:solidFill>
                  <a:srgbClr val="FF0000"/>
                </a:solidFill>
              </a:rPr>
              <a:t>Objectives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4: Objectives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AI-based face recognition system for identity verification</a:t>
            </a:r>
            <a:endParaRPr lang="en-US" altLang="en-GB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 GPS to confirm employee presence at the designated workplace</a:t>
            </a:r>
            <a:endParaRPr lang="en-US" altLang="en-GB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automate attendance recording in real-time</a:t>
            </a:r>
            <a:endParaRPr lang="en-US" altLang="en-GB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human errors and prevent fraudulent attendance</a:t>
            </a:r>
            <a:endParaRPr lang="en-US" altLang="en-GB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simple web/mobile interface for admin and users</a:t>
            </a:r>
            <a:br>
              <a:rPr lang="en-IN" altLang="en-US" sz="2000" dirty="0">
                <a:solidFill>
                  <a:srgbClr val="000000"/>
                </a:solidFill>
              </a:rPr>
            </a:br>
            <a:endParaRPr lang="en-IN" altLang="en-US" sz="2000" dirty="0">
              <a:solidFill>
                <a:srgbClr val="000000"/>
              </a:solidFill>
            </a:endParaRPr>
          </a:p>
          <a:p>
            <a:endParaRPr lang="en-US" altLang="en-US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Project Review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9221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1216025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en-US" sz="2800" b="1" dirty="0">
                <a:solidFill>
                  <a:srgbClr val="FF0000"/>
                </a:solidFill>
              </a:rPr>
              <a:t>Abstract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1749425"/>
            <a:ext cx="8001000" cy="4267200"/>
          </a:xfrm>
          <a:ln/>
        </p:spPr>
        <p:txBody>
          <a:bodyPr vert="horz" wrap="square" lIns="91440" tIns="45720" rIns="91440" bIns="45720" anchor="t" anchorCtr="0"/>
          <a:p>
            <a:pPr algn="just">
              <a:buClr>
                <a:srgbClr val="CC0000"/>
              </a:buClr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proposes a secure attendance monitoring system for government employees using face recognition and GPS. It verifies the user's identity through AI-based facial detection and confirms their location using real-time GPS coordinates. Attendance is automatically marked if both checks pass. The system offers a web/mobile interface for admin monitoring and reporting. It ensures accuracy, transparency, and tamper-proof records—ideal for field and office staff in government sectors.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0000"/>
              </a:buClr>
              <a:buNone/>
            </a:pPr>
            <a:br>
              <a:rPr lang="en-IN" altLang="en-US" sz="2000" dirty="0">
                <a:solidFill>
                  <a:srgbClr val="000000"/>
                </a:solidFill>
              </a:rPr>
            </a:br>
            <a:endParaRPr lang="en-IN" altLang="en-US" sz="2000" dirty="0">
              <a:solidFill>
                <a:srgbClr val="000000"/>
              </a:solidFill>
            </a:endParaRPr>
          </a:p>
          <a:p>
            <a:endParaRPr lang="en-US" altLang="en-US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Project Review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245" name="Slide Number Placeholder 4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427823" y="2967335"/>
            <a:ext cx="4288353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400" b="1" i="0" u="none" strike="noStrike" kern="1200" cap="none" spc="0" normalizeH="0" baseline="0" noProof="0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Thank You</a:t>
            </a:r>
            <a:endParaRPr kumimoji="0" lang="en-US" sz="5400" b="1" i="0" u="none" strike="noStrike" kern="1200" cap="none" spc="0" normalizeH="0" baseline="0" noProof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126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en-US" sz="1200" dirty="0">
                <a:cs typeface="Arial" panose="020B0604020202020204" pitchFamily="34" charset="0"/>
              </a:rPr>
            </a:fld>
            <a:endParaRPr lang="en-US" altLang="en-US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/>
          <p:cNvSpPr txBox="1">
            <a:spLocks noGrp="1"/>
          </p:cNvSpPr>
          <p:nvPr>
            <p:ph type="ftr" sz="quarter" idx="11"/>
          </p:nvPr>
        </p:nvSpPr>
        <p:spPr bwMode="auto">
          <a:ln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Project Review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1879</Words>
  <Application>WPS Presentation</Application>
  <PresentationFormat>On-screen Show (4:3)</PresentationFormat>
  <Paragraphs>68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Verdana</vt:lpstr>
      <vt:lpstr>Calibri</vt:lpstr>
      <vt:lpstr>Times New Roman</vt:lpstr>
      <vt:lpstr>Microsoft YaHei</vt:lpstr>
      <vt:lpstr>Arial Unicode MS</vt:lpstr>
      <vt:lpstr>Wingdings</vt:lpstr>
      <vt:lpstr>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People</dc:title>
  <dc:creator>ashwin</dc:creator>
  <cp:lastModifiedBy>TAMILVENDHAN 2005</cp:lastModifiedBy>
  <cp:revision>289</cp:revision>
  <dcterms:created xsi:type="dcterms:W3CDTF">2011-09-22T17:04:43Z</dcterms:created>
  <dcterms:modified xsi:type="dcterms:W3CDTF">2025-07-23T16:11:54Z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E7FE748741314E30A470045969C606EC_13</vt:lpwstr>
  </property>
  <property fmtid="{D5CDD505-2E9C-101B-9397-08002B2CF9AE}" pid="3" name="KSOProductBuildVer">
    <vt:lpwstr>2057-12.2.0.21931</vt:lpwstr>
  </property>
</Properties>
</file>