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935" autoAdjust="0"/>
  </p:normalViewPr>
  <p:slideViewPr>
    <p:cSldViewPr snapToGrid="0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2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78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FE0D-25B4-4511-9518-05C67A039080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089" y="1036948"/>
            <a:ext cx="8431388" cy="25650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Predict closed Question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on Stack Overflow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3200" b="1" dirty="0"/>
              <a:t>(Kaggle - Competition)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3602037"/>
            <a:ext cx="9144000" cy="260079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INFO 7390 : Advances in Data Sciences/Architecture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Team 7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Chandni Sharma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Hari Panjwani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Sanath Shetty</a:t>
            </a:r>
          </a:p>
        </p:txBody>
      </p:sp>
    </p:spTree>
    <p:extLst>
      <p:ext uri="{BB962C8B-B14F-4D97-AF65-F5344CB8AC3E}">
        <p14:creationId xmlns:p14="http://schemas.microsoft.com/office/powerpoint/2010/main" val="28593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4074" y="1598953"/>
            <a:ext cx="10735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Million of programmer use Stack Overflow to get high quality answers</a:t>
            </a: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Weekly 6000 questions are asked on Stack Overflow</a:t>
            </a: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6 percent end up as closed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4056" y="280405"/>
            <a:ext cx="94956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54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263" y="280405"/>
            <a:ext cx="8703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Objective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708" y="2432763"/>
            <a:ext cx="11029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the probability of getting a question closed</a:t>
            </a: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Accurately predicting the closing date of the question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and suggest measures to keep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quality of site high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263" y="280405"/>
            <a:ext cx="8703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Business Case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6163" y="1359123"/>
            <a:ext cx="103585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will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 team to keep the quality of website high thereby maintaining data consistency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will also be closing more number of irrelevant questions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implementation of our analysis, users would be able to get the queries resolved soon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Any 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45110"/>
            <a:ext cx="6794089" cy="37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89</TotalTime>
  <Words>118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Century Gothic</vt:lpstr>
      <vt:lpstr>Times New Roman</vt:lpstr>
      <vt:lpstr>Wingdings</vt:lpstr>
      <vt:lpstr>Wingdings 3</vt:lpstr>
      <vt:lpstr>Arial</vt:lpstr>
      <vt:lpstr>Wisp</vt:lpstr>
      <vt:lpstr>Predict closed Question on Stack Overflow (Kaggle - Competition)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Prediction (Kaggle - Competition)</dc:title>
  <dc:creator>Chandni Sharma</dc:creator>
  <cp:lastModifiedBy>Microsoft Office User</cp:lastModifiedBy>
  <cp:revision>49</cp:revision>
  <dcterms:created xsi:type="dcterms:W3CDTF">2016-08-06T02:04:16Z</dcterms:created>
  <dcterms:modified xsi:type="dcterms:W3CDTF">2016-08-06T03:46:28Z</dcterms:modified>
</cp:coreProperties>
</file>