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2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0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2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16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7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6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6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6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8E88-D0FF-4F16-A94D-BD9F34D4C991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E7FC29-03C5-4602-A6F9-1EF436461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9365" y="354934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145" y="1546498"/>
            <a:ext cx="10280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Defaulter versus Non-Defaulter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00" y="3098684"/>
            <a:ext cx="4723115" cy="29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549" y="2073890"/>
            <a:ext cx="12053451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is to build a predictive model to in order to capture the potential customers who are likely </a:t>
            </a:r>
            <a:r>
              <a:rPr lang="en-US" sz="2800" b="0" cap="none" spc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Default </a:t>
            </a:r>
            <a:r>
              <a:rPr lang="en-US" sz="28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not pay their credit card bills.</a:t>
            </a:r>
          </a:p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date/period of credit card dataset ranges from April 2005 to September 2005. </a:t>
            </a:r>
          </a:p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raw data also contains the customer’s payment history, repayment status, Bill amount for that month, previous amount paid, his age as well as his education details.      </a:t>
            </a:r>
            <a:endParaRPr lang="en-US" sz="28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50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6" y="0"/>
            <a:ext cx="9294276" cy="128089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OUR APPROACH FOR SOLUTION: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7108" y="1711300"/>
            <a:ext cx="990738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Excluding all the redundant data, rows with only zeros as well as empty transactions.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Captured the bill amount, amount paid and repayment status of a customer/month. 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having monthly transaction/row.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</a:t>
            </a:r>
            <a:r>
              <a:rPr lang="en-US" sz="2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custom status variable based on the repayment status.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the default list of customers.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5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461" y="119285"/>
            <a:ext cx="8257401" cy="96553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Data Cleaning and Wrangling: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752" y="1416734"/>
            <a:ext cx="727535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endParaRPr lang="en-US" sz="32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Detection through Boxplots</a:t>
            </a:r>
          </a:p>
          <a:p>
            <a:pPr algn="ctr"/>
            <a:endParaRPr lang="en-US" sz="32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 data Handling</a:t>
            </a:r>
          </a:p>
          <a:p>
            <a:pPr algn="ctr"/>
            <a:endParaRPr lang="en-US" sz="32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Limit Factor (Taking a factor multiple for the Outlier detection)</a:t>
            </a:r>
          </a:p>
          <a:p>
            <a:pPr marL="685800" indent="-685800" algn="ctr">
              <a:buFont typeface="Wingdings" panose="05000000000000000000" pitchFamily="2" charset="2"/>
              <a:buChar char="Ø"/>
            </a:pPr>
            <a:endParaRPr lang="en-US" sz="32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" b="12398"/>
          <a:stretch/>
        </p:blipFill>
        <p:spPr>
          <a:xfrm>
            <a:off x="7748111" y="910311"/>
            <a:ext cx="3601330" cy="25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CLASSIFICATION MODELS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7967" y="1699566"/>
            <a:ext cx="42056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Logistic Regression Results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/>
          <a:stretch/>
        </p:blipFill>
        <p:spPr>
          <a:xfrm>
            <a:off x="7232919" y="1456035"/>
            <a:ext cx="4771916" cy="26146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" t="-666" r="822" b="5907"/>
          <a:stretch/>
        </p:blipFill>
        <p:spPr>
          <a:xfrm>
            <a:off x="7125959" y="4070725"/>
            <a:ext cx="4878876" cy="27872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/>
          <a:srcRect t="33764"/>
          <a:stretch/>
        </p:blipFill>
        <p:spPr>
          <a:xfrm>
            <a:off x="1027967" y="4318781"/>
            <a:ext cx="4987290" cy="228131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5836"/>
              </p:ext>
            </p:extLst>
          </p:nvPr>
        </p:nvGraphicFramePr>
        <p:xfrm>
          <a:off x="1027967" y="2405205"/>
          <a:ext cx="4997157" cy="143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719">
                  <a:extLst>
                    <a:ext uri="{9D8B030D-6E8A-4147-A177-3AD203B41FA5}">
                      <a16:colId xmlns:a16="http://schemas.microsoft.com/office/drawing/2014/main" val="646767271"/>
                    </a:ext>
                  </a:extLst>
                </a:gridCol>
                <a:gridCol w="1665719">
                  <a:extLst>
                    <a:ext uri="{9D8B030D-6E8A-4147-A177-3AD203B41FA5}">
                      <a16:colId xmlns:a16="http://schemas.microsoft.com/office/drawing/2014/main" val="1551254856"/>
                    </a:ext>
                  </a:extLst>
                </a:gridCol>
                <a:gridCol w="1665719">
                  <a:extLst>
                    <a:ext uri="{9D8B030D-6E8A-4147-A177-3AD203B41FA5}">
                      <a16:colId xmlns:a16="http://schemas.microsoft.com/office/drawing/2014/main" val="612910211"/>
                    </a:ext>
                  </a:extLst>
                </a:gridCol>
              </a:tblGrid>
              <a:tr h="399345">
                <a:tc>
                  <a:txBody>
                    <a:bodyPr/>
                    <a:lstStyle/>
                    <a:p>
                      <a:r>
                        <a:rPr lang="en-US" dirty="0"/>
                        <a:t>Confusion</a:t>
                      </a:r>
                      <a:r>
                        <a:rPr lang="en-US" baseline="0" dirty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510388"/>
                  </a:ext>
                </a:extLst>
              </a:tr>
              <a:tr h="39934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59788"/>
                  </a:ext>
                </a:extLst>
              </a:tr>
              <a:tr h="3993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4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772" y="1405839"/>
            <a:ext cx="127887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runed Tree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485" y="1998305"/>
            <a:ext cx="2506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Error: 0.31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5" t="20328" r="57777" b="-1477"/>
          <a:stretch/>
        </p:blipFill>
        <p:spPr>
          <a:xfrm>
            <a:off x="268334" y="3174206"/>
            <a:ext cx="5288280" cy="3493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422" y="2712541"/>
            <a:ext cx="2389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4" y="190021"/>
            <a:ext cx="5943600" cy="38112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59" y="4001291"/>
            <a:ext cx="5165435" cy="28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783" y="1745734"/>
            <a:ext cx="192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Error: 0.32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7" t="11504" r="53156" b="-1188"/>
          <a:stretch/>
        </p:blipFill>
        <p:spPr>
          <a:xfrm>
            <a:off x="551624" y="2350868"/>
            <a:ext cx="4432602" cy="32621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90" y="417303"/>
            <a:ext cx="5607148" cy="30261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3443496"/>
            <a:ext cx="5750213" cy="3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Evaluation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437" y="1997839"/>
            <a:ext cx="9988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case scenario Neural Networks is our best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of 73%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 of 63%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 of 76%.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8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3946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Prediction Analysis – Power BI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6090" t="19099" r="28023" b="13282"/>
          <a:stretch/>
        </p:blipFill>
        <p:spPr bwMode="auto">
          <a:xfrm>
            <a:off x="912128" y="2433734"/>
            <a:ext cx="9863724" cy="4466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7699" y="1523612"/>
            <a:ext cx="108495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Comparison of Expected and Predicted Results</a:t>
            </a:r>
          </a:p>
        </p:txBody>
      </p:sp>
    </p:spTree>
    <p:extLst>
      <p:ext uri="{BB962C8B-B14F-4D97-AF65-F5344CB8AC3E}">
        <p14:creationId xmlns:p14="http://schemas.microsoft.com/office/powerpoint/2010/main" val="184952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Problem Statement</vt:lpstr>
      <vt:lpstr>OUR APPROACH FOR SOLUTION:</vt:lpstr>
      <vt:lpstr>Data Cleaning and Wrangling:</vt:lpstr>
      <vt:lpstr>CLASSIFICATION MODELS</vt:lpstr>
      <vt:lpstr>Decision Trees</vt:lpstr>
      <vt:lpstr>Neural Network</vt:lpstr>
      <vt:lpstr>Models Evaluation </vt:lpstr>
      <vt:lpstr>Prediction Analysis – Power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Chandni Sharma</dc:creator>
  <cp:lastModifiedBy>Chandni Sharma</cp:lastModifiedBy>
  <cp:revision>64</cp:revision>
  <dcterms:created xsi:type="dcterms:W3CDTF">2016-07-09T06:04:37Z</dcterms:created>
  <dcterms:modified xsi:type="dcterms:W3CDTF">2016-07-09T19:12:16Z</dcterms:modified>
</cp:coreProperties>
</file>