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8207" autoAdjust="0"/>
  </p:normalViewPr>
  <p:slideViewPr>
    <p:cSldViewPr snapToGrid="0">
      <p:cViewPr varScale="1">
        <p:scale>
          <a:sx n="49" d="100"/>
          <a:sy n="49" d="100"/>
        </p:scale>
        <p:origin x="20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6DDD2-9937-4A2E-8747-6B52106BF912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2323C-1352-4B20-A57E-1CC6FB70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4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2323C-1352-4B20-A57E-1CC6FB700E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4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Predict ad/ non ad based on  : 1.</a:t>
            </a:r>
            <a:r>
              <a:rPr lang="en-US" baseline="0" dirty="0" smtClean="0"/>
              <a:t> Geometry</a:t>
            </a:r>
          </a:p>
          <a:p>
            <a:r>
              <a:rPr lang="en-US" baseline="0" dirty="0" smtClean="0"/>
              <a:t>		   2. phrases in URL</a:t>
            </a:r>
          </a:p>
          <a:p>
            <a:r>
              <a:rPr lang="en-US" baseline="0" dirty="0" smtClean="0"/>
              <a:t>		   3. anchor text (words near it)</a:t>
            </a:r>
          </a:p>
          <a:p>
            <a:r>
              <a:rPr lang="en-US" baseline="0" dirty="0" smtClean="0"/>
              <a:t>		   4. alt 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2323C-1352-4B20-A57E-1CC6FB700E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2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2323C-1352-4B20-A57E-1CC6FB700E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5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2323C-1352-4B20-A57E-1CC6FB700E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2323C-1352-4B20-A57E-1CC6FB700E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8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2267-715E-4D0F-8802-A3CE9E7E60E2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E70D-D15D-4FE9-BA3F-059D2C7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2267-715E-4D0F-8802-A3CE9E7E60E2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E70D-D15D-4FE9-BA3F-059D2C7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2267-715E-4D0F-8802-A3CE9E7E60E2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E70D-D15D-4FE9-BA3F-059D2C702C9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5394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2267-715E-4D0F-8802-A3CE9E7E60E2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E70D-D15D-4FE9-BA3F-059D2C7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2267-715E-4D0F-8802-A3CE9E7E60E2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E70D-D15D-4FE9-BA3F-059D2C702C9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1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2267-715E-4D0F-8802-A3CE9E7E60E2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E70D-D15D-4FE9-BA3F-059D2C7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9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2267-715E-4D0F-8802-A3CE9E7E60E2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E70D-D15D-4FE9-BA3F-059D2C7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86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2267-715E-4D0F-8802-A3CE9E7E60E2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E70D-D15D-4FE9-BA3F-059D2C7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2267-715E-4D0F-8802-A3CE9E7E60E2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E70D-D15D-4FE9-BA3F-059D2C7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1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2267-715E-4D0F-8802-A3CE9E7E60E2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E70D-D15D-4FE9-BA3F-059D2C7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2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2267-715E-4D0F-8802-A3CE9E7E60E2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E70D-D15D-4FE9-BA3F-059D2C7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2267-715E-4D0F-8802-A3CE9E7E60E2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E70D-D15D-4FE9-BA3F-059D2C7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6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2267-715E-4D0F-8802-A3CE9E7E60E2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E70D-D15D-4FE9-BA3F-059D2C7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0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2267-715E-4D0F-8802-A3CE9E7E60E2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E70D-D15D-4FE9-BA3F-059D2C7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2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2267-715E-4D0F-8802-A3CE9E7E60E2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E70D-D15D-4FE9-BA3F-059D2C7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2267-715E-4D0F-8802-A3CE9E7E60E2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8E70D-D15D-4FE9-BA3F-059D2C7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5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2267-715E-4D0F-8802-A3CE9E7E60E2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58E70D-D15D-4FE9-BA3F-059D2C70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9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Internet Advertisement Dataset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86905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Team 7</a:t>
            </a:r>
          </a:p>
          <a:p>
            <a:r>
              <a:rPr lang="en-US" sz="2400" b="1" dirty="0" err="1" smtClean="0"/>
              <a:t>Chandni</a:t>
            </a:r>
            <a:r>
              <a:rPr lang="en-US" sz="2400" b="1" dirty="0" smtClean="0"/>
              <a:t> Sharma </a:t>
            </a:r>
          </a:p>
          <a:p>
            <a:r>
              <a:rPr lang="en-US" sz="2400" b="1" dirty="0" smtClean="0"/>
              <a:t>Hari </a:t>
            </a:r>
            <a:r>
              <a:rPr lang="en-US" sz="2400" b="1" dirty="0" err="1" smtClean="0"/>
              <a:t>Panjwani</a:t>
            </a:r>
            <a:endParaRPr lang="en-US" sz="2400" b="1" dirty="0" smtClean="0"/>
          </a:p>
          <a:p>
            <a:r>
              <a:rPr lang="en-US" sz="2400" b="1" dirty="0" smtClean="0"/>
              <a:t>Sanath Shetty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066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Tree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30222"/>
            <a:ext cx="9448799" cy="46341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122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Cross</a:t>
            </a:r>
            <a:r>
              <a:rPr lang="en-US" dirty="0" smtClean="0"/>
              <a:t> </a:t>
            </a:r>
            <a:r>
              <a:rPr lang="en-US" dirty="0" smtClean="0"/>
              <a:t>Validation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88" y="1930400"/>
            <a:ext cx="6052560" cy="42654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032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Pruned Decision Tree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780760"/>
            <a:ext cx="5456180" cy="38814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03" y="1780760"/>
            <a:ext cx="5613132" cy="38814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995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Tree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85412"/>
            <a:ext cx="8130540" cy="9577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260530"/>
            <a:ext cx="7158371" cy="24752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163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ROC and Lift Curve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48047"/>
            <a:ext cx="4879404" cy="33961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7" y="2048047"/>
            <a:ext cx="4839286" cy="33961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660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Neural Network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08" y="1930400"/>
            <a:ext cx="7818120" cy="5638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08" y="2969260"/>
            <a:ext cx="5943600" cy="212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ROC and Lift Curve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18385"/>
            <a:ext cx="4851269" cy="38814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06" y="2118385"/>
            <a:ext cx="4684540" cy="38814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4854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77334" y="1850681"/>
          <a:ext cx="6687624" cy="354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06"/>
                <a:gridCol w="1671906"/>
                <a:gridCol w="1671906"/>
                <a:gridCol w="1671906"/>
              </a:tblGrid>
              <a:tr h="9300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Neural</a:t>
                      </a:r>
                      <a:r>
                        <a:rPr lang="en-US" baseline="0" dirty="0" smtClean="0"/>
                        <a:t> Network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</a:tr>
              <a:tr h="930031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</a:tr>
              <a:tr h="759657"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</a:tr>
              <a:tr h="930031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943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Logistic Tree as </a:t>
            </a:r>
            <a:r>
              <a:rPr lang="en-US" sz="2800" dirty="0"/>
              <a:t>our </a:t>
            </a:r>
            <a:r>
              <a:rPr lang="en-US" sz="2800" dirty="0" smtClean="0"/>
              <a:t>final model </a:t>
            </a:r>
            <a:r>
              <a:rPr lang="en-US" sz="2800" dirty="0"/>
              <a:t>because </a:t>
            </a:r>
            <a:r>
              <a:rPr lang="en-US" sz="2800" dirty="0" smtClean="0"/>
              <a:t>the sensitivity of the model is highest among others i.e., 90%</a:t>
            </a:r>
          </a:p>
          <a:p>
            <a:r>
              <a:rPr lang="en-US" sz="2800" dirty="0" smtClean="0"/>
              <a:t>Our problem is to identified whether the data is ad or not, therefore we need the sensitivity to be high, not just accuracy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1556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200400" lvl="7" indent="0">
              <a:buNone/>
            </a:pPr>
            <a:r>
              <a:rPr lang="en-US" sz="3600" dirty="0" smtClean="0"/>
              <a:t>Any Questions??????????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6784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Space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Dataset represents possible advertisements on pages.  Predict ad or non-ad for a particular image based on dimensions of image size, phrases in URL etc.	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Our goal is to analyze the data, check for trends to predict whether an image is an ad/non-ad </a:t>
            </a:r>
          </a:p>
        </p:txBody>
      </p:sp>
    </p:spTree>
    <p:extLst>
      <p:ext uri="{BB962C8B-B14F-4D97-AF65-F5344CB8AC3E}">
        <p14:creationId xmlns:p14="http://schemas.microsoft.com/office/powerpoint/2010/main" val="30364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9615"/>
            <a:ext cx="8596668" cy="47454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/>
              <a:t>Outlier Analysis</a:t>
            </a:r>
          </a:p>
          <a:p>
            <a:pPr lvl="1">
              <a:lnSpc>
                <a:spcPct val="200000"/>
              </a:lnSpc>
            </a:pPr>
            <a:r>
              <a:rPr lang="en-US" sz="2400" dirty="0" smtClean="0"/>
              <a:t>28% missing data</a:t>
            </a:r>
          </a:p>
          <a:p>
            <a:pPr lvl="1"/>
            <a:r>
              <a:rPr lang="en-US" sz="2400" dirty="0" smtClean="0"/>
              <a:t>Other outliers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How to handle NA’s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How to handle the outliers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Using NA </a:t>
            </a:r>
            <a:r>
              <a:rPr lang="en-US" sz="2400" dirty="0" err="1" smtClean="0"/>
              <a:t>approx</a:t>
            </a:r>
            <a:r>
              <a:rPr lang="en-US" sz="2400" dirty="0" smtClean="0"/>
              <a:t> to handle missing data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571500" indent="-57150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2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Outlier Identification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930400"/>
            <a:ext cx="4183062" cy="456499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1930400"/>
            <a:ext cx="4184650" cy="4564993"/>
          </a:xfrm>
        </p:spPr>
      </p:pic>
    </p:spTree>
    <p:extLst>
      <p:ext uri="{BB962C8B-B14F-4D97-AF65-F5344CB8AC3E}">
        <p14:creationId xmlns:p14="http://schemas.microsoft.com/office/powerpoint/2010/main" val="356580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Outlier Identification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39" y="1308538"/>
            <a:ext cx="6052560" cy="5202621"/>
          </a:xfrm>
        </p:spPr>
      </p:pic>
    </p:spTree>
    <p:extLst>
      <p:ext uri="{BB962C8B-B14F-4D97-AF65-F5344CB8AC3E}">
        <p14:creationId xmlns:p14="http://schemas.microsoft.com/office/powerpoint/2010/main" val="149695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To Handle Outliers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379036"/>
          </a:xfrm>
        </p:spPr>
      </p:pic>
    </p:spTree>
    <p:extLst>
      <p:ext uri="{BB962C8B-B14F-4D97-AF65-F5344CB8AC3E}">
        <p14:creationId xmlns:p14="http://schemas.microsoft.com/office/powerpoint/2010/main" val="356012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Dimension Reduction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Principal Component Analysis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main linear technique for dimensionality reduction, principal component analysis, performs a linear mapping of the data to a lower-dimensional space in such a way that the variance of the data in the low-dimensional representation is maximized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8969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Logistic Regression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05610"/>
            <a:ext cx="6355080" cy="68589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856475"/>
            <a:ext cx="7524131" cy="33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1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ROC and Lift Curve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2" y="1930400"/>
            <a:ext cx="4959061" cy="38814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67" y="1930400"/>
            <a:ext cx="5486400" cy="38814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43885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229</Words>
  <Application>Microsoft Office PowerPoint</Application>
  <PresentationFormat>Widescreen</PresentationFormat>
  <Paragraphs>61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Internet Advertisement Dataset</vt:lpstr>
      <vt:lpstr>Problem Space</vt:lpstr>
      <vt:lpstr>Solution</vt:lpstr>
      <vt:lpstr>Outlier Identification</vt:lpstr>
      <vt:lpstr>Outlier Identification</vt:lpstr>
      <vt:lpstr>Functions To Handle Outliers</vt:lpstr>
      <vt:lpstr>Dimension Reduction</vt:lpstr>
      <vt:lpstr>Logistic Regression</vt:lpstr>
      <vt:lpstr>ROC and Lift Curve</vt:lpstr>
      <vt:lpstr>Decision Tree</vt:lpstr>
      <vt:lpstr>Cross Validation  </vt:lpstr>
      <vt:lpstr>Pruned Decision Tree</vt:lpstr>
      <vt:lpstr>Decision Tree</vt:lpstr>
      <vt:lpstr>ROC and Lift Curve</vt:lpstr>
      <vt:lpstr>Neural Network</vt:lpstr>
      <vt:lpstr>ROC and Lift Curve</vt:lpstr>
      <vt:lpstr>Comparison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Advertisement Dataset</dc:title>
  <dc:creator>Sanath</dc:creator>
  <cp:lastModifiedBy>Sanath</cp:lastModifiedBy>
  <cp:revision>13</cp:revision>
  <dcterms:created xsi:type="dcterms:W3CDTF">2016-07-09T06:16:53Z</dcterms:created>
  <dcterms:modified xsi:type="dcterms:W3CDTF">2016-07-09T15:39:21Z</dcterms:modified>
</cp:coreProperties>
</file>