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935" autoAdjust="0"/>
  </p:normalViewPr>
  <p:slideViewPr>
    <p:cSldViewPr snapToGrid="0">
      <p:cViewPr varScale="1">
        <p:scale>
          <a:sx n="87" d="100"/>
          <a:sy n="87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E0D-25B4-4511-9518-05C67A039080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0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E0D-25B4-4511-9518-05C67A039080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E0D-25B4-4511-9518-05C67A039080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4929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E0D-25B4-4511-9518-05C67A039080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13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E0D-25B4-4511-9518-05C67A039080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3789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E0D-25B4-4511-9518-05C67A039080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67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E0D-25B4-4511-9518-05C67A039080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0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E0D-25B4-4511-9518-05C67A039080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4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E0D-25B4-4511-9518-05C67A039080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6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E0D-25B4-4511-9518-05C67A039080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8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E0D-25B4-4511-9518-05C67A039080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9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E0D-25B4-4511-9518-05C67A039080}" type="datetimeFigureOut">
              <a:rPr lang="en-US" smtClean="0"/>
              <a:t>8/6/16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7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E0D-25B4-4511-9518-05C67A039080}" type="datetimeFigureOut">
              <a:rPr lang="en-US" smtClean="0"/>
              <a:t>8/6/16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E0D-25B4-4511-9518-05C67A039080}" type="datetimeFigureOut">
              <a:rPr lang="en-US" smtClean="0"/>
              <a:t>8/6/16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0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E0D-25B4-4511-9518-05C67A039080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0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E0D-25B4-4511-9518-05C67A039080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FE0D-25B4-4511-9518-05C67A039080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31C20E4-ABF6-42F7-9951-508B6F7B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5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9089" y="1036948"/>
            <a:ext cx="8492196" cy="2565090"/>
          </a:xfrm>
        </p:spPr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chemeClr val="accent1">
                    <a:lumMod val="50000"/>
                  </a:schemeClr>
                </a:solidFill>
              </a:rPr>
              <a:t>San Francisco Crime Classification</a:t>
            </a:r>
            <a:r>
              <a:rPr lang="en-US" dirty="0"/>
              <a:t/>
            </a:r>
            <a:br>
              <a:rPr lang="en-US" dirty="0"/>
            </a:br>
            <a:r>
              <a:rPr lang="en-US" sz="3600" b="1" dirty="0"/>
              <a:t>(Kaggle - Competition)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120" y="3602037"/>
            <a:ext cx="9144000" cy="2600799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INFO 7390 : Advances in Data Sciences/Architecture</a:t>
            </a:r>
          </a:p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Team 7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 </a:t>
            </a: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Chandni Sharma</a:t>
            </a: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Hari Panjwani</a:t>
            </a: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Sanath Shetty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340" y="1036948"/>
            <a:ext cx="2228190" cy="256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3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4074" y="1967663"/>
            <a:ext cx="107356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indent="-6858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 Francisco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 cultural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commercial and financial center of Northern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California</a:t>
            </a:r>
          </a:p>
          <a:p>
            <a:pPr marL="914400" marR="0" indent="-6858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-6858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nown for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 tech scene but it has a massive criminal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past</a:t>
            </a:r>
          </a:p>
          <a:p>
            <a:pPr marL="914400" marR="0" indent="-6858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-6858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Effect of sudden growth of population on the local crime scene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4056" y="280405"/>
            <a:ext cx="94956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Problem Statement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54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4263" y="280405"/>
            <a:ext cx="87039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Objective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708" y="2432763"/>
            <a:ext cx="110290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indent="-6858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Focusing on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accurately predicting the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crime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 yrs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records 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-6858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-6858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trends and suggest measures to keep the city safe</a:t>
            </a:r>
          </a:p>
          <a:p>
            <a:pPr marL="914400" marR="0" indent="-6858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-6858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Extending the model to other cities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53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5933" y="1455174"/>
            <a:ext cx="525526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indent="-685800" algn="just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 Algorithms:</a:t>
            </a:r>
          </a:p>
          <a:p>
            <a:pPr marL="914400" marR="0" indent="-685800" algn="just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Multi-Class Decision Forest</a:t>
            </a:r>
          </a:p>
          <a:p>
            <a:pPr marL="514350" marR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Multi-Class Decision Jungle</a:t>
            </a:r>
          </a:p>
          <a:p>
            <a:pPr marL="514350" marR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Multi-Class Neural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</a:t>
            </a:r>
            <a:endParaRPr lang="en-US" b="1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just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just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1212" y="3155393"/>
            <a:ext cx="591455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Machine Learning Studio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STS IDE / Eclipse IDE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 Studio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Power 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36479" y="1455174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Frontend: - Bootstrap,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CSS, JavaScript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JQuery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Java Programming Language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Tomcat 8 Server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Spring MVC Framework, Maven 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AWS Services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-2878445" y="131869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Tools &amp; Technologies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50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Model Selection</a:t>
            </a: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630" y="1905000"/>
            <a:ext cx="5563082" cy="3749365"/>
          </a:xfrm>
        </p:spPr>
      </p:pic>
    </p:spTree>
    <p:extLst>
      <p:ext uri="{BB962C8B-B14F-4D97-AF65-F5344CB8AC3E}">
        <p14:creationId xmlns:p14="http://schemas.microsoft.com/office/powerpoint/2010/main" val="40658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4263" y="280405"/>
            <a:ext cx="87039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Business Case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32422" y="1403369"/>
            <a:ext cx="103585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will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an overall view on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crime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w.r.t. district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Patrolling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Checks could be conducted in notorious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areas to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curb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criminal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activities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Any 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045110"/>
            <a:ext cx="6794089" cy="373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84</TotalTime>
  <Words>182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Century Gothic</vt:lpstr>
      <vt:lpstr>Times New Roman</vt:lpstr>
      <vt:lpstr>Wingdings</vt:lpstr>
      <vt:lpstr>Wingdings 3</vt:lpstr>
      <vt:lpstr>Arial</vt:lpstr>
      <vt:lpstr>Wisp</vt:lpstr>
      <vt:lpstr>San Francisco Crime Classification (Kaggle - Competition)</vt:lpstr>
      <vt:lpstr>PowerPoint Presentation</vt:lpstr>
      <vt:lpstr>PowerPoint Presentation</vt:lpstr>
      <vt:lpstr>PowerPoint Presentation</vt:lpstr>
      <vt:lpstr>Model Selection </vt:lpstr>
      <vt:lpstr>PowerPoint Presentation</vt:lpstr>
      <vt:lpstr>Any Questions?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Francisco Crime Prediction (Kaggle - Competition)</dc:title>
  <dc:creator>Chandni Sharma</dc:creator>
  <cp:lastModifiedBy>Microsoft Office User</cp:lastModifiedBy>
  <cp:revision>47</cp:revision>
  <dcterms:created xsi:type="dcterms:W3CDTF">2016-08-06T02:04:16Z</dcterms:created>
  <dcterms:modified xsi:type="dcterms:W3CDTF">2016-08-06T13:21:39Z</dcterms:modified>
</cp:coreProperties>
</file>