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64" r:id="rId4"/>
    <p:sldId id="265" r:id="rId5"/>
    <p:sldId id="260" r:id="rId6"/>
    <p:sldId id="259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71"/>
  </p:normalViewPr>
  <p:slideViewPr>
    <p:cSldViewPr snapToGrid="0" snapToObjects="1">
      <p:cViewPr>
        <p:scale>
          <a:sx n="71" d="100"/>
          <a:sy n="71" d="100"/>
        </p:scale>
        <p:origin x="568" y="600"/>
      </p:cViewPr>
      <p:guideLst/>
    </p:cSldViewPr>
  </p:slideViewPr>
  <p:outlineViewPr>
    <p:cViewPr>
      <p:scale>
        <a:sx n="33" d="100"/>
        <a:sy n="33" d="100"/>
      </p:scale>
      <p:origin x="0" y="-32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Technical Challenge Craft Demo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Presented By:</a:t>
            </a:r>
            <a:br>
              <a:rPr lang="en-US" dirty="0" smtClean="0"/>
            </a:br>
            <a:r>
              <a:rPr lang="en-US" dirty="0" smtClean="0"/>
              <a:t>Hari Panjwani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6236" y="681318"/>
            <a:ext cx="8339169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u="sng" dirty="0"/>
          </a:p>
          <a:p>
            <a:r>
              <a:rPr lang="en-US" sz="2000" b="1" u="sng" dirty="0"/>
              <a:t>About </a:t>
            </a:r>
            <a:r>
              <a:rPr lang="en-US" sz="2000" b="1" u="sng" dirty="0" smtClean="0"/>
              <a:t>Myself</a:t>
            </a:r>
          </a:p>
          <a:p>
            <a:endParaRPr lang="en-US" sz="2000" b="1" dirty="0"/>
          </a:p>
          <a:p>
            <a:r>
              <a:rPr lang="en-US" sz="2000" b="1" dirty="0" smtClean="0"/>
              <a:t>Northeastern University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                  M.S in Information </a:t>
            </a:r>
            <a:r>
              <a:rPr lang="en-US" sz="2000" dirty="0" smtClean="0"/>
              <a:t>Systems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 </a:t>
            </a:r>
            <a:r>
              <a:rPr lang="en-US" sz="2000" dirty="0" smtClean="0"/>
              <a:t>            </a:t>
            </a:r>
            <a:r>
              <a:rPr lang="en-US" sz="2000" dirty="0"/>
              <a:t>Java, Database Design, Spring MVC, </a:t>
            </a:r>
            <a:r>
              <a:rPr lang="en-US" sz="2000" dirty="0" smtClean="0"/>
              <a:t>Hibernate</a:t>
            </a:r>
          </a:p>
          <a:p>
            <a:endParaRPr lang="en-US" sz="2000" dirty="0"/>
          </a:p>
          <a:p>
            <a:r>
              <a:rPr lang="en-US" sz="2000" b="1" dirty="0" smtClean="0"/>
              <a:t>Goldman Sachs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                   Analyst &amp; Developer</a:t>
            </a:r>
            <a:br>
              <a:rPr lang="en-US" sz="2000" dirty="0"/>
            </a:br>
            <a:r>
              <a:rPr lang="en-US" sz="2000" dirty="0"/>
              <a:t>                                  JAVA, MySQL, </a:t>
            </a:r>
            <a:r>
              <a:rPr lang="en-US" sz="2000" dirty="0" smtClean="0"/>
              <a:t>Maven</a:t>
            </a:r>
          </a:p>
          <a:p>
            <a:endParaRPr lang="en-US" sz="2000" dirty="0"/>
          </a:p>
          <a:p>
            <a:r>
              <a:rPr lang="en-US" sz="2000" b="1" dirty="0" smtClean="0"/>
              <a:t>Oracle Corporation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               </a:t>
            </a:r>
            <a:r>
              <a:rPr lang="en-US" sz="2000" dirty="0"/>
              <a:t>Software Developer </a:t>
            </a:r>
            <a:br>
              <a:rPr lang="en-US" sz="2000" dirty="0"/>
            </a:br>
            <a:r>
              <a:rPr lang="en-US" sz="2000" dirty="0"/>
              <a:t>                                  Agile </a:t>
            </a:r>
            <a:r>
              <a:rPr lang="en-US" sz="2000" dirty="0" smtClean="0"/>
              <a:t>Methodology</a:t>
            </a:r>
          </a:p>
          <a:p>
            <a:endParaRPr lang="en-US" sz="2000" dirty="0"/>
          </a:p>
          <a:p>
            <a:r>
              <a:rPr lang="en-US" sz="2000" b="1" dirty="0" smtClean="0"/>
              <a:t>VIT University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    </a:t>
            </a:r>
            <a:r>
              <a:rPr lang="en-US" sz="2000" dirty="0" smtClean="0"/>
              <a:t>B.Tech – Information Technology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                </a:t>
            </a:r>
            <a:r>
              <a:rPr lang="en-US" sz="2000" dirty="0" smtClean="0"/>
              <a:t>Object </a:t>
            </a:r>
            <a:r>
              <a:rPr lang="en-US" sz="2000" dirty="0"/>
              <a:t>Oriented </a:t>
            </a:r>
            <a:r>
              <a:rPr lang="en-US" sz="2000" dirty="0" smtClean="0"/>
              <a:t>Designing,</a:t>
            </a:r>
            <a:br>
              <a:rPr lang="en-US" sz="2000" dirty="0" smtClean="0"/>
            </a:br>
            <a:r>
              <a:rPr lang="en-US" sz="2000" dirty="0" smtClean="0"/>
              <a:t>			    Data Structure and  Algorithm</a:t>
            </a:r>
            <a:endParaRPr lang="en-US" sz="2000" b="1" u="sng" dirty="0"/>
          </a:p>
          <a:p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977463"/>
            <a:ext cx="2895729" cy="474755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Portfolio</a:t>
            </a:r>
            <a:br>
              <a:rPr lang="en-US" b="1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1.IoT </a:t>
            </a:r>
            <a:r>
              <a:rPr lang="en-US" dirty="0" smtClean="0"/>
              <a:t>based Rural Healthcare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2.Resource allocation during Disaster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545"/>
            <a:ext cx="11883251" cy="5817476"/>
          </a:xfrm>
        </p:spPr>
      </p:pic>
      <p:sp>
        <p:nvSpPr>
          <p:cNvPr id="5" name="TextBox 4"/>
          <p:cNvSpPr txBox="1"/>
          <p:nvPr/>
        </p:nvSpPr>
        <p:spPr>
          <a:xfrm>
            <a:off x="3882806" y="829994"/>
            <a:ext cx="549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3917" y="3578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545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3.Report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and developed an application to automate the documentation publishing process.</a:t>
            </a:r>
          </a:p>
          <a:p>
            <a:endParaRPr lang="en-US" dirty="0" smtClean="0"/>
          </a:p>
          <a:p>
            <a:r>
              <a:rPr lang="en-US" dirty="0" smtClean="0"/>
              <a:t>Implemented Business Intelligence operations based on which PDF and Excel </a:t>
            </a:r>
            <a:r>
              <a:rPr lang="en-US" dirty="0"/>
              <a:t>reports </a:t>
            </a:r>
            <a:r>
              <a:rPr lang="en-US" dirty="0" smtClean="0"/>
              <a:t>were generated.</a:t>
            </a:r>
          </a:p>
          <a:p>
            <a:endParaRPr lang="en-US" dirty="0"/>
          </a:p>
          <a:p>
            <a:r>
              <a:rPr lang="en-US" b="1" dirty="0" smtClean="0"/>
              <a:t>Benefits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Time reduction</a:t>
            </a:r>
            <a:br>
              <a:rPr lang="en-US" dirty="0" smtClean="0"/>
            </a:br>
            <a:r>
              <a:rPr lang="en-US" dirty="0" smtClean="0"/>
              <a:t>                  Increased productivity</a:t>
            </a:r>
          </a:p>
        </p:txBody>
      </p:sp>
    </p:spTree>
    <p:extLst>
      <p:ext uri="{BB962C8B-B14F-4D97-AF65-F5344CB8AC3E}">
        <p14:creationId xmlns:p14="http://schemas.microsoft.com/office/powerpoint/2010/main" val="21342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 Craft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8910" y="1734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7241" y="823716"/>
            <a:ext cx="824536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/>
            </a:r>
            <a:br>
              <a:rPr lang="en-US" sz="2000" b="1" u="sng" dirty="0"/>
            </a:br>
            <a:r>
              <a:rPr lang="en-US" sz="2000" b="1" u="sng" dirty="0"/>
              <a:t>Problem Statement</a:t>
            </a:r>
          </a:p>
          <a:p>
            <a:r>
              <a:rPr lang="en-US" dirty="0"/>
              <a:t>Implement a solution which returns the combined list of countries and populations from two different data sources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sz="2000" b="1" u="sng" dirty="0"/>
              <a:t>Solution</a:t>
            </a:r>
          </a:p>
          <a:p>
            <a:r>
              <a:rPr lang="en-US" dirty="0"/>
              <a:t>Used Lambda Expression and Stream to merge the data from two different data sources</a:t>
            </a:r>
          </a:p>
          <a:p>
            <a:endParaRPr lang="en-US" dirty="0"/>
          </a:p>
          <a:p>
            <a:r>
              <a:rPr lang="en-US" sz="2000" b="1" u="sng" dirty="0"/>
              <a:t>Basic Concepts</a:t>
            </a:r>
          </a:p>
          <a:p>
            <a:r>
              <a:rPr lang="en-US" b="1" i="1" dirty="0" smtClean="0"/>
              <a:t>Collections</a:t>
            </a:r>
            <a:endParaRPr lang="en-US" b="1" i="1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Linked </a:t>
            </a:r>
            <a:r>
              <a:rPr lang="en-US" dirty="0" smtClean="0"/>
              <a:t>List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Hash Map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Linked Hash Map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4248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9793" y="1123837"/>
            <a:ext cx="819281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Java 8</a:t>
            </a:r>
          </a:p>
          <a:p>
            <a:endParaRPr lang="en-US" sz="2000" b="1" u="sng" dirty="0"/>
          </a:p>
          <a:p>
            <a:r>
              <a:rPr lang="en-US" sz="2000" b="1" i="1" dirty="0" smtClean="0"/>
              <a:t>Lambda </a:t>
            </a:r>
            <a:r>
              <a:rPr lang="en-US" sz="2000" b="1" i="1" dirty="0"/>
              <a:t>expression </a:t>
            </a:r>
            <a:r>
              <a:rPr lang="en-US" sz="2000" dirty="0"/>
              <a:t>- are set of new syntactical capabilities that let Java developers </a:t>
            </a:r>
            <a:r>
              <a:rPr lang="en-US" sz="2000" dirty="0" smtClean="0"/>
              <a:t>work </a:t>
            </a:r>
            <a:r>
              <a:rPr lang="en-US" sz="2000" dirty="0"/>
              <a:t>as functional programmer.</a:t>
            </a:r>
          </a:p>
          <a:p>
            <a:endParaRPr lang="en-US" sz="2000" dirty="0" smtClean="0"/>
          </a:p>
          <a:p>
            <a:r>
              <a:rPr lang="en-US" sz="2000" b="1" i="1" dirty="0" smtClean="0"/>
              <a:t>Stream</a:t>
            </a:r>
            <a:r>
              <a:rPr lang="en-US" sz="2000" dirty="0" smtClean="0"/>
              <a:t> </a:t>
            </a:r>
            <a:r>
              <a:rPr lang="en-US" sz="2000" dirty="0"/>
              <a:t>- a new way of managing, traversing and aggregating collections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u="sng" dirty="0" smtClean="0"/>
              <a:t>Demo</a:t>
            </a:r>
            <a:endParaRPr lang="en-US" sz="2000" b="1" u="sng" dirty="0" smtClean="0"/>
          </a:p>
          <a:p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Inner Class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Predicate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Lambda Expression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Stream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2565" y="3083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4824" y="430306"/>
            <a:ext cx="78351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 smtClean="0"/>
          </a:p>
          <a:p>
            <a:endParaRPr lang="en-US" b="1" u="sng" dirty="0"/>
          </a:p>
          <a:p>
            <a:r>
              <a:rPr lang="en-US" sz="2000" b="1" u="sng" dirty="0" smtClean="0"/>
              <a:t>Code Explanation</a:t>
            </a:r>
            <a:br>
              <a:rPr lang="en-US" sz="2000" b="1" u="sng" dirty="0" smtClean="0"/>
            </a:br>
            <a:r>
              <a:rPr lang="en-US" sz="2000" b="1" u="sng" dirty="0" smtClean="0"/>
              <a:t/>
            </a:r>
            <a:br>
              <a:rPr lang="en-US" sz="2000" b="1" u="sng" dirty="0" smtClean="0"/>
            </a:br>
            <a:endParaRPr lang="en-US" sz="2000" b="1" u="sng" dirty="0"/>
          </a:p>
          <a:p>
            <a:endParaRPr lang="en-US" sz="2000" b="1" u="sng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Two </a:t>
            </a:r>
            <a:r>
              <a:rPr lang="en-US" sz="2000" dirty="0"/>
              <a:t>different data sources are present (API and Database</a:t>
            </a:r>
            <a:r>
              <a:rPr lang="en-US" sz="2000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Establish the connection with database and </a:t>
            </a:r>
            <a:r>
              <a:rPr lang="en-US" sz="2000" dirty="0" smtClean="0"/>
              <a:t>API.</a:t>
            </a:r>
            <a:br>
              <a:rPr lang="en-US" sz="2000" dirty="0" smtClean="0"/>
            </a:b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Retrieve the country’s population data from both data </a:t>
            </a:r>
            <a:r>
              <a:rPr lang="en-US" sz="2000" dirty="0" smtClean="0"/>
              <a:t>sources.</a:t>
            </a:r>
            <a:br>
              <a:rPr lang="en-US" sz="2000" dirty="0" smtClean="0"/>
            </a:b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Merge two list and remove the </a:t>
            </a:r>
            <a:r>
              <a:rPr lang="en-US" sz="2000" dirty="0" smtClean="0"/>
              <a:t>duplicates.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93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Wingdings 2</vt:lpstr>
      <vt:lpstr>Arial</vt:lpstr>
      <vt:lpstr>Frame</vt:lpstr>
      <vt:lpstr>Technical Challenge Craft Demo</vt:lpstr>
      <vt:lpstr>Introduction</vt:lpstr>
      <vt:lpstr>Portfolio  1.IoT based Rural Healthcare  2.Resource allocation during Disaster  </vt:lpstr>
      <vt:lpstr>3.Report Generation Tool</vt:lpstr>
      <vt:lpstr>Technical Challenge Craft Demo</vt:lpstr>
      <vt:lpstr>Analysis</vt:lpstr>
      <vt:lpstr>Solution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 Craft Demo</dc:title>
  <dc:creator>Hari Charan Panjwani</dc:creator>
  <cp:lastModifiedBy>Hari Charan Panjwani</cp:lastModifiedBy>
  <cp:revision>67</cp:revision>
  <dcterms:created xsi:type="dcterms:W3CDTF">2016-03-31T21:07:29Z</dcterms:created>
  <dcterms:modified xsi:type="dcterms:W3CDTF">2016-04-01T12:50:51Z</dcterms:modified>
</cp:coreProperties>
</file>