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221"/>
  </p:normalViewPr>
  <p:slideViewPr>
    <p:cSldViewPr snapToGrid="0" snapToObjects="1">
      <p:cViewPr>
        <p:scale>
          <a:sx n="80" d="100"/>
          <a:sy n="80" d="100"/>
        </p:scale>
        <p:origin x="24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48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1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5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79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65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292BA6-18FF-0043-9B23-7E458DBFE8D6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504E2F-9449-8247-B44C-8034031BD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455" y="2355273"/>
            <a:ext cx="9144000" cy="1667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RURAL HEALTHCARE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8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968" y="2647857"/>
            <a:ext cx="10058400" cy="13716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1660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Deficient Infrastructure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enough manpower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Equivocal </a:t>
            </a:r>
            <a:r>
              <a:rPr lang="en-US" dirty="0"/>
              <a:t>quality of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 </a:t>
            </a:r>
            <a:r>
              <a:rPr lang="en-US" dirty="0"/>
              <a:t>out of pocket </a:t>
            </a:r>
            <a:r>
              <a:rPr lang="en-US" dirty="0" smtClean="0"/>
              <a:t>expenditure for Rural People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Providing  health band to Rural people to monitor their Vital Signs (</a:t>
            </a:r>
            <a:r>
              <a:rPr lang="en-US" dirty="0" err="1" smtClean="0"/>
              <a:t>IoT</a:t>
            </a:r>
            <a:r>
              <a:rPr lang="en-US" dirty="0" smtClean="0"/>
              <a:t>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Providing </a:t>
            </a:r>
            <a:r>
              <a:rPr lang="en-US" dirty="0" smtClean="0"/>
              <a:t>portal to doctor and patient.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Ambulance service at the time of emergency.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Lab Test facility if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124692"/>
            <a:ext cx="11720945" cy="6733308"/>
          </a:xfrm>
        </p:spPr>
      </p:pic>
    </p:spTree>
    <p:extLst>
      <p:ext uri="{BB962C8B-B14F-4D97-AF65-F5344CB8AC3E}">
        <p14:creationId xmlns:p14="http://schemas.microsoft.com/office/powerpoint/2010/main" val="3449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can view the latest prescription</a:t>
            </a:r>
          </a:p>
          <a:p>
            <a:r>
              <a:rPr lang="en-US" dirty="0" smtClean="0"/>
              <a:t>Book an appointment with doctor</a:t>
            </a:r>
          </a:p>
          <a:p>
            <a:r>
              <a:rPr lang="en-US" dirty="0" smtClean="0"/>
              <a:t>Review his Medical History</a:t>
            </a:r>
          </a:p>
          <a:p>
            <a:r>
              <a:rPr lang="en-US" dirty="0" smtClean="0"/>
              <a:t>Platform to Order Medicine</a:t>
            </a:r>
          </a:p>
          <a:p>
            <a:r>
              <a:rPr lang="en-US" dirty="0" smtClean="0"/>
              <a:t>Will receive an notification in case of emergency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 patient to themselves</a:t>
            </a:r>
          </a:p>
          <a:p>
            <a:r>
              <a:rPr lang="en-US" dirty="0" smtClean="0"/>
              <a:t>Record his Vital Sign and check for other </a:t>
            </a:r>
            <a:r>
              <a:rPr lang="en-US" dirty="0"/>
              <a:t>s</a:t>
            </a:r>
            <a:r>
              <a:rPr lang="en-US" dirty="0" smtClean="0"/>
              <a:t>ymptoms</a:t>
            </a:r>
          </a:p>
          <a:p>
            <a:r>
              <a:rPr lang="en-US" dirty="0" smtClean="0"/>
              <a:t>Based on that will provide medicine and request an lab test if required</a:t>
            </a:r>
          </a:p>
          <a:p>
            <a:r>
              <a:rPr lang="en-US" dirty="0" smtClean="0"/>
              <a:t>Receive an Alert when patient Vital Sign are low (Vital Sign are provided by Sensor)</a:t>
            </a:r>
          </a:p>
          <a:p>
            <a:r>
              <a:rPr lang="en-US" dirty="0" smtClean="0"/>
              <a:t>Doctor can request an ambulance, if needed</a:t>
            </a:r>
          </a:p>
          <a:p>
            <a:r>
              <a:rPr lang="en-US" dirty="0" smtClean="0"/>
              <a:t>Doctor can refer patient to Specialist Doctor</a:t>
            </a:r>
          </a:p>
        </p:txBody>
      </p:sp>
    </p:spTree>
    <p:extLst>
      <p:ext uri="{BB962C8B-B14F-4D97-AF65-F5344CB8AC3E}">
        <p14:creationId xmlns:p14="http://schemas.microsoft.com/office/powerpoint/2010/main" val="17879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DIABETE DOCTOR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Diabetes doctor can track patient health using </a:t>
            </a:r>
            <a:r>
              <a:rPr lang="en-US" dirty="0" err="1" smtClean="0"/>
              <a:t>IoT</a:t>
            </a:r>
            <a:endParaRPr lang="en-US" dirty="0"/>
          </a:p>
          <a:p>
            <a:r>
              <a:rPr lang="en-US" dirty="0" smtClean="0"/>
              <a:t>Book or reschedule an appointment with patient</a:t>
            </a:r>
          </a:p>
          <a:p>
            <a:r>
              <a:rPr lang="en-US" dirty="0" smtClean="0"/>
              <a:t>Provide Diet Chart</a:t>
            </a:r>
          </a:p>
        </p:txBody>
      </p:sp>
    </p:spTree>
    <p:extLst>
      <p:ext uri="{BB962C8B-B14F-4D97-AF65-F5344CB8AC3E}">
        <p14:creationId xmlns:p14="http://schemas.microsoft.com/office/powerpoint/2010/main" val="8256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Vital Sign Monitoring using IOT</a:t>
            </a:r>
          </a:p>
          <a:p>
            <a:r>
              <a:rPr lang="en-US" dirty="0" smtClean="0"/>
              <a:t>Medication ordered by Patient through the portal</a:t>
            </a:r>
          </a:p>
          <a:p>
            <a:r>
              <a:rPr lang="en-US" dirty="0" smtClean="0"/>
              <a:t>Sending an Ambulance to patient on Button Click</a:t>
            </a:r>
          </a:p>
          <a:p>
            <a:r>
              <a:rPr lang="en-US" dirty="0" smtClean="0"/>
              <a:t>Booking and rescheduling an Appointment with doctor</a:t>
            </a:r>
          </a:p>
          <a:p>
            <a:r>
              <a:rPr lang="en-US" dirty="0" smtClean="0"/>
              <a:t>Prescribing medicine and lab test based on symptoms and vital sign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message during Patient Sign Up.</a:t>
            </a:r>
          </a:p>
          <a:p>
            <a:r>
              <a:rPr lang="en-US" dirty="0" smtClean="0"/>
              <a:t>Text and message to Patient when Ambulance is dispatched.</a:t>
            </a:r>
          </a:p>
          <a:p>
            <a:r>
              <a:rPr lang="en-US" dirty="0" smtClean="0"/>
              <a:t>Call feature between Doctor and Patient.</a:t>
            </a:r>
          </a:p>
          <a:p>
            <a:r>
              <a:rPr lang="en-US" dirty="0" smtClean="0"/>
              <a:t>Showing the line graph, bar graph and pie chart for patient Vital Sign History</a:t>
            </a:r>
          </a:p>
          <a:p>
            <a:r>
              <a:rPr lang="en-US" dirty="0" smtClean="0"/>
              <a:t>Download the PDF format of patient expense report.</a:t>
            </a:r>
          </a:p>
          <a:p>
            <a:r>
              <a:rPr lang="en-US" dirty="0" smtClean="0"/>
              <a:t>Email confirmation to patient on booking an appointment.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11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111</TotalTime>
  <Words>272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</vt:lpstr>
      <vt:lpstr>RURAL HEALTHCARE MONITORING</vt:lpstr>
      <vt:lpstr>PROBLEM STATEMENT</vt:lpstr>
      <vt:lpstr>PROPOSED SOLUTION</vt:lpstr>
      <vt:lpstr>PowerPoint Presentation</vt:lpstr>
      <vt:lpstr>PATIENT ROLE</vt:lpstr>
      <vt:lpstr>DOCTOR ROLE</vt:lpstr>
      <vt:lpstr>DIABETE DOCTOR ROLE</vt:lpstr>
      <vt:lpstr>KEY FEATURES</vt:lpstr>
      <vt:lpstr>EXTRA FEATURES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Charan Panjwani</dc:creator>
  <cp:lastModifiedBy>Hari Charan Panjwani</cp:lastModifiedBy>
  <cp:revision>21</cp:revision>
  <dcterms:created xsi:type="dcterms:W3CDTF">2015-12-11T02:15:47Z</dcterms:created>
  <dcterms:modified xsi:type="dcterms:W3CDTF">2015-12-11T04:25:24Z</dcterms:modified>
</cp:coreProperties>
</file>