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221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2A26-5ACB-204D-959D-793E7B61591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6566F9-9B50-7B45-912A-D8C58D48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2A26-5ACB-204D-959D-793E7B61591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6566F9-9B50-7B45-912A-D8C58D48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2A26-5ACB-204D-959D-793E7B61591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6566F9-9B50-7B45-912A-D8C58D488F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051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2A26-5ACB-204D-959D-793E7B61591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6566F9-9B50-7B45-912A-D8C58D48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5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2A26-5ACB-204D-959D-793E7B61591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6566F9-9B50-7B45-912A-D8C58D488FC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838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2A26-5ACB-204D-959D-793E7B61591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6566F9-9B50-7B45-912A-D8C58D48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69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2A26-5ACB-204D-959D-793E7B61591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66F9-9B50-7B45-912A-D8C58D48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41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2A26-5ACB-204D-959D-793E7B61591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66F9-9B50-7B45-912A-D8C58D48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2A26-5ACB-204D-959D-793E7B61591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66F9-9B50-7B45-912A-D8C58D48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2A26-5ACB-204D-959D-793E7B61591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6566F9-9B50-7B45-912A-D8C58D48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2A26-5ACB-204D-959D-793E7B61591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6566F9-9B50-7B45-912A-D8C58D48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2A26-5ACB-204D-959D-793E7B61591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6566F9-9B50-7B45-912A-D8C58D48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2A26-5ACB-204D-959D-793E7B61591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66F9-9B50-7B45-912A-D8C58D48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2A26-5ACB-204D-959D-793E7B61591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66F9-9B50-7B45-912A-D8C58D48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5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2A26-5ACB-204D-959D-793E7B61591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66F9-9B50-7B45-912A-D8C58D48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5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2A26-5ACB-204D-959D-793E7B61591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6566F9-9B50-7B45-912A-D8C58D48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2A26-5ACB-204D-959D-793E7B61591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6566F9-9B50-7B45-912A-D8C58D48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39957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>HOSPITAL 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7504" y="4234040"/>
            <a:ext cx="8915399" cy="175112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 – 11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INF 6210: Database Management Database Design 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Instructor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Prof.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Mutsalklisana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0122" y="44527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1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view is created to represent </a:t>
            </a:r>
            <a:r>
              <a:rPr lang="en-US" smtClean="0"/>
              <a:t>available emergency rooms and nurses assigned to them.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92786"/>
            <a:ext cx="5401849" cy="26289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061" y="3481759"/>
            <a:ext cx="3991579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7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98" y="328418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208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VIEW</a:t>
            </a:r>
          </a:p>
          <a:p>
            <a:r>
              <a:rPr lang="en-US" dirty="0" smtClean="0"/>
              <a:t>CREATE VIEW SYNTAX</a:t>
            </a:r>
          </a:p>
          <a:p>
            <a:r>
              <a:rPr lang="en-US" dirty="0" smtClean="0"/>
              <a:t>BENEFITS OF VIEW</a:t>
            </a:r>
          </a:p>
          <a:p>
            <a:r>
              <a:rPr lang="en-US" smtClean="0"/>
              <a:t>EXAMPLES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637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is a virtual table based on the result of SQL statement, allow users to do the followings: </a:t>
            </a:r>
          </a:p>
          <a:p>
            <a:pPr lvl="1"/>
            <a:r>
              <a:rPr lang="en-US" dirty="0" smtClean="0"/>
              <a:t>Structure </a:t>
            </a:r>
            <a:r>
              <a:rPr lang="en-US" dirty="0"/>
              <a:t>data in way that users or classes of users find natural or intuitive </a:t>
            </a:r>
          </a:p>
          <a:p>
            <a:pPr lvl="1"/>
            <a:r>
              <a:rPr lang="en-US" dirty="0" smtClean="0"/>
              <a:t>Restrict </a:t>
            </a:r>
            <a:r>
              <a:rPr lang="en-US" dirty="0"/>
              <a:t>access to the data such that a user can see and (sometimes) modify exactly what they need and no more </a:t>
            </a:r>
          </a:p>
          <a:p>
            <a:pPr lvl="1"/>
            <a:r>
              <a:rPr lang="en-US" dirty="0" smtClean="0"/>
              <a:t>Summarize </a:t>
            </a:r>
            <a:r>
              <a:rPr lang="en-US" dirty="0"/>
              <a:t>data from various tables which can be used to generate reports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is a virtual table based on the result of SQL statement </a:t>
            </a:r>
          </a:p>
          <a:p>
            <a:r>
              <a:rPr lang="en-US" dirty="0" smtClean="0"/>
              <a:t>A </a:t>
            </a:r>
            <a:r>
              <a:rPr lang="en-US" dirty="0"/>
              <a:t>view contains rows and columns, just like a real table </a:t>
            </a:r>
          </a:p>
          <a:p>
            <a:r>
              <a:rPr lang="en-US" dirty="0" smtClean="0"/>
              <a:t>Fields </a:t>
            </a:r>
            <a:r>
              <a:rPr lang="en-US" dirty="0"/>
              <a:t>in a view are fields from one or more real tables in the database </a:t>
            </a:r>
          </a:p>
          <a:p>
            <a:r>
              <a:rPr lang="en-US" dirty="0" smtClean="0"/>
              <a:t>Function such as WHERE &amp; JOIN statements can </a:t>
            </a:r>
            <a:r>
              <a:rPr lang="en-US" dirty="0"/>
              <a:t>be added a view statement and present the data as if the data were coming from one single </a:t>
            </a:r>
            <a:r>
              <a:rPr lang="en-US" dirty="0" smtClean="0"/>
              <a:t>table.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5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VIEW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dirty="0"/>
              <a:t>OR REPLACE]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dirty="0"/>
              <a:t>ALGORITHM = {UNDEFINED | MERGE | TEMPTABLE}]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</a:t>
            </a:r>
            <a:r>
              <a:rPr lang="en-US" dirty="0"/>
              <a:t>DEFINER = { </a:t>
            </a:r>
            <a:r>
              <a:rPr lang="en-US" i="1" dirty="0"/>
              <a:t>user</a:t>
            </a:r>
            <a:r>
              <a:rPr lang="en-US" dirty="0"/>
              <a:t> | CURRENT_USER }]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</a:t>
            </a:r>
            <a:r>
              <a:rPr lang="en-US" dirty="0"/>
              <a:t>SQL SECURITY { DEFINER | INVOKER }]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VIEW </a:t>
            </a:r>
            <a:r>
              <a:rPr lang="en-US" i="1" dirty="0" err="1"/>
              <a:t>view_name</a:t>
            </a:r>
            <a:r>
              <a:rPr lang="en-US" dirty="0"/>
              <a:t> </a:t>
            </a:r>
            <a:r>
              <a:rPr lang="en-US" dirty="0" smtClean="0"/>
              <a:t>[(</a:t>
            </a:r>
            <a:r>
              <a:rPr lang="en-US" i="1" dirty="0" err="1"/>
              <a:t>column_list</a:t>
            </a:r>
            <a:r>
              <a:rPr lang="en-US" dirty="0"/>
              <a:t>)]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AS </a:t>
            </a:r>
            <a:r>
              <a:rPr lang="en-US" i="1" dirty="0" err="1"/>
              <a:t>select_statement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</a:t>
            </a:r>
            <a:r>
              <a:rPr lang="en-US" dirty="0"/>
              <a:t>WITH [CASCADED | LOCAL] CHECK OPTION]</a:t>
            </a:r>
          </a:p>
        </p:txBody>
      </p:sp>
    </p:spTree>
    <p:extLst>
      <p:ext uri="{BB962C8B-B14F-4D97-AF65-F5344CB8AC3E}">
        <p14:creationId xmlns:p14="http://schemas.microsoft.com/office/powerpoint/2010/main" val="80910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provides several benefits: • Views can hide complexity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have a query that requires joining several tables, or has complex logic or calculation, you can code all that logic into a view, then select from the view just like you would a table </a:t>
            </a:r>
          </a:p>
          <a:p>
            <a:r>
              <a:rPr lang="en-US" dirty="0" smtClean="0"/>
              <a:t>Views </a:t>
            </a:r>
            <a:r>
              <a:rPr lang="en-US" dirty="0"/>
              <a:t>can be used as a security mechanism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view can select certain columns and/or rows from a table, and permission set on the view instead of the underlying tables. This allow surfacing only the data that a user needs to see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8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can simplify supporting legacy code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need to refactor a table that would break a lot of code, you can replace the table with a view of the same name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view provides the exact same schema as the original table, while the actual schema has changed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keep the legacy code that references the table from breaking, allowing you to change the legacy code at your leisure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4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view is created for showing the CARDIOLOGIST doctors only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22913"/>
            <a:ext cx="5958440" cy="233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137" y="2822913"/>
            <a:ext cx="218597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0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view is representing the list of doctors with their ID’s whose earning are greater than average.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135175"/>
            <a:ext cx="6740318" cy="2186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061" y="3135175"/>
            <a:ext cx="1617785" cy="24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734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397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HOSPITAL MANAGEMENT SYSTEM</vt:lpstr>
      <vt:lpstr>CONTENTS</vt:lpstr>
      <vt:lpstr>SQL VIEW</vt:lpstr>
      <vt:lpstr>SQL VIEW</vt:lpstr>
      <vt:lpstr>CREATE VIEW SYNTAX</vt:lpstr>
      <vt:lpstr>BENEFITS OF VIEW</vt:lpstr>
      <vt:lpstr>BENEFITS OF VIEW</vt:lpstr>
      <vt:lpstr>EXAMPLE 1</vt:lpstr>
      <vt:lpstr>EXAMPLE 2</vt:lpstr>
      <vt:lpstr>EXAMPLE 3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Hari Charan Panjwani</dc:creator>
  <cp:lastModifiedBy>Hari Charan Panjwani</cp:lastModifiedBy>
  <cp:revision>17</cp:revision>
  <dcterms:created xsi:type="dcterms:W3CDTF">2015-12-17T09:11:21Z</dcterms:created>
  <dcterms:modified xsi:type="dcterms:W3CDTF">2015-12-18T02:11:12Z</dcterms:modified>
</cp:coreProperties>
</file>