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72" r:id="rId2"/>
    <p:sldId id="259" r:id="rId3"/>
    <p:sldId id="266" r:id="rId4"/>
    <p:sldId id="260" r:id="rId5"/>
    <p:sldId id="267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21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53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4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5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537B-797A-A743-92BD-D46C29B9F5D3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3B3547-B691-734A-843B-EBCF9CEF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3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39957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HOSPITAL 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7504" y="4234040"/>
            <a:ext cx="8915399" cy="17511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3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 6210: Database Management Database Design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Prof.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Mutsalklisana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012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sorted list of Medicine based on price in ascending order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03871"/>
            <a:ext cx="4328423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2678898"/>
            <a:ext cx="3841750" cy="25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GROUP BY clause?</a:t>
            </a:r>
          </a:p>
          <a:p>
            <a:r>
              <a:rPr lang="en-US" dirty="0"/>
              <a:t>Groups a selected set of rows into a set of summary rows by the values of one or more columns or expressions in </a:t>
            </a:r>
            <a:r>
              <a:rPr lang="en-US" b="1" dirty="0"/>
              <a:t>SQL</a:t>
            </a:r>
            <a:r>
              <a:rPr lang="en-US" dirty="0"/>
              <a:t> Server 2016. One row is returned for each </a:t>
            </a:r>
            <a:r>
              <a:rPr lang="en-US" b="1" dirty="0"/>
              <a:t>group</a:t>
            </a:r>
            <a:r>
              <a:rPr lang="en-US" dirty="0"/>
              <a:t>. Aggregate functions in the SELECT </a:t>
            </a:r>
            <a:r>
              <a:rPr lang="en-US" b="1" dirty="0"/>
              <a:t>clause</a:t>
            </a:r>
            <a:r>
              <a:rPr lang="en-US" dirty="0"/>
              <a:t>&lt;select&gt; list provide information about each </a:t>
            </a:r>
            <a:r>
              <a:rPr lang="en-US" b="1" dirty="0"/>
              <a:t>group</a:t>
            </a:r>
            <a:r>
              <a:rPr lang="en-US" dirty="0"/>
              <a:t> instead of individual rows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SYNTAX</a:t>
            </a:r>
          </a:p>
          <a:p>
            <a:r>
              <a:rPr lang="en-US" b="1" dirty="0"/>
              <a:t>SELECT column1, column2 FROM </a:t>
            </a:r>
            <a:r>
              <a:rPr lang="en-US" b="1" dirty="0" err="1"/>
              <a:t>table_name</a:t>
            </a:r>
            <a:r>
              <a:rPr lang="en-US" b="1" dirty="0"/>
              <a:t> WHERE [ conditions ] GROUP BY column1, column2 ORDER BY column1, column2</a:t>
            </a:r>
          </a:p>
        </p:txBody>
      </p:sp>
    </p:spTree>
    <p:extLst>
      <p:ext uri="{BB962C8B-B14F-4D97-AF65-F5344CB8AC3E}">
        <p14:creationId xmlns:p14="http://schemas.microsoft.com/office/powerpoint/2010/main" val="6287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query is going to return the number of rooms based on their type and sorted in ascending order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108671"/>
            <a:ext cx="5494614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76" y="3108671"/>
            <a:ext cx="3137254" cy="24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HAVING Clause?</a:t>
            </a:r>
          </a:p>
          <a:p>
            <a:r>
              <a:rPr lang="en-US" dirty="0"/>
              <a:t>A </a:t>
            </a:r>
            <a:r>
              <a:rPr lang="en-US" b="1" dirty="0"/>
              <a:t>HAVING clause</a:t>
            </a:r>
            <a:r>
              <a:rPr lang="en-US" dirty="0"/>
              <a:t> in </a:t>
            </a:r>
            <a:r>
              <a:rPr lang="en-US" b="1" dirty="0"/>
              <a:t>SQL</a:t>
            </a:r>
            <a:r>
              <a:rPr lang="en-US" dirty="0"/>
              <a:t> specifies that an </a:t>
            </a:r>
            <a:r>
              <a:rPr lang="en-US" b="1" dirty="0"/>
              <a:t>SQL</a:t>
            </a:r>
            <a:r>
              <a:rPr lang="en-US" dirty="0"/>
              <a:t> SELECT statement should only return rows where aggregate values meet the specified conditions. It was added to the </a:t>
            </a:r>
            <a:r>
              <a:rPr lang="en-US" b="1" dirty="0"/>
              <a:t>SQL</a:t>
            </a:r>
            <a:r>
              <a:rPr lang="en-US" dirty="0"/>
              <a:t> language because the WHERE keyword could not be used with aggregate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SYNTAX</a:t>
            </a:r>
          </a:p>
          <a:p>
            <a:r>
              <a:rPr lang="en-US" b="1" dirty="0"/>
              <a:t>SELECT FROM </a:t>
            </a:r>
            <a:r>
              <a:rPr lang="en-US" b="1" dirty="0" smtClean="0"/>
              <a:t>WHERE </a:t>
            </a:r>
            <a:r>
              <a:rPr lang="en-US" b="1" dirty="0"/>
              <a:t>GROUP BY HAVING ORDER </a:t>
            </a:r>
            <a:r>
              <a:rPr lang="en-US" b="1" dirty="0" smtClean="0"/>
              <a:t>BY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30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query is going to return the name of the doctor who specialization starts from letter ‘D’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68914"/>
            <a:ext cx="7010400" cy="1675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527" y="5063642"/>
            <a:ext cx="3746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98" y="328418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098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query</a:t>
            </a:r>
          </a:p>
          <a:p>
            <a:r>
              <a:rPr lang="en-US" dirty="0" smtClean="0"/>
              <a:t>Query using ORDER BY and LIMIT clause</a:t>
            </a:r>
          </a:p>
          <a:p>
            <a:r>
              <a:rPr lang="en-US" dirty="0" smtClean="0"/>
              <a:t>Query </a:t>
            </a:r>
            <a:r>
              <a:rPr lang="en-US" smtClean="0"/>
              <a:t>using GROUP BY </a:t>
            </a:r>
            <a:r>
              <a:rPr lang="en-US" dirty="0" smtClean="0"/>
              <a:t>and Having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the SELECT Query?</a:t>
            </a:r>
          </a:p>
          <a:p>
            <a:r>
              <a:rPr lang="en-US" dirty="0"/>
              <a:t>A </a:t>
            </a:r>
            <a:r>
              <a:rPr lang="en-US" b="1" dirty="0"/>
              <a:t>select query</a:t>
            </a:r>
            <a:r>
              <a:rPr lang="en-US" dirty="0"/>
              <a:t> is simply a data retrieval </a:t>
            </a:r>
            <a:r>
              <a:rPr lang="en-US" b="1" dirty="0"/>
              <a:t>query</a:t>
            </a:r>
            <a:r>
              <a:rPr lang="en-US" dirty="0"/>
              <a:t>. An action </a:t>
            </a:r>
            <a:r>
              <a:rPr lang="en-US" b="1" dirty="0"/>
              <a:t>query</a:t>
            </a:r>
            <a:r>
              <a:rPr lang="en-US" dirty="0"/>
              <a:t> can ask for additional operations on the data, such as insertion, updating, or deletion. Languages used to interact with databases are called </a:t>
            </a:r>
            <a:r>
              <a:rPr lang="en-US" b="1" dirty="0" smtClean="0"/>
              <a:t>query </a:t>
            </a:r>
            <a:r>
              <a:rPr lang="en-US" dirty="0" smtClean="0"/>
              <a:t>languages</a:t>
            </a:r>
            <a:r>
              <a:rPr lang="en-US" dirty="0"/>
              <a:t>, of which the Structured </a:t>
            </a:r>
            <a:r>
              <a:rPr lang="en-US" b="1" dirty="0"/>
              <a:t>Query</a:t>
            </a:r>
            <a:r>
              <a:rPr lang="en-US" dirty="0"/>
              <a:t> Language (SQL) is the well-known standard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SYNTAX</a:t>
            </a:r>
          </a:p>
          <a:p>
            <a:r>
              <a:rPr lang="en-US" b="1" dirty="0"/>
              <a:t>SELECT column1, column2, </a:t>
            </a:r>
            <a:r>
              <a:rPr lang="en-US" b="1" dirty="0" err="1"/>
              <a:t>columnN</a:t>
            </a:r>
            <a:r>
              <a:rPr lang="en-US" b="1" dirty="0"/>
              <a:t> FROM </a:t>
            </a:r>
            <a:r>
              <a:rPr lang="en-US" b="1" dirty="0" err="1"/>
              <a:t>table_name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85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query selects all the patient from patient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26730"/>
            <a:ext cx="4610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491002"/>
            <a:ext cx="8938846" cy="2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WHERE clause?</a:t>
            </a:r>
          </a:p>
          <a:p>
            <a:r>
              <a:rPr lang="en-US" dirty="0"/>
              <a:t>WHERE </a:t>
            </a:r>
            <a:r>
              <a:rPr lang="en-US" b="1" dirty="0"/>
              <a:t>clauses</a:t>
            </a:r>
            <a:r>
              <a:rPr lang="en-US" dirty="0"/>
              <a:t> are not mandatory </a:t>
            </a:r>
            <a:r>
              <a:rPr lang="en-US" b="1" dirty="0"/>
              <a:t>clauses</a:t>
            </a:r>
            <a:r>
              <a:rPr lang="en-US" dirty="0"/>
              <a:t> of SQL DML statements, but can be used to limit the number of rows affected by a SQL DML statement or returned by a query. In brief SQL WHERE </a:t>
            </a:r>
            <a:r>
              <a:rPr lang="en-US" b="1" dirty="0"/>
              <a:t>clause</a:t>
            </a:r>
            <a:r>
              <a:rPr lang="en-US" dirty="0"/>
              <a:t> is used to extract only those results from a SQL statement, such as: SELECT, INSERT, UPDATE, or DELETE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SYNTAX</a:t>
            </a:r>
          </a:p>
          <a:p>
            <a:r>
              <a:rPr lang="en-US" b="1" dirty="0"/>
              <a:t>SELECT column1, column2, </a:t>
            </a:r>
            <a:r>
              <a:rPr lang="en-US" b="1" dirty="0" err="1"/>
              <a:t>columnN</a:t>
            </a:r>
            <a:r>
              <a:rPr lang="en-US" b="1" dirty="0"/>
              <a:t> FROM </a:t>
            </a:r>
            <a:r>
              <a:rPr lang="en-US" b="1" dirty="0" err="1"/>
              <a:t>table_name</a:t>
            </a:r>
            <a:r>
              <a:rPr lang="en-US" b="1" dirty="0"/>
              <a:t> WHERE [condition]</a:t>
            </a:r>
          </a:p>
        </p:txBody>
      </p:sp>
    </p:spTree>
    <p:extLst>
      <p:ext uri="{BB962C8B-B14F-4D97-AF65-F5344CB8AC3E}">
        <p14:creationId xmlns:p14="http://schemas.microsoft.com/office/powerpoint/2010/main" val="9268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query give the list of all the patients who are currently </a:t>
            </a:r>
            <a:r>
              <a:rPr lang="en-US" dirty="0" err="1" smtClean="0"/>
              <a:t>admittied</a:t>
            </a:r>
            <a:r>
              <a:rPr lang="en-US" dirty="0" smtClean="0"/>
              <a:t> into the hospital.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12335"/>
            <a:ext cx="5839171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64" y="2912335"/>
            <a:ext cx="3200400" cy="18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LIMIT clause?</a:t>
            </a:r>
          </a:p>
          <a:p>
            <a:r>
              <a:rPr lang="en-US" dirty="0"/>
              <a:t>The </a:t>
            </a:r>
            <a:r>
              <a:rPr lang="en-US" b="1" dirty="0"/>
              <a:t>SQL</a:t>
            </a:r>
            <a:r>
              <a:rPr lang="en-US" dirty="0"/>
              <a:t> SELECT </a:t>
            </a:r>
            <a:r>
              <a:rPr lang="en-US" b="1" dirty="0"/>
              <a:t>LIMIT statement</a:t>
            </a:r>
            <a:r>
              <a:rPr lang="en-US" dirty="0"/>
              <a:t> is used to retrieve records from one or more tables in a database and </a:t>
            </a:r>
            <a:r>
              <a:rPr lang="en-US" b="1" dirty="0"/>
              <a:t>limit</a:t>
            </a:r>
            <a:r>
              <a:rPr lang="en-US" dirty="0"/>
              <a:t> the number of records returned based on a </a:t>
            </a:r>
            <a:r>
              <a:rPr lang="en-US" b="1" dirty="0"/>
              <a:t>limit</a:t>
            </a:r>
            <a:r>
              <a:rPr lang="en-US" dirty="0"/>
              <a:t> value. SELECT </a:t>
            </a:r>
            <a:r>
              <a:rPr lang="en-US" b="1" dirty="0"/>
              <a:t>LIMIT</a:t>
            </a:r>
            <a:r>
              <a:rPr lang="en-US" dirty="0"/>
              <a:t> is not supported in all </a:t>
            </a:r>
            <a:r>
              <a:rPr lang="en-US" b="1" dirty="0" smtClean="0"/>
              <a:t>SQL </a:t>
            </a:r>
            <a:r>
              <a:rPr lang="en-US" dirty="0" smtClean="0"/>
              <a:t>databases</a:t>
            </a:r>
            <a:r>
              <a:rPr lang="en-US" dirty="0"/>
              <a:t>. For databases such as </a:t>
            </a:r>
            <a:r>
              <a:rPr lang="en-US" b="1" dirty="0"/>
              <a:t>SQL Server</a:t>
            </a:r>
            <a:r>
              <a:rPr lang="en-US" dirty="0"/>
              <a:t> or </a:t>
            </a:r>
            <a:r>
              <a:rPr lang="en-US" dirty="0" err="1"/>
              <a:t>MSAccess</a:t>
            </a:r>
            <a:r>
              <a:rPr lang="en-US" dirty="0"/>
              <a:t>, use the SELECT TOP </a:t>
            </a:r>
            <a:r>
              <a:rPr lang="en-US" b="1" dirty="0"/>
              <a:t>statement</a:t>
            </a:r>
            <a:r>
              <a:rPr lang="en-US" dirty="0"/>
              <a:t> to </a:t>
            </a:r>
            <a:r>
              <a:rPr lang="en-US" b="1" dirty="0"/>
              <a:t>limit</a:t>
            </a:r>
            <a:r>
              <a:rPr lang="en-US" dirty="0"/>
              <a:t> your results.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SYNTAX</a:t>
            </a:r>
          </a:p>
          <a:p>
            <a:r>
              <a:rPr lang="en-US" b="1" dirty="0"/>
              <a:t>SELECT column1, column2, </a:t>
            </a:r>
            <a:r>
              <a:rPr lang="en-US" b="1" dirty="0" err="1"/>
              <a:t>columnN</a:t>
            </a:r>
            <a:r>
              <a:rPr lang="en-US" b="1" dirty="0"/>
              <a:t> FROM </a:t>
            </a:r>
            <a:r>
              <a:rPr lang="en-US" b="1" dirty="0" err="1"/>
              <a:t>table_name</a:t>
            </a:r>
            <a:r>
              <a:rPr lang="en-US" b="1" dirty="0"/>
              <a:t> LIMIT [no of rows]</a:t>
            </a:r>
          </a:p>
        </p:txBody>
      </p:sp>
    </p:spTree>
    <p:extLst>
      <p:ext uri="{BB962C8B-B14F-4D97-AF65-F5344CB8AC3E}">
        <p14:creationId xmlns:p14="http://schemas.microsoft.com/office/powerpoint/2010/main" val="18825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10 Receptionist name in the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below query returns 1 to 20 bills from the list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50862"/>
            <a:ext cx="5067300" cy="977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778445"/>
            <a:ext cx="3467100" cy="868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97" y="4760648"/>
            <a:ext cx="3270500" cy="1902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842" y="2477468"/>
            <a:ext cx="2078404" cy="19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ORDER BY clause?</a:t>
            </a:r>
          </a:p>
          <a:p>
            <a:r>
              <a:rPr lang="en-US" dirty="0"/>
              <a:t>An </a:t>
            </a:r>
            <a:r>
              <a:rPr lang="en-US" b="1" dirty="0"/>
              <a:t>ORDER BY clause</a:t>
            </a:r>
            <a:r>
              <a:rPr lang="en-US" dirty="0"/>
              <a:t> in </a:t>
            </a:r>
            <a:r>
              <a:rPr lang="en-US" b="1" dirty="0"/>
              <a:t>SQL</a:t>
            </a:r>
            <a:r>
              <a:rPr lang="en-US" dirty="0"/>
              <a:t> specifies that a </a:t>
            </a:r>
            <a:r>
              <a:rPr lang="en-US" b="1" dirty="0"/>
              <a:t>SQL</a:t>
            </a:r>
            <a:r>
              <a:rPr lang="en-US" dirty="0"/>
              <a:t> SELECT statement returns a result set with the rows being sorted by the values of one or more columns. The sort criteria do not have to be included in the result 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SYNTAX</a:t>
            </a:r>
          </a:p>
          <a:p>
            <a:r>
              <a:rPr lang="en-US" b="1" dirty="0"/>
              <a:t>SELECT column-list FROM </a:t>
            </a:r>
            <a:r>
              <a:rPr lang="en-US" b="1" dirty="0" err="1"/>
              <a:t>table_name</a:t>
            </a:r>
            <a:r>
              <a:rPr lang="en-US" b="1" dirty="0"/>
              <a:t> [WHERE condition] [ORDER BY column1, column2, .. </a:t>
            </a:r>
            <a:r>
              <a:rPr lang="en-US" b="1" dirty="0" err="1"/>
              <a:t>columnN</a:t>
            </a:r>
            <a:r>
              <a:rPr lang="en-US" b="1" dirty="0"/>
              <a:t>] [ASC | DESC];</a:t>
            </a:r>
          </a:p>
        </p:txBody>
      </p:sp>
    </p:spTree>
    <p:extLst>
      <p:ext uri="{BB962C8B-B14F-4D97-AF65-F5344CB8AC3E}">
        <p14:creationId xmlns:p14="http://schemas.microsoft.com/office/powerpoint/2010/main" val="7374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217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Wingdings 3</vt:lpstr>
      <vt:lpstr>Arial</vt:lpstr>
      <vt:lpstr>Wisp</vt:lpstr>
      <vt:lpstr>HOSPITAL MANAGEMENT SYSTEM</vt:lpstr>
      <vt:lpstr>Contents</vt:lpstr>
      <vt:lpstr>Select Query</vt:lpstr>
      <vt:lpstr>Select Query</vt:lpstr>
      <vt:lpstr>Where Clause</vt:lpstr>
      <vt:lpstr>Where Clause</vt:lpstr>
      <vt:lpstr>LIMIT Clause</vt:lpstr>
      <vt:lpstr>LIMIT Clause</vt:lpstr>
      <vt:lpstr>ORDER BY</vt:lpstr>
      <vt:lpstr>ORDER BY</vt:lpstr>
      <vt:lpstr>GROUP BY</vt:lpstr>
      <vt:lpstr>GROUP BY</vt:lpstr>
      <vt:lpstr>HAVING Clause</vt:lpstr>
      <vt:lpstr>Having Clause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Charan Panjwani</dc:creator>
  <cp:lastModifiedBy>Hari Charan Panjwani</cp:lastModifiedBy>
  <cp:revision>23</cp:revision>
  <dcterms:created xsi:type="dcterms:W3CDTF">2015-12-17T01:43:54Z</dcterms:created>
  <dcterms:modified xsi:type="dcterms:W3CDTF">2015-12-17T03:22:36Z</dcterms:modified>
</cp:coreProperties>
</file>