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6" r:id="rId8"/>
    <p:sldId id="265" r:id="rId9"/>
    <p:sldId id="264" r:id="rId10"/>
    <p:sldId id="267" r:id="rId11"/>
    <p:sldId id="263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5321"/>
  </p:normalViewPr>
  <p:slideViewPr>
    <p:cSldViewPr snapToGrid="0" snapToObjects="1">
      <p:cViewPr varScale="1">
        <p:scale>
          <a:sx n="81" d="100"/>
          <a:sy n="81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A1B8-DFA3-BD4B-9CDB-3371C962852C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9B1D9E7-451E-E546-B355-0081A31C1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A1B8-DFA3-BD4B-9CDB-3371C962852C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B1D9E7-451E-E546-B355-0081A31C1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A1B8-DFA3-BD4B-9CDB-3371C962852C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B1D9E7-451E-E546-B355-0081A31C19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6472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A1B8-DFA3-BD4B-9CDB-3371C962852C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B1D9E7-451E-E546-B355-0081A31C1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98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A1B8-DFA3-BD4B-9CDB-3371C962852C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B1D9E7-451E-E546-B355-0081A31C19C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4602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A1B8-DFA3-BD4B-9CDB-3371C962852C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B1D9E7-451E-E546-B355-0081A31C1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0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A1B8-DFA3-BD4B-9CDB-3371C962852C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D9E7-451E-E546-B355-0081A31C1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84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A1B8-DFA3-BD4B-9CDB-3371C962852C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D9E7-451E-E546-B355-0081A31C1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A1B8-DFA3-BD4B-9CDB-3371C962852C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D9E7-451E-E546-B355-0081A31C1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A1B8-DFA3-BD4B-9CDB-3371C962852C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B1D9E7-451E-E546-B355-0081A31C1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7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A1B8-DFA3-BD4B-9CDB-3371C962852C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B1D9E7-451E-E546-B355-0081A31C1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4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A1B8-DFA3-BD4B-9CDB-3371C962852C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B1D9E7-451E-E546-B355-0081A31C1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9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A1B8-DFA3-BD4B-9CDB-3371C962852C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D9E7-451E-E546-B355-0081A31C1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A1B8-DFA3-BD4B-9CDB-3371C962852C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D9E7-451E-E546-B355-0081A31C1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2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A1B8-DFA3-BD4B-9CDB-3371C962852C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1D9E7-451E-E546-B355-0081A31C1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A1B8-DFA3-BD4B-9CDB-3371C962852C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B1D9E7-451E-E546-B355-0081A31C1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A1B8-DFA3-BD4B-9CDB-3371C962852C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9B1D9E7-451E-E546-B355-0081A31C1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8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639957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 smtClean="0"/>
              <a:t>HOSPITAL MANAGEMENT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7504" y="4234040"/>
            <a:ext cx="8915399" cy="175112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 – 6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INF 6210: Database Management Database Design 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Instructor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Prof.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Mutsalklisana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0122" y="44527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&amp; ANY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</a:t>
            </a:r>
            <a:r>
              <a:rPr lang="en-US" dirty="0"/>
              <a:t>, </a:t>
            </a:r>
            <a:r>
              <a:rPr lang="en-US" b="1" i="1" dirty="0"/>
              <a:t>ANY and SOME </a:t>
            </a:r>
            <a:r>
              <a:rPr lang="en-US" dirty="0"/>
              <a:t>are identical; they do the same thing but have a different name. </a:t>
            </a:r>
          </a:p>
          <a:p>
            <a:r>
              <a:rPr lang="en-US" dirty="0" smtClean="0"/>
              <a:t>The </a:t>
            </a:r>
            <a:r>
              <a:rPr lang="en-US" dirty="0"/>
              <a:t>examples refer to the </a:t>
            </a:r>
            <a:r>
              <a:rPr lang="en-US" b="1" i="1" dirty="0"/>
              <a:t>ANY </a:t>
            </a:r>
            <a:r>
              <a:rPr lang="en-US" dirty="0"/>
              <a:t>operator, but you can use the </a:t>
            </a:r>
            <a:r>
              <a:rPr lang="en-US" b="1" i="1" dirty="0"/>
              <a:t>SOME </a:t>
            </a:r>
            <a:r>
              <a:rPr lang="en-US" dirty="0"/>
              <a:t>operator without it making a bit of </a:t>
            </a:r>
          </a:p>
          <a:p>
            <a:r>
              <a:rPr lang="en-US" dirty="0"/>
              <a:t>difference. </a:t>
            </a:r>
          </a:p>
          <a:p>
            <a:r>
              <a:rPr lang="en-US" dirty="0" smtClean="0"/>
              <a:t>For </a:t>
            </a:r>
            <a:r>
              <a:rPr lang="en-US" b="1" i="1" dirty="0"/>
              <a:t>ANY </a:t>
            </a:r>
            <a:r>
              <a:rPr lang="en-US" dirty="0"/>
              <a:t>to return true to a match, the value being compared needs to match any one of the values returned by the </a:t>
            </a:r>
            <a:r>
              <a:rPr lang="en-US" dirty="0" err="1"/>
              <a:t>subquery</a:t>
            </a:r>
            <a:r>
              <a:rPr lang="en-US" dirty="0"/>
              <a:t>. </a:t>
            </a:r>
          </a:p>
          <a:p>
            <a:r>
              <a:rPr lang="en-US" dirty="0" smtClean="0"/>
              <a:t>You must place the comparison operator before the </a:t>
            </a:r>
            <a:r>
              <a:rPr lang="en-US" b="1" i="1" dirty="0" smtClean="0"/>
              <a:t>ANY </a:t>
            </a:r>
            <a:r>
              <a:rPr lang="en-US" dirty="0" smtClean="0"/>
              <a:t>keyword</a:t>
            </a:r>
            <a:r>
              <a:rPr lang="en-US" dirty="0"/>
              <a:t>. </a:t>
            </a:r>
          </a:p>
          <a:p>
            <a:r>
              <a:rPr lang="en-US" dirty="0" smtClean="0"/>
              <a:t>For </a:t>
            </a:r>
            <a:r>
              <a:rPr lang="en-US" dirty="0"/>
              <a:t>example, the following SQL uses the equality (=) operator to find out if any members have the same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1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&amp; ANY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SOME &amp; ANY is a logical Operator in SQL</a:t>
            </a:r>
          </a:p>
          <a:p>
            <a:endParaRPr lang="en-US" b="1" dirty="0"/>
          </a:p>
          <a:p>
            <a:r>
              <a:rPr lang="en-US" dirty="0"/>
              <a:t>The ANY operator is used to compare a value to any applicable value in the list according to the condition.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792381"/>
            <a:ext cx="6670698" cy="1308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263" y="3549022"/>
            <a:ext cx="1955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80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98" y="328418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589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within Queries</a:t>
            </a:r>
          </a:p>
          <a:p>
            <a:r>
              <a:rPr lang="en-US" dirty="0" smtClean="0"/>
              <a:t>Sub Query</a:t>
            </a:r>
          </a:p>
          <a:p>
            <a:r>
              <a:rPr lang="en-US" dirty="0"/>
              <a:t>SUB QUERY within SUB </a:t>
            </a:r>
            <a:r>
              <a:rPr lang="en-US" dirty="0" smtClean="0"/>
              <a:t>QUERY</a:t>
            </a:r>
          </a:p>
          <a:p>
            <a:r>
              <a:rPr lang="en-US" dirty="0" smtClean="0"/>
              <a:t>IN OPERATOR</a:t>
            </a:r>
          </a:p>
          <a:p>
            <a:r>
              <a:rPr lang="en-US" dirty="0" smtClean="0"/>
              <a:t>SOME &amp; ANY OPERATOR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6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within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allows queries within queries, or </a:t>
            </a:r>
            <a:r>
              <a:rPr lang="en-US" dirty="0" err="1"/>
              <a:t>subqueries</a:t>
            </a:r>
            <a:r>
              <a:rPr lang="en-US" dirty="0"/>
              <a:t>, which are SELECT statements inside SELECT statements. </a:t>
            </a:r>
          </a:p>
          <a:p>
            <a:r>
              <a:rPr lang="en-US" dirty="0" err="1" smtClean="0"/>
              <a:t>Subqueries</a:t>
            </a:r>
            <a:r>
              <a:rPr lang="en-US" dirty="0" smtClean="0"/>
              <a:t> </a:t>
            </a:r>
            <a:r>
              <a:rPr lang="en-US" dirty="0"/>
              <a:t>can actually be very </a:t>
            </a:r>
            <a:r>
              <a:rPr lang="en-US" dirty="0" smtClean="0"/>
              <a:t>useful</a:t>
            </a:r>
            <a:r>
              <a:rPr lang="en-US" dirty="0"/>
              <a:t> </a:t>
            </a:r>
            <a:r>
              <a:rPr lang="en-US" dirty="0" smtClean="0"/>
              <a:t>however, is that they can consume a lot of processing, disk, and memory </a:t>
            </a:r>
            <a:r>
              <a:rPr lang="en-US" dirty="0"/>
              <a:t>resources. </a:t>
            </a:r>
          </a:p>
          <a:p>
            <a:r>
              <a:rPr lang="en-US" dirty="0" smtClean="0"/>
              <a:t>A </a:t>
            </a:r>
            <a:r>
              <a:rPr lang="en-US" dirty="0" err="1"/>
              <a:t>subquery’s</a:t>
            </a:r>
            <a:r>
              <a:rPr lang="en-US" dirty="0"/>
              <a:t> syntax is just the same as a normal SELECT query’s syntax. </a:t>
            </a:r>
          </a:p>
          <a:p>
            <a:r>
              <a:rPr lang="en-US" dirty="0" smtClean="0"/>
              <a:t>As </a:t>
            </a:r>
            <a:r>
              <a:rPr lang="en-US" dirty="0"/>
              <a:t>with a normal SELECT statement, a </a:t>
            </a:r>
            <a:r>
              <a:rPr lang="en-US" dirty="0" err="1"/>
              <a:t>subquery</a:t>
            </a:r>
            <a:r>
              <a:rPr lang="en-US" dirty="0"/>
              <a:t> can contain joins, WHERE clauses, HAVING clauses, and GROUP BY clauses. </a:t>
            </a:r>
          </a:p>
          <a:p>
            <a:r>
              <a:rPr lang="en-US" dirty="0" err="1" smtClean="0"/>
              <a:t>Subqueries</a:t>
            </a:r>
            <a:r>
              <a:rPr lang="en-US" dirty="0" smtClean="0"/>
              <a:t> </a:t>
            </a:r>
            <a:r>
              <a:rPr lang="en-US" dirty="0"/>
              <a:t>are particularly powerful when coupled with SQL operators such as IN, ANY, SOME, and ALL. </a:t>
            </a:r>
          </a:p>
          <a:p>
            <a:r>
              <a:rPr lang="en-US" dirty="0" smtClean="0"/>
              <a:t>Note</a:t>
            </a:r>
            <a:r>
              <a:rPr lang="en-US" dirty="0"/>
              <a:t>: versions of MySQL prior to version 4.1 do not fully support </a:t>
            </a:r>
            <a:r>
              <a:rPr lang="en-US" dirty="0" err="1"/>
              <a:t>subqueries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3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 is a SUBQUERY?</a:t>
            </a:r>
          </a:p>
          <a:p>
            <a:r>
              <a:rPr lang="en-US" dirty="0"/>
              <a:t>A </a:t>
            </a:r>
            <a:r>
              <a:rPr lang="en-US" b="1" dirty="0" err="1"/>
              <a:t>subquery</a:t>
            </a:r>
            <a:r>
              <a:rPr lang="en-US" dirty="0"/>
              <a:t> is a query within another query, also known as a nested query. A </a:t>
            </a:r>
            <a:r>
              <a:rPr lang="en-US" b="1" dirty="0" err="1"/>
              <a:t>subquery</a:t>
            </a:r>
            <a:r>
              <a:rPr lang="en-US" dirty="0"/>
              <a:t> is used to return data that will be used in the main query as a condition to further restrict the data to be retrieved</a:t>
            </a:r>
            <a:r>
              <a:rPr lang="en-US" dirty="0" smtClean="0"/>
              <a:t>. </a:t>
            </a:r>
            <a:r>
              <a:rPr lang="en-US" b="1" dirty="0" err="1" smtClean="0"/>
              <a:t>Subqueries</a:t>
            </a:r>
            <a:r>
              <a:rPr lang="en-US" dirty="0"/>
              <a:t> are used with the SELECT, INSERT, UPDATE, and DELETE statements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SYNTAX</a:t>
            </a:r>
          </a:p>
          <a:p>
            <a:r>
              <a:rPr lang="en-US" b="1" dirty="0"/>
              <a:t>( SELECT [DISTINCT] </a:t>
            </a:r>
            <a:r>
              <a:rPr lang="en-US" b="1" dirty="0" err="1"/>
              <a:t>subquery_select_parameter</a:t>
            </a:r>
            <a:r>
              <a:rPr lang="en-US" b="1" dirty="0"/>
              <a:t> FROM {</a:t>
            </a:r>
            <a:r>
              <a:rPr lang="en-US" b="1" dirty="0" err="1"/>
              <a:t>table_name</a:t>
            </a:r>
            <a:r>
              <a:rPr lang="en-US" b="1" dirty="0"/>
              <a:t> | </a:t>
            </a:r>
            <a:r>
              <a:rPr lang="en-US" b="1" dirty="0" err="1"/>
              <a:t>view_name</a:t>
            </a:r>
            <a:r>
              <a:rPr lang="en-US" b="1" dirty="0"/>
              <a:t>} {</a:t>
            </a:r>
            <a:r>
              <a:rPr lang="en-US" b="1" dirty="0" err="1"/>
              <a:t>table_name</a:t>
            </a:r>
            <a:r>
              <a:rPr lang="en-US" b="1" dirty="0"/>
              <a:t> | </a:t>
            </a:r>
            <a:r>
              <a:rPr lang="en-US" b="1" dirty="0" err="1"/>
              <a:t>view_name</a:t>
            </a:r>
            <a:r>
              <a:rPr lang="en-US" b="1" dirty="0"/>
              <a:t>} ... [WHERE </a:t>
            </a:r>
            <a:r>
              <a:rPr lang="en-US" b="1" dirty="0" err="1"/>
              <a:t>search_conditions</a:t>
            </a:r>
            <a:r>
              <a:rPr lang="en-US" b="1" dirty="0"/>
              <a:t>] [GROUP BY </a:t>
            </a:r>
            <a:r>
              <a:rPr lang="en-US" b="1" dirty="0" err="1"/>
              <a:t>column_name</a:t>
            </a:r>
            <a:r>
              <a:rPr lang="en-US" b="1" dirty="0"/>
              <a:t> [,</a:t>
            </a:r>
            <a:r>
              <a:rPr lang="en-US" b="1" dirty="0" err="1"/>
              <a:t>column_name</a:t>
            </a:r>
            <a:r>
              <a:rPr lang="en-US" b="1" dirty="0"/>
              <a:t> ] ...] [HAVING </a:t>
            </a:r>
            <a:r>
              <a:rPr lang="en-US" b="1" dirty="0" err="1"/>
              <a:t>search_conditions</a:t>
            </a:r>
            <a:r>
              <a:rPr lang="en-US" b="1" dirty="0"/>
              <a:t>] )</a:t>
            </a:r>
          </a:p>
        </p:txBody>
      </p:sp>
    </p:spTree>
    <p:extLst>
      <p:ext uri="{BB962C8B-B14F-4D97-AF65-F5344CB8AC3E}">
        <p14:creationId xmlns:p14="http://schemas.microsoft.com/office/powerpoint/2010/main" val="42820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37758"/>
            <a:ext cx="8911687" cy="1280890"/>
          </a:xfrm>
        </p:spPr>
        <p:txBody>
          <a:bodyPr/>
          <a:lstStyle/>
          <a:p>
            <a:r>
              <a:rPr lang="en-US" dirty="0" smtClean="0"/>
              <a:t>SUB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query is going to return the list of patients whose bill amount is greater than 80,000.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399" y="3066644"/>
            <a:ext cx="8280557" cy="11454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331" y="4356786"/>
            <a:ext cx="4169898" cy="193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0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QUERY within SUB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query is going to return the doctor name of the patient whose has the maximum bill amount.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148427"/>
            <a:ext cx="8915400" cy="1239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682269"/>
            <a:ext cx="17018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queries </a:t>
            </a:r>
            <a:r>
              <a:rPr lang="en-US" dirty="0"/>
              <a:t>in a SELECT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include a </a:t>
            </a:r>
            <a:r>
              <a:rPr lang="en-US" dirty="0" err="1"/>
              <a:t>subquery</a:t>
            </a:r>
            <a:r>
              <a:rPr lang="en-US" dirty="0"/>
              <a:t> as one of the expressions returning a value in a SELECT query, just as you can include a single column. </a:t>
            </a:r>
          </a:p>
          <a:p>
            <a:r>
              <a:rPr lang="en-US" dirty="0" smtClean="0"/>
              <a:t>However</a:t>
            </a:r>
            <a:r>
              <a:rPr lang="en-US" dirty="0"/>
              <a:t>, the </a:t>
            </a:r>
            <a:r>
              <a:rPr lang="en-US" dirty="0" err="1"/>
              <a:t>subquery</a:t>
            </a:r>
            <a:r>
              <a:rPr lang="en-US" dirty="0"/>
              <a:t> must return just one record in one expression, in what is known as a scalar </a:t>
            </a:r>
            <a:r>
              <a:rPr lang="en-US" dirty="0" err="1"/>
              <a:t>subquery</a:t>
            </a:r>
            <a:r>
              <a:rPr lang="en-US" dirty="0"/>
              <a:t>. </a:t>
            </a:r>
          </a:p>
          <a:p>
            <a:r>
              <a:rPr lang="en-US" dirty="0" smtClean="0"/>
              <a:t>The </a:t>
            </a:r>
            <a:r>
              <a:rPr lang="en-US" dirty="0" err="1"/>
              <a:t>subquery</a:t>
            </a:r>
            <a:r>
              <a:rPr lang="en-US" dirty="0"/>
              <a:t> must also be enclosed in brackets.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3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an Operator in SQL?</a:t>
            </a:r>
          </a:p>
          <a:p>
            <a:r>
              <a:rPr lang="en-US" dirty="0"/>
              <a:t>An operator is a reserved word or a character used primarily in an SQL statement's WHERE clause to perform operation(s), such as comparisons and arithmetic operations.</a:t>
            </a:r>
          </a:p>
          <a:p>
            <a:r>
              <a:rPr lang="en-US" dirty="0"/>
              <a:t>Operators are used to specify conditions in an SQL statement and to serve as conjunctions for multiple conditions in a statement.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0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 operator is used to compare a value to a list of literal values that have been specified.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163910"/>
            <a:ext cx="8915400" cy="1204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625040"/>
            <a:ext cx="43942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761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</TotalTime>
  <Words>485</Words>
  <Application>Microsoft Macintosh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Wingdings 3</vt:lpstr>
      <vt:lpstr>Arial</vt:lpstr>
      <vt:lpstr>Wisp</vt:lpstr>
      <vt:lpstr>HOSPITAL MANAGEMENT SYSTEM</vt:lpstr>
      <vt:lpstr>Contents</vt:lpstr>
      <vt:lpstr>Queries within Queries</vt:lpstr>
      <vt:lpstr>SUB QUERY</vt:lpstr>
      <vt:lpstr>SUB QUERY</vt:lpstr>
      <vt:lpstr>SUB QUERY within SUB QUERY</vt:lpstr>
      <vt:lpstr>Sub queries in a SELECT list </vt:lpstr>
      <vt:lpstr>OPERATOR</vt:lpstr>
      <vt:lpstr>IN OPERATOR</vt:lpstr>
      <vt:lpstr>SOME &amp; ANY OPERATOR</vt:lpstr>
      <vt:lpstr>SOME &amp; ANY OPERATOR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Hari Charan Panjwani</dc:creator>
  <cp:lastModifiedBy>Hari Charan Panjwani</cp:lastModifiedBy>
  <cp:revision>20</cp:revision>
  <dcterms:created xsi:type="dcterms:W3CDTF">2015-12-17T04:47:08Z</dcterms:created>
  <dcterms:modified xsi:type="dcterms:W3CDTF">2015-12-17T08:24:19Z</dcterms:modified>
</cp:coreProperties>
</file>