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23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8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E7D1-0C27-CC4C-910C-84F1A3CC4A60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13F8D-38E1-D84F-9BB1-5343DDA0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9957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HOSPITAL 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7504" y="4234040"/>
            <a:ext cx="8915399" cy="1751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7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 6210: Database Management Database Design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Instructor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Prof.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Mutsalklisana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012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query is going to create the user with the </a:t>
            </a:r>
            <a:r>
              <a:rPr lang="en-US" b="1" dirty="0"/>
              <a:t>username:</a:t>
            </a:r>
            <a:r>
              <a:rPr lang="en-US" dirty="0"/>
              <a:t> </a:t>
            </a:r>
            <a:r>
              <a:rPr lang="en-US" b="1" dirty="0" smtClean="0"/>
              <a:t>developer, </a:t>
            </a:r>
            <a:r>
              <a:rPr lang="en-US" b="1" dirty="0"/>
              <a:t>password: </a:t>
            </a:r>
            <a:r>
              <a:rPr lang="en-US" b="1" dirty="0" smtClean="0"/>
              <a:t>developer.</a:t>
            </a:r>
            <a:endParaRPr lang="en-US" dirty="0"/>
          </a:p>
          <a:p>
            <a:r>
              <a:rPr lang="en-US" dirty="0" smtClean="0"/>
              <a:t>Grant the SELECT, INSERT permission on patient table in Hospital database.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48786"/>
            <a:ext cx="8915400" cy="13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query is going to create the user with the </a:t>
            </a:r>
            <a:r>
              <a:rPr lang="en-US" b="1" dirty="0"/>
              <a:t>username:</a:t>
            </a:r>
            <a:r>
              <a:rPr lang="en-US" dirty="0"/>
              <a:t> </a:t>
            </a:r>
            <a:r>
              <a:rPr lang="en-US" b="1" dirty="0" smtClean="0"/>
              <a:t>tester, </a:t>
            </a:r>
            <a:r>
              <a:rPr lang="en-US" b="1" dirty="0"/>
              <a:t>password: </a:t>
            </a:r>
            <a:r>
              <a:rPr lang="en-US" b="1" dirty="0" smtClean="0"/>
              <a:t>tester.</a:t>
            </a:r>
            <a:endParaRPr lang="en-US" dirty="0"/>
          </a:p>
          <a:p>
            <a:r>
              <a:rPr lang="en-US" dirty="0"/>
              <a:t>Grant the SELECT, INSERT permission on </a:t>
            </a:r>
            <a:r>
              <a:rPr lang="en-US" dirty="0" smtClean="0"/>
              <a:t>Patient, Receptionist table </a:t>
            </a:r>
            <a:r>
              <a:rPr lang="en-US" dirty="0"/>
              <a:t>in Hospital database.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52693"/>
            <a:ext cx="8915400" cy="14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Revoke INSERT permission from Tester in Hospital database.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58987"/>
            <a:ext cx="8915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query is going to create the user with the </a:t>
            </a:r>
            <a:r>
              <a:rPr lang="en-US" b="1" dirty="0"/>
              <a:t>username:</a:t>
            </a:r>
            <a:r>
              <a:rPr lang="en-US" dirty="0"/>
              <a:t> </a:t>
            </a:r>
            <a:r>
              <a:rPr lang="en-US" b="1" dirty="0" smtClean="0"/>
              <a:t>user, </a:t>
            </a:r>
            <a:r>
              <a:rPr lang="en-US" b="1" dirty="0"/>
              <a:t>password: </a:t>
            </a:r>
            <a:r>
              <a:rPr lang="en-US" b="1" dirty="0" smtClean="0"/>
              <a:t>user.</a:t>
            </a:r>
            <a:endParaRPr lang="en-US" dirty="0"/>
          </a:p>
          <a:p>
            <a:r>
              <a:rPr lang="en-US" dirty="0"/>
              <a:t>Grant the </a:t>
            </a:r>
            <a:r>
              <a:rPr lang="en-US" dirty="0" smtClean="0"/>
              <a:t>SELECT on columns and INSERT permission on columns in Patient table </a:t>
            </a:r>
            <a:r>
              <a:rPr lang="en-US" dirty="0"/>
              <a:t>in Hospital database.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93075"/>
            <a:ext cx="8915400" cy="6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98" y="328418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9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Privileges</a:t>
            </a:r>
          </a:p>
          <a:p>
            <a:r>
              <a:rPr lang="en-US" dirty="0" smtClean="0"/>
              <a:t>GRANT</a:t>
            </a:r>
          </a:p>
          <a:p>
            <a:r>
              <a:rPr lang="en-US" dirty="0" smtClean="0"/>
              <a:t>REVOKE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user to connect with no password, include no IDENTIFIED BY </a:t>
            </a:r>
            <a:r>
              <a:rPr lang="en-US" dirty="0" smtClean="0"/>
              <a:t>clause</a:t>
            </a:r>
            <a:endParaRPr lang="en-US" dirty="0"/>
          </a:p>
          <a:p>
            <a:r>
              <a:rPr lang="en-US" dirty="0"/>
              <a:t>To assign a password, use IDENTIFIED BY with the literal </a:t>
            </a:r>
            <a:r>
              <a:rPr lang="en-US" dirty="0" smtClean="0"/>
              <a:t>clear text password.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DROP USER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14411"/>
            <a:ext cx="89154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996822"/>
            <a:ext cx="6578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are Privileges?</a:t>
            </a:r>
          </a:p>
          <a:p>
            <a:r>
              <a:rPr lang="en-US" dirty="0" smtClean="0"/>
              <a:t>Most relational databases allow you to restrict each user’s access to </a:t>
            </a:r>
            <a:r>
              <a:rPr lang="en-US" dirty="0" err="1" smtClean="0"/>
              <a:t>specifictables</a:t>
            </a:r>
            <a:r>
              <a:rPr lang="en-US" dirty="0" smtClean="0"/>
              <a:t> </a:t>
            </a:r>
            <a:r>
              <a:rPr lang="en-US" dirty="0"/>
              <a:t>and even columns within a table </a:t>
            </a:r>
            <a:endParaRPr lang="en-US" dirty="0"/>
          </a:p>
          <a:p>
            <a:r>
              <a:rPr lang="en-US" dirty="0" smtClean="0"/>
              <a:t>Typically you would fine groups such as Clerks or  Managers and then grant </a:t>
            </a:r>
            <a:r>
              <a:rPr lang="en-US" dirty="0"/>
              <a:t>permission for users in those groups to view certain data. You may also be able to grant exceptions for individual users 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27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AND 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GRANT and REVOKE statements let you give and withdraw privileges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generally safest &amp; most recommended to give users the fewest privileges </a:t>
            </a:r>
            <a:r>
              <a:rPr lang="en-US" dirty="0" smtClean="0"/>
              <a:t>possible </a:t>
            </a:r>
            <a:r>
              <a:rPr lang="en-US" dirty="0"/>
              <a:t>to do their jobs 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if an application contains a bug and accidentally tries to do something stupid, such as dropping a table or showing the user sensitive information, the database won’t allow it </a:t>
            </a:r>
            <a:endParaRPr lang="en-US" dirty="0"/>
          </a:p>
          <a:p>
            <a:r>
              <a:rPr lang="en-US" dirty="0" smtClean="0"/>
              <a:t>Rather </a:t>
            </a:r>
            <a:r>
              <a:rPr lang="en-US" dirty="0"/>
              <a:t>than remembering to remove every extraneous privilege from a new user, many database administrators revoke all privileges and then grant those that are needed </a:t>
            </a:r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way the administrator cannot forget to remove some critical privilege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961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smtClean="0"/>
              <a:t>Database:</a:t>
            </a:r>
            <a:endParaRPr lang="en-US" dirty="0"/>
          </a:p>
          <a:p>
            <a:pPr lvl="1"/>
            <a:r>
              <a:rPr lang="en-US" dirty="0" smtClean="0"/>
              <a:t>GRANT </a:t>
            </a:r>
            <a:r>
              <a:rPr lang="en-US" dirty="0"/>
              <a:t>ALL ON </a:t>
            </a:r>
            <a:r>
              <a:rPr lang="en-US" dirty="0" err="1"/>
              <a:t>mydb</a:t>
            </a:r>
            <a:r>
              <a:rPr lang="en-US" dirty="0"/>
              <a:t>.* TO '</a:t>
            </a:r>
            <a:r>
              <a:rPr lang="en-US" dirty="0" err="1"/>
              <a:t>someuser</a:t>
            </a:r>
            <a:r>
              <a:rPr lang="en-US" dirty="0"/>
              <a:t>'@'</a:t>
            </a:r>
            <a:r>
              <a:rPr lang="en-US" dirty="0" err="1"/>
              <a:t>somehost</a:t>
            </a:r>
            <a:r>
              <a:rPr lang="en-US" dirty="0" smtClean="0"/>
              <a:t>‘;</a:t>
            </a:r>
            <a:endParaRPr lang="en-US" dirty="0"/>
          </a:p>
          <a:p>
            <a:pPr lvl="1"/>
            <a:r>
              <a:rPr lang="en-US" dirty="0" smtClean="0"/>
              <a:t>GRANT </a:t>
            </a:r>
            <a:r>
              <a:rPr lang="en-US" dirty="0"/>
              <a:t>SELECT, INSERT ON </a:t>
            </a:r>
            <a:r>
              <a:rPr lang="en-US" dirty="0" err="1"/>
              <a:t>mydb</a:t>
            </a:r>
            <a:r>
              <a:rPr lang="en-US" dirty="0"/>
              <a:t>.* TO '</a:t>
            </a:r>
            <a:r>
              <a:rPr lang="en-US" dirty="0" err="1"/>
              <a:t>someuser</a:t>
            </a:r>
            <a:r>
              <a:rPr lang="en-US" dirty="0"/>
              <a:t>'@</a:t>
            </a:r>
            <a:r>
              <a:rPr lang="en-US" dirty="0" smtClean="0"/>
              <a:t>'</a:t>
            </a:r>
            <a:r>
              <a:rPr lang="en-US" dirty="0" err="1" smtClean="0"/>
              <a:t>somehost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For Tables:</a:t>
            </a:r>
            <a:endParaRPr lang="en-US" dirty="0"/>
          </a:p>
          <a:p>
            <a:pPr lvl="1"/>
            <a:r>
              <a:rPr lang="en-US" dirty="0" smtClean="0"/>
              <a:t>GRANT </a:t>
            </a:r>
            <a:r>
              <a:rPr lang="en-US" dirty="0"/>
              <a:t>ALL ON </a:t>
            </a:r>
            <a:r>
              <a:rPr lang="en-US" dirty="0" err="1"/>
              <a:t>mydb.mytbl</a:t>
            </a:r>
            <a:r>
              <a:rPr lang="en-US" dirty="0"/>
              <a:t> TO '</a:t>
            </a:r>
            <a:r>
              <a:rPr lang="en-US" dirty="0" err="1"/>
              <a:t>someuser</a:t>
            </a:r>
            <a:r>
              <a:rPr lang="en-US" dirty="0"/>
              <a:t>'@</a:t>
            </a:r>
            <a:r>
              <a:rPr lang="en-US" dirty="0" smtClean="0"/>
              <a:t>'</a:t>
            </a:r>
            <a:r>
              <a:rPr lang="en-US" dirty="0" err="1" smtClean="0"/>
              <a:t>somehost</a:t>
            </a:r>
            <a:r>
              <a:rPr lang="en-US" dirty="0" smtClean="0"/>
              <a:t>’;</a:t>
            </a:r>
            <a:endParaRPr lang="en-US" dirty="0"/>
          </a:p>
          <a:p>
            <a:pPr lvl="1"/>
            <a:r>
              <a:rPr lang="en-US" dirty="0" smtClean="0"/>
              <a:t>GRANT </a:t>
            </a:r>
            <a:r>
              <a:rPr lang="en-US" dirty="0"/>
              <a:t>SELECT, INSERT ON </a:t>
            </a:r>
            <a:r>
              <a:rPr lang="en-US" dirty="0" err="1"/>
              <a:t>mydb.mytbl</a:t>
            </a:r>
            <a:r>
              <a:rPr lang="en-US" dirty="0"/>
              <a:t> TO '</a:t>
            </a:r>
            <a:r>
              <a:rPr lang="en-US" dirty="0" err="1"/>
              <a:t>someuser</a:t>
            </a:r>
            <a:r>
              <a:rPr lang="en-US" dirty="0"/>
              <a:t>'@</a:t>
            </a:r>
            <a:r>
              <a:rPr lang="en-US" dirty="0" smtClean="0"/>
              <a:t>'</a:t>
            </a:r>
            <a:r>
              <a:rPr lang="en-US" dirty="0" err="1" smtClean="0"/>
              <a:t>somehost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For Columns:</a:t>
            </a:r>
          </a:p>
          <a:p>
            <a:pPr lvl="1"/>
            <a:r>
              <a:rPr lang="en-US" dirty="0"/>
              <a:t>GRANT SELECT(col1), INSERT(col1,col2) ON </a:t>
            </a:r>
            <a:r>
              <a:rPr lang="en-US" dirty="0" err="1"/>
              <a:t>mydb.mytbl</a:t>
            </a:r>
            <a:r>
              <a:rPr lang="en-US" dirty="0"/>
              <a:t> TO '</a:t>
            </a:r>
            <a:r>
              <a:rPr lang="en-US" dirty="0" err="1"/>
              <a:t>someuser</a:t>
            </a:r>
            <a:r>
              <a:rPr lang="en-US" dirty="0"/>
              <a:t>'@'</a:t>
            </a:r>
            <a:r>
              <a:rPr lang="en-US" dirty="0" err="1"/>
              <a:t>somehost</a:t>
            </a:r>
            <a:r>
              <a:rPr lang="en-US" dirty="0"/>
              <a:t>';</a:t>
            </a:r>
            <a:endParaRPr lang="en-US" dirty="0" smtClean="0"/>
          </a:p>
          <a:p>
            <a:r>
              <a:rPr lang="en-US" dirty="0" smtClean="0"/>
              <a:t>For Stored Routines</a:t>
            </a:r>
            <a:endParaRPr lang="en-US" dirty="0"/>
          </a:p>
          <a:p>
            <a:pPr lvl="1"/>
            <a:r>
              <a:rPr lang="en-US" dirty="0" smtClean="0"/>
              <a:t>GRANT CREATE ROUTINE ON </a:t>
            </a:r>
            <a:r>
              <a:rPr lang="en-US" dirty="0" err="1" smtClean="0"/>
              <a:t>mydb</a:t>
            </a:r>
            <a:r>
              <a:rPr lang="en-US" dirty="0" smtClean="0"/>
              <a:t>.* TO '</a:t>
            </a:r>
            <a:r>
              <a:rPr lang="en-US" dirty="0" err="1" smtClean="0"/>
              <a:t>someuser</a:t>
            </a:r>
            <a:r>
              <a:rPr lang="en-US" dirty="0"/>
              <a:t>'@</a:t>
            </a:r>
            <a:r>
              <a:rPr lang="en-US" dirty="0" smtClean="0"/>
              <a:t>'</a:t>
            </a:r>
            <a:r>
              <a:rPr lang="en-US" dirty="0" err="1" smtClean="0"/>
              <a:t>somehost</a:t>
            </a:r>
            <a:r>
              <a:rPr lang="en-US" dirty="0" smtClean="0"/>
              <a:t>’;</a:t>
            </a:r>
            <a:endParaRPr lang="en-US" dirty="0"/>
          </a:p>
          <a:p>
            <a:pPr lvl="1"/>
            <a:r>
              <a:rPr lang="en-US" dirty="0" smtClean="0"/>
              <a:t>GRANT </a:t>
            </a:r>
            <a:r>
              <a:rPr lang="en-US" dirty="0"/>
              <a:t>EXECUTE ON PROCEDURE </a:t>
            </a:r>
            <a:r>
              <a:rPr lang="en-US" dirty="0" err="1"/>
              <a:t>mydb.myproc</a:t>
            </a:r>
            <a:r>
              <a:rPr lang="en-US" dirty="0"/>
              <a:t> TO '</a:t>
            </a:r>
            <a:r>
              <a:rPr lang="en-US" dirty="0" err="1"/>
              <a:t>someuser</a:t>
            </a:r>
            <a:r>
              <a:rPr lang="en-US" dirty="0"/>
              <a:t>'@'</a:t>
            </a:r>
            <a:r>
              <a:rPr lang="en-US" dirty="0" err="1"/>
              <a:t>somehost</a:t>
            </a:r>
            <a:r>
              <a:rPr lang="en-US" dirty="0"/>
              <a:t>';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REVOKE</a:t>
            </a:r>
            <a:br>
              <a:rPr lang="en-US" dirty="0"/>
            </a:br>
            <a:r>
              <a:rPr lang="en-US" dirty="0" err="1"/>
              <a:t>priv_type</a:t>
            </a:r>
            <a:r>
              <a:rPr lang="en-US" dirty="0"/>
              <a:t> [(</a:t>
            </a:r>
            <a:r>
              <a:rPr lang="en-US" dirty="0" err="1"/>
              <a:t>column_list</a:t>
            </a:r>
            <a:r>
              <a:rPr lang="en-US" dirty="0"/>
              <a:t>)]</a:t>
            </a:r>
            <a:br>
              <a:rPr lang="en-US" dirty="0"/>
            </a:br>
            <a:r>
              <a:rPr lang="en-US" dirty="0"/>
              <a:t>[, </a:t>
            </a:r>
            <a:r>
              <a:rPr lang="en-US" dirty="0" err="1"/>
              <a:t>priv_type</a:t>
            </a:r>
            <a:r>
              <a:rPr lang="en-US" dirty="0"/>
              <a:t> [(</a:t>
            </a:r>
            <a:r>
              <a:rPr lang="en-US" dirty="0" err="1"/>
              <a:t>column_list</a:t>
            </a:r>
            <a:r>
              <a:rPr lang="en-US" dirty="0"/>
              <a:t>)]] ... ON [</a:t>
            </a:r>
            <a:r>
              <a:rPr lang="en-US" dirty="0" err="1"/>
              <a:t>object_type</a:t>
            </a:r>
            <a:r>
              <a:rPr lang="en-US" dirty="0"/>
              <a:t>] </a:t>
            </a:r>
            <a:r>
              <a:rPr lang="en-US" dirty="0" err="1"/>
              <a:t>priv_level</a:t>
            </a:r>
            <a:r>
              <a:rPr lang="en-US" dirty="0"/>
              <a:t> FROM user [, user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REVOKE </a:t>
            </a:r>
            <a:r>
              <a:rPr lang="en-US" dirty="0"/>
              <a:t>ALL PRIVILEGES, GRANT OPTION FROM user [, user] ...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REVOKE </a:t>
            </a:r>
            <a:r>
              <a:rPr lang="en-US" dirty="0"/>
              <a:t>INSERT ON *.* FROM '</a:t>
            </a:r>
            <a:r>
              <a:rPr lang="en-US" dirty="0" err="1"/>
              <a:t>jeffrey</a:t>
            </a:r>
            <a:r>
              <a:rPr lang="en-US" dirty="0"/>
              <a:t>'@</a:t>
            </a:r>
            <a:r>
              <a:rPr lang="en-US" dirty="0" smtClean="0"/>
              <a:t>'</a:t>
            </a:r>
            <a:r>
              <a:rPr lang="en-US" dirty="0" err="1" smtClean="0"/>
              <a:t>localhost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REVOKE </a:t>
            </a:r>
            <a:r>
              <a:rPr lang="en-US" dirty="0"/>
              <a:t>ALL PRIVILEGES, GRANT OPTION FROM user [, user] ...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1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4 users and grant and revoke permissions to them</a:t>
            </a:r>
          </a:p>
          <a:p>
            <a:r>
              <a:rPr lang="en-US" dirty="0" smtClean="0"/>
              <a:t>Four users will be: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2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query is going to create the user with the </a:t>
            </a:r>
            <a:r>
              <a:rPr lang="en-US" b="1" dirty="0" smtClean="0"/>
              <a:t>username:</a:t>
            </a:r>
            <a:r>
              <a:rPr lang="en-US" dirty="0" smtClean="0"/>
              <a:t> </a:t>
            </a:r>
            <a:r>
              <a:rPr lang="en-US" b="1" dirty="0" smtClean="0"/>
              <a:t>admin, password: admin.</a:t>
            </a:r>
            <a:endParaRPr lang="en-US" dirty="0"/>
          </a:p>
          <a:p>
            <a:r>
              <a:rPr lang="en-US" dirty="0" smtClean="0"/>
              <a:t>Grant the permission for everything on Hospital database.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93761"/>
            <a:ext cx="8915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475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 3</vt:lpstr>
      <vt:lpstr>Arial</vt:lpstr>
      <vt:lpstr>Wisp</vt:lpstr>
      <vt:lpstr>HOSPITAL MANAGEMENT SYSTEM</vt:lpstr>
      <vt:lpstr>Contents</vt:lpstr>
      <vt:lpstr>USERS</vt:lpstr>
      <vt:lpstr>PRIVILEGES </vt:lpstr>
      <vt:lpstr>GRANT AND REVOKE</vt:lpstr>
      <vt:lpstr>GRANT SYNTAX</vt:lpstr>
      <vt:lpstr>REVOKE SYNTAX</vt:lpstr>
      <vt:lpstr>EXAMPLE</vt:lpstr>
      <vt:lpstr>ADMIN</vt:lpstr>
      <vt:lpstr>DEVELOPER</vt:lpstr>
      <vt:lpstr>TESTER</vt:lpstr>
      <vt:lpstr>TESTER</vt:lpstr>
      <vt:lpstr>USER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Hari Charan Panjwani</dc:creator>
  <cp:lastModifiedBy>Hari Charan Panjwani</cp:lastModifiedBy>
  <cp:revision>19</cp:revision>
  <dcterms:created xsi:type="dcterms:W3CDTF">2015-12-17T06:02:17Z</dcterms:created>
  <dcterms:modified xsi:type="dcterms:W3CDTF">2015-12-17T08:26:41Z</dcterms:modified>
</cp:coreProperties>
</file>