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74" r:id="rId15"/>
    <p:sldId id="268" r:id="rId16"/>
    <p:sldId id="275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7453"/>
            <a:ext cx="9907571" cy="1646302"/>
          </a:xfrm>
        </p:spPr>
        <p:txBody>
          <a:bodyPr/>
          <a:lstStyle/>
          <a:p>
            <a:r>
              <a:rPr lang="en-US" sz="4800" dirty="0"/>
              <a:t>Expedia Hotel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1050" y="3732781"/>
            <a:ext cx="8506521" cy="587428"/>
          </a:xfrm>
        </p:spPr>
        <p:txBody>
          <a:bodyPr>
            <a:noAutofit/>
          </a:bodyPr>
          <a:lstStyle/>
          <a:p>
            <a:r>
              <a:rPr lang="en-US" sz="2400" dirty="0"/>
              <a:t>Rankings &amp; Sentiment Analysis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27043" y="4346714"/>
            <a:ext cx="4825362" cy="1868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u="sng" dirty="0"/>
              <a:t>Presented  by:</a:t>
            </a:r>
          </a:p>
          <a:p>
            <a:pPr algn="l"/>
            <a:r>
              <a:rPr lang="en-US" dirty="0"/>
              <a:t>Hari </a:t>
            </a:r>
            <a:r>
              <a:rPr lang="en-US" dirty="0" err="1"/>
              <a:t>Panjwani</a:t>
            </a:r>
            <a:endParaRPr lang="en-US" dirty="0"/>
          </a:p>
          <a:p>
            <a:pPr algn="l"/>
            <a:r>
              <a:rPr lang="en-US" dirty="0" err="1"/>
              <a:t>Tarun</a:t>
            </a:r>
            <a:r>
              <a:rPr lang="en-US" dirty="0"/>
              <a:t> </a:t>
            </a:r>
            <a:r>
              <a:rPr lang="en-US" dirty="0" err="1"/>
              <a:t>Keswani</a:t>
            </a:r>
            <a:endParaRPr lang="en-US" dirty="0"/>
          </a:p>
          <a:p>
            <a:pPr algn="l"/>
            <a:r>
              <a:rPr lang="en-US" dirty="0"/>
              <a:t>Akash Bhatia</a:t>
            </a:r>
            <a:endParaRPr lang="en-US" sz="1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99159" y="4346714"/>
            <a:ext cx="4825362" cy="1868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/>
              <a:t>TEAM - 8</a:t>
            </a:r>
          </a:p>
        </p:txBody>
      </p:sp>
    </p:spTree>
    <p:extLst>
      <p:ext uri="{BB962C8B-B14F-4D97-AF65-F5344CB8AC3E}">
        <p14:creationId xmlns:p14="http://schemas.microsoft.com/office/powerpoint/2010/main" val="27794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Business from various Expedia 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1"/>
            <a:ext cx="12192000" cy="49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Application-wide Integration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20" y="2160588"/>
            <a:ext cx="8696960" cy="4240212"/>
          </a:xfrm>
        </p:spPr>
      </p:pic>
    </p:spTree>
    <p:extLst>
      <p:ext uri="{BB962C8B-B14F-4D97-AF65-F5344CB8AC3E}">
        <p14:creationId xmlns:p14="http://schemas.microsoft.com/office/powerpoint/2010/main" val="109569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based API consumed to pull reviews from Expedia Affiliate Network support for community developer per hotel</a:t>
            </a:r>
          </a:p>
          <a:p>
            <a:r>
              <a:rPr lang="en-US" dirty="0"/>
              <a:t>Designed map reduce job to aggregate the score for each hotel</a:t>
            </a:r>
          </a:p>
          <a:p>
            <a:r>
              <a:rPr lang="en-US" dirty="0"/>
              <a:t>Consumed Stanford NLP to calculate review sentiment score</a:t>
            </a:r>
          </a:p>
          <a:p>
            <a:r>
              <a:rPr lang="en-US" dirty="0"/>
              <a:t>Stanford utilizes recursive neural network internally</a:t>
            </a:r>
          </a:p>
          <a:p>
            <a:r>
              <a:rPr lang="en-US" dirty="0"/>
              <a:t>Stanford NLP sensitive enough to realize the context of a user review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This hotel is NOT GOOD</a:t>
            </a:r>
          </a:p>
        </p:txBody>
      </p:sp>
    </p:spTree>
    <p:extLst>
      <p:ext uri="{BB962C8B-B14F-4D97-AF65-F5344CB8AC3E}">
        <p14:creationId xmlns:p14="http://schemas.microsoft.com/office/powerpoint/2010/main" val="244581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567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– RCN example</a:t>
            </a:r>
            <a:br>
              <a:rPr lang="en-US" dirty="0"/>
            </a:br>
            <a:r>
              <a:rPr lang="en-US" dirty="0"/>
              <a:t>	- </a:t>
            </a:r>
            <a:r>
              <a:rPr lang="en-US" sz="2200" dirty="0"/>
              <a:t>Old world charm and comfort in a beautiful location.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11985"/>
            <a:ext cx="12192001" cy="52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Azure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7" y="1655077"/>
            <a:ext cx="11631897" cy="499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4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</a:t>
            </a:r>
            <a:r>
              <a:rPr lang="en-US"/>
              <a:t>Learning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Random forest vs Decision Jungle vs Neural Network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56628"/>
              </p:ext>
            </p:extLst>
          </p:nvPr>
        </p:nvGraphicFramePr>
        <p:xfrm>
          <a:off x="911668" y="392477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33372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1289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3675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</a:t>
                      </a:r>
                      <a:r>
                        <a:rPr lang="en-US" baseline="0" dirty="0"/>
                        <a:t> Accuracy(%)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32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96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Jungle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7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9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32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 – Message Queue</a:t>
            </a:r>
          </a:p>
        </p:txBody>
      </p:sp>
      <p:pic>
        <p:nvPicPr>
          <p:cNvPr id="1026" name="Picture 2" descr="Publish-Subscribe Messag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67" y="4100975"/>
            <a:ext cx="5715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int-to-point Messag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67" y="2058509"/>
            <a:ext cx="5715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1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Apache Kafka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streaming platform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14" y="2877185"/>
            <a:ext cx="6769946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&amp; Questions!!</a:t>
            </a:r>
          </a:p>
        </p:txBody>
      </p:sp>
    </p:spTree>
    <p:extLst>
      <p:ext uri="{BB962C8B-B14F-4D97-AF65-F5344CB8AC3E}">
        <p14:creationId xmlns:p14="http://schemas.microsoft.com/office/powerpoint/2010/main" val="16312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Recommending best hotel group for a query</a:t>
            </a:r>
          </a:p>
          <a:p>
            <a:r>
              <a:rPr lang="en-US" dirty="0"/>
              <a:t>Ranking hotels based on parameters</a:t>
            </a:r>
          </a:p>
          <a:p>
            <a:r>
              <a:rPr lang="en-US" dirty="0"/>
              <a:t>User review - sentiment analysis</a:t>
            </a:r>
          </a:p>
          <a:p>
            <a:r>
              <a:rPr lang="en-US" dirty="0"/>
              <a:t>Real time review consideration</a:t>
            </a:r>
          </a:p>
        </p:txBody>
      </p:sp>
    </p:spTree>
    <p:extLst>
      <p:ext uri="{BB962C8B-B14F-4D97-AF65-F5344CB8AC3E}">
        <p14:creationId xmlns:p14="http://schemas.microsoft.com/office/powerpoint/2010/main" val="267966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Expedia hotel group recommendation</a:t>
            </a:r>
          </a:p>
          <a:p>
            <a:pPr lvl="1"/>
            <a:r>
              <a:rPr lang="en-US" dirty="0"/>
              <a:t>37.67 million records (train dataset)</a:t>
            </a:r>
          </a:p>
          <a:p>
            <a:pPr lvl="1"/>
            <a:r>
              <a:rPr lang="en-US" dirty="0"/>
              <a:t>2.5 million records (test dataset)</a:t>
            </a:r>
          </a:p>
          <a:p>
            <a:endParaRPr lang="en-US" dirty="0"/>
          </a:p>
          <a:p>
            <a:r>
              <a:rPr lang="en-US" dirty="0"/>
              <a:t>Expedia hotel rankings</a:t>
            </a:r>
          </a:p>
          <a:p>
            <a:pPr lvl="1"/>
            <a:r>
              <a:rPr lang="en-US" dirty="0"/>
              <a:t>9.9 million records (train dataset)</a:t>
            </a:r>
          </a:p>
          <a:p>
            <a:pPr lvl="1"/>
            <a:r>
              <a:rPr lang="en-US" dirty="0"/>
              <a:t>6.6 million records (test dataset)</a:t>
            </a:r>
          </a:p>
          <a:p>
            <a:endParaRPr lang="en-US" dirty="0"/>
          </a:p>
          <a:p>
            <a:r>
              <a:rPr lang="en-US" dirty="0"/>
              <a:t>Hotel reviews – sentiment analysis</a:t>
            </a:r>
          </a:p>
          <a:p>
            <a:pPr lvl="1"/>
            <a:r>
              <a:rPr lang="en-US" dirty="0"/>
              <a:t>1,36,000 records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Glimpse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2103853"/>
            <a:ext cx="11896627" cy="42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Hotel characteristics</a:t>
            </a:r>
          </a:p>
          <a:p>
            <a:pPr lvl="1"/>
            <a:r>
              <a:rPr lang="en-US" dirty="0"/>
              <a:t>Location popularity of hotel</a:t>
            </a:r>
          </a:p>
          <a:p>
            <a:pPr lvl="1"/>
            <a:r>
              <a:rPr lang="en-US" dirty="0"/>
              <a:t>Is a part of hotel chain</a:t>
            </a:r>
          </a:p>
          <a:p>
            <a:pPr lvl="1"/>
            <a:r>
              <a:rPr lang="en-US" dirty="0"/>
              <a:t>User sentiment review score</a:t>
            </a:r>
          </a:p>
          <a:p>
            <a:r>
              <a:rPr lang="en-US" dirty="0"/>
              <a:t>Location from where query initiates</a:t>
            </a:r>
          </a:p>
          <a:p>
            <a:r>
              <a:rPr lang="en-US" dirty="0"/>
              <a:t>Search parameters like</a:t>
            </a:r>
          </a:p>
          <a:p>
            <a:pPr lvl="1"/>
            <a:r>
              <a:rPr lang="en-US" dirty="0"/>
              <a:t>Travel period – number of days</a:t>
            </a:r>
          </a:p>
          <a:p>
            <a:pPr lvl="1"/>
            <a:r>
              <a:rPr lang="en-US" dirty="0"/>
              <a:t>Room requirement – number of rooms</a:t>
            </a:r>
          </a:p>
          <a:p>
            <a:pPr lvl="1"/>
            <a:r>
              <a:rPr lang="en-US" dirty="0"/>
              <a:t>Destination of the query</a:t>
            </a:r>
          </a:p>
          <a:p>
            <a:pPr lvl="1"/>
            <a:r>
              <a:rPr lang="en-US" dirty="0"/>
              <a:t>Whether a part of package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9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Continent-wise number of bookings over several months</a:t>
            </a:r>
          </a:p>
          <a:p>
            <a:r>
              <a:rPr lang="en-US" dirty="0"/>
              <a:t>Click-Booking rate</a:t>
            </a:r>
          </a:p>
          <a:p>
            <a:r>
              <a:rPr lang="en-US" dirty="0"/>
              <a:t>Marketing Channel Performance</a:t>
            </a:r>
          </a:p>
          <a:p>
            <a:r>
              <a:rPr lang="en-US" dirty="0"/>
              <a:t>Comparison of Business from various Expedia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Continent-wise bookings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019"/>
            <a:ext cx="12192000" cy="55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0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Marketing Channel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532"/>
            <a:ext cx="12192000" cy="51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Click vs Booking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741895" cy="43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4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293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Expedia Hotel Recommendation</vt:lpstr>
      <vt:lpstr>Problem Statement</vt:lpstr>
      <vt:lpstr>Dataset Information</vt:lpstr>
      <vt:lpstr>Quick Glimpse</vt:lpstr>
      <vt:lpstr>Features</vt:lpstr>
      <vt:lpstr>Data Analysis</vt:lpstr>
      <vt:lpstr>Continent-wise bookings over time</vt:lpstr>
      <vt:lpstr>Marketing Channel Performance</vt:lpstr>
      <vt:lpstr>Click vs Booking Rate</vt:lpstr>
      <vt:lpstr>Comparison of Business from various Expedia sites</vt:lpstr>
      <vt:lpstr>Application-wide Integration</vt:lpstr>
      <vt:lpstr>Sentiment Analysis</vt:lpstr>
      <vt:lpstr>Sentiment Analysis – RCN example  - Old world charm and comfort in a beautiful location.</vt:lpstr>
      <vt:lpstr>Azure Machine Learning</vt:lpstr>
      <vt:lpstr>Machine Learning Statistics</vt:lpstr>
      <vt:lpstr>Apache Kafka – Message Queue</vt:lpstr>
      <vt:lpstr>Apache Kafka</vt:lpstr>
      <vt:lpstr>Thank you &amp; Questions!!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Hotel Recommendation</dc:title>
  <dc:creator>Tarun</dc:creator>
  <cp:lastModifiedBy>Tarun</cp:lastModifiedBy>
  <cp:revision>24</cp:revision>
  <dcterms:created xsi:type="dcterms:W3CDTF">2016-12-12T06:04:59Z</dcterms:created>
  <dcterms:modified xsi:type="dcterms:W3CDTF">2016-12-13T00:03:50Z</dcterms:modified>
</cp:coreProperties>
</file>