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1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404531"/>
            <a:ext cx="9907571" cy="1646302"/>
          </a:xfrm>
        </p:spPr>
        <p:txBody>
          <a:bodyPr/>
          <a:lstStyle/>
          <a:p>
            <a:r>
              <a:rPr lang="en-US" sz="4800" dirty="0"/>
              <a:t>Expedia Hotel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Rankings &amp;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7794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based API consumed to pull reviews from Expedia Affiliate Network support for community developer per hotel</a:t>
            </a:r>
          </a:p>
          <a:p>
            <a:r>
              <a:rPr lang="en-US" dirty="0"/>
              <a:t>Designed map reduce job to aggregate the score for each hotel</a:t>
            </a:r>
          </a:p>
          <a:p>
            <a:r>
              <a:rPr lang="en-US" dirty="0"/>
              <a:t>Consumed Stanford NLP to calculate review sentiment score</a:t>
            </a:r>
          </a:p>
          <a:p>
            <a:r>
              <a:rPr lang="en-US" dirty="0"/>
              <a:t>Stanford utilizes recursive neural network internally</a:t>
            </a:r>
          </a:p>
          <a:p>
            <a:r>
              <a:rPr lang="en-US" dirty="0"/>
              <a:t>Stanford NLP sensitive enough to realize the context of a user review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This hotel is NOT GOOD</a:t>
            </a:r>
          </a:p>
        </p:txBody>
      </p:sp>
    </p:spTree>
    <p:extLst>
      <p:ext uri="{BB962C8B-B14F-4D97-AF65-F5344CB8AC3E}">
        <p14:creationId xmlns:p14="http://schemas.microsoft.com/office/powerpoint/2010/main" val="244581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567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– RCN example</a:t>
            </a:r>
            <a:br>
              <a:rPr lang="en-US" dirty="0"/>
            </a:br>
            <a:r>
              <a:rPr lang="en-US" dirty="0"/>
              <a:t>	- </a:t>
            </a:r>
            <a:r>
              <a:rPr lang="en-US" sz="2200" dirty="0"/>
              <a:t>Old world charm and comfort in a beautiful location.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1985"/>
            <a:ext cx="12192001" cy="52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5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Random forest vs Decision Jungle vs Neural Network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56628"/>
              </p:ext>
            </p:extLst>
          </p:nvPr>
        </p:nvGraphicFramePr>
        <p:xfrm>
          <a:off x="911668" y="392477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33372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12893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367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  <a:r>
                        <a:rPr lang="en-US" baseline="0" dirty="0"/>
                        <a:t> Accuracy(%)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2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9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Jungle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7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9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32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Random forest vs Decision Jungle vs Neural Network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7921"/>
              </p:ext>
            </p:extLst>
          </p:nvPr>
        </p:nvGraphicFramePr>
        <p:xfrm>
          <a:off x="677334" y="347229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33372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12893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367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  <a:r>
                        <a:rPr lang="en-US" baseline="0" dirty="0"/>
                        <a:t> Accuracy(%)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2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9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Jungle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7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9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5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Apache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streaming platform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14" y="2877185"/>
            <a:ext cx="6769946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&amp; Questions!!</a:t>
            </a:r>
          </a:p>
        </p:txBody>
      </p:sp>
    </p:spTree>
    <p:extLst>
      <p:ext uri="{BB962C8B-B14F-4D97-AF65-F5344CB8AC3E}">
        <p14:creationId xmlns:p14="http://schemas.microsoft.com/office/powerpoint/2010/main" val="16312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Recommending best hotel group for a query</a:t>
            </a:r>
          </a:p>
          <a:p>
            <a:r>
              <a:rPr lang="en-US" dirty="0"/>
              <a:t>Ranking hotels based on parameters</a:t>
            </a:r>
          </a:p>
          <a:p>
            <a:r>
              <a:rPr lang="en-US" dirty="0"/>
              <a:t>User review - sentiment analysis</a:t>
            </a:r>
          </a:p>
          <a:p>
            <a:r>
              <a:rPr lang="en-US" dirty="0"/>
              <a:t>Real time review consideration</a:t>
            </a:r>
          </a:p>
        </p:txBody>
      </p:sp>
    </p:spTree>
    <p:extLst>
      <p:ext uri="{BB962C8B-B14F-4D97-AF65-F5344CB8AC3E}">
        <p14:creationId xmlns:p14="http://schemas.microsoft.com/office/powerpoint/2010/main" val="267966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Expedia hotel group recommendation</a:t>
            </a:r>
          </a:p>
          <a:p>
            <a:pPr lvl="1"/>
            <a:r>
              <a:rPr lang="en-US" dirty="0"/>
              <a:t>37.67 million records (train dataset)</a:t>
            </a:r>
          </a:p>
          <a:p>
            <a:pPr lvl="1"/>
            <a:r>
              <a:rPr lang="en-US" dirty="0"/>
              <a:t>2.5 million records (test dataset)</a:t>
            </a:r>
          </a:p>
          <a:p>
            <a:endParaRPr lang="en-US" dirty="0"/>
          </a:p>
          <a:p>
            <a:r>
              <a:rPr lang="en-US" dirty="0"/>
              <a:t>Expedia hotel rankings</a:t>
            </a:r>
          </a:p>
          <a:p>
            <a:pPr lvl="1"/>
            <a:r>
              <a:rPr lang="en-US" dirty="0"/>
              <a:t>9.9 million records (train dataset)</a:t>
            </a:r>
          </a:p>
          <a:p>
            <a:pPr lvl="1"/>
            <a:r>
              <a:rPr lang="en-US" dirty="0"/>
              <a:t>6.6 million records (test dataset)</a:t>
            </a:r>
          </a:p>
          <a:p>
            <a:endParaRPr lang="en-US" dirty="0"/>
          </a:p>
          <a:p>
            <a:r>
              <a:rPr lang="en-US" dirty="0"/>
              <a:t>Hotel reviews – sentiment analysis</a:t>
            </a:r>
          </a:p>
          <a:p>
            <a:pPr lvl="1"/>
            <a:r>
              <a:rPr lang="en-US" dirty="0"/>
              <a:t>1,36,000 records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Continent-wise number of bookings over several months</a:t>
            </a:r>
          </a:p>
          <a:p>
            <a:r>
              <a:rPr lang="en-US" dirty="0"/>
              <a:t>Click-Booking rate</a:t>
            </a:r>
          </a:p>
          <a:p>
            <a:r>
              <a:rPr lang="en-US" dirty="0"/>
              <a:t>Marketing Channel Performance</a:t>
            </a:r>
          </a:p>
          <a:p>
            <a:r>
              <a:rPr lang="en-US" dirty="0"/>
              <a:t>Comparison of Business from various Expedia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Continent-wise bookings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019"/>
            <a:ext cx="12192000" cy="55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0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Marketing Channel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532"/>
            <a:ext cx="12192000" cy="51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3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Click vs Booking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1895" cy="43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7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Business from various Expedia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1"/>
            <a:ext cx="12192000" cy="49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Application-wide Integration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20" y="2160588"/>
            <a:ext cx="8696960" cy="4240212"/>
          </a:xfrm>
        </p:spPr>
      </p:pic>
    </p:spTree>
    <p:extLst>
      <p:ext uri="{BB962C8B-B14F-4D97-AF65-F5344CB8AC3E}">
        <p14:creationId xmlns:p14="http://schemas.microsoft.com/office/powerpoint/2010/main" val="10956949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255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Expedia Hotel Recommendation</vt:lpstr>
      <vt:lpstr>Problem Statement</vt:lpstr>
      <vt:lpstr>Dataset Information</vt:lpstr>
      <vt:lpstr>Data Analysis</vt:lpstr>
      <vt:lpstr>Continent-wise bookings over time</vt:lpstr>
      <vt:lpstr>Marketing Channel Performance</vt:lpstr>
      <vt:lpstr>Click vs Booking Rate</vt:lpstr>
      <vt:lpstr>Comparison of Business from various Expedia sites</vt:lpstr>
      <vt:lpstr>Application-wide Integration</vt:lpstr>
      <vt:lpstr>Sentiment Analysis</vt:lpstr>
      <vt:lpstr>Sentiment Analysis – RCN example  - Old world charm and comfort in a beautiful location.</vt:lpstr>
      <vt:lpstr>Machine Learning</vt:lpstr>
      <vt:lpstr>Machine Learning</vt:lpstr>
      <vt:lpstr>Apache Kafka</vt:lpstr>
      <vt:lpstr>Thank you &amp; Questions!!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Expedia Hotel Recommendation</dc:title>
  <dc:creator>Tarun</dc:creator>
  <cp:lastModifiedBy>Hari Charan Panjwani</cp:lastModifiedBy>
  <cp:revision>16</cp:revision>
  <dcterms:created xsi:type="dcterms:W3CDTF">2016-12-12T06:04:59Z</dcterms:created>
  <dcterms:modified xsi:type="dcterms:W3CDTF">2016-12-12T17:52:03Z</dcterms:modified>
</cp:coreProperties>
</file>