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7" r:id="rId4"/>
    <p:sldId id="266" r:id="rId5"/>
    <p:sldId id="258" r:id="rId6"/>
    <p:sldId id="260" r:id="rId7"/>
    <p:sldId id="262" r:id="rId8"/>
    <p:sldId id="265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3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2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81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0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1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91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6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940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7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8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5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1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6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5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0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2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9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etworktelecomprediction.azurewebsites.ne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975" y="802298"/>
            <a:ext cx="9689878" cy="254143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Yelp Analytics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</a:pPr>
            <a:r>
              <a:rPr lang="en-US" b="1" dirty="0" smtClean="0"/>
              <a:t>Team </a:t>
            </a:r>
            <a:r>
              <a:rPr lang="en-US" b="1" dirty="0" smtClean="0"/>
              <a:t>7</a:t>
            </a:r>
          </a:p>
          <a:p>
            <a:pPr>
              <a:spcAft>
                <a:spcPts val="0"/>
              </a:spcAft>
            </a:pPr>
            <a:r>
              <a:rPr lang="en-US" sz="1400" b="1" dirty="0" err="1" smtClean="0"/>
              <a:t>Chandni</a:t>
            </a:r>
            <a:r>
              <a:rPr lang="en-US" sz="1400" b="1" dirty="0" smtClean="0"/>
              <a:t> Sharma</a:t>
            </a:r>
          </a:p>
          <a:p>
            <a:pPr>
              <a:spcAft>
                <a:spcPts val="0"/>
              </a:spcAft>
            </a:pPr>
            <a:r>
              <a:rPr lang="en-US" sz="1400" b="1" dirty="0" smtClean="0"/>
              <a:t>Hari </a:t>
            </a:r>
            <a:r>
              <a:rPr lang="en-US" sz="1400" b="1" dirty="0" err="1" smtClean="0"/>
              <a:t>Panjwani</a:t>
            </a:r>
            <a:endParaRPr lang="en-US" sz="1400" b="1" dirty="0" smtClean="0"/>
          </a:p>
          <a:p>
            <a:pPr>
              <a:spcAft>
                <a:spcPts val="0"/>
              </a:spcAft>
            </a:pPr>
            <a:r>
              <a:rPr lang="en-US" sz="1400" b="1" dirty="0" smtClean="0"/>
              <a:t>Sanath Shetty</a:t>
            </a:r>
            <a:endParaRPr lang="en-US" sz="1400" b="1" dirty="0" smtClean="0"/>
          </a:p>
          <a:p>
            <a:r>
              <a:rPr lang="en-US" sz="1400" b="1" dirty="0" smtClean="0"/>
              <a:t>INFO 7390 : Advances in Data sciences/</a:t>
            </a:r>
            <a:r>
              <a:rPr lang="en-US" sz="1400" b="1" dirty="0" err="1" smtClean="0"/>
              <a:t>Architectire</a:t>
            </a:r>
            <a:endParaRPr lang="en-US" sz="1400" b="1" dirty="0" smtClean="0"/>
          </a:p>
          <a:p>
            <a:pPr>
              <a:spcBef>
                <a:spcPts val="0"/>
              </a:spcBef>
            </a:pPr>
            <a:endParaRPr lang="en-US" sz="1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2062" y="2469821"/>
            <a:ext cx="498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  <a:hlinkClick r:id="rId2"/>
              </a:rPr>
              <a:t>Thank You</a:t>
            </a:r>
            <a:endParaRPr lang="en-US" sz="5400" dirty="0">
              <a:ln w="3175" cmpd="sng">
                <a:noFill/>
              </a:ln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091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provides researchers and students with real time data and challenges the users to make use of this data in an innovative way. </a:t>
            </a:r>
            <a:endParaRPr lang="en-US" dirty="0" smtClean="0"/>
          </a:p>
          <a:p>
            <a:r>
              <a:rPr lang="en-US" dirty="0" smtClean="0"/>
              <a:t>Using the dataset we have implemented</a:t>
            </a:r>
          </a:p>
          <a:p>
            <a:pPr marL="0" indent="0">
              <a:buNone/>
            </a:pPr>
            <a:r>
              <a:rPr lang="en-US" dirty="0" smtClean="0"/>
              <a:t>		1. User Recommendation Service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2. Yelp Image Classification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3. Review Based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1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Based Filtering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Image </a:t>
            </a:r>
            <a:r>
              <a:rPr lang="en-US" dirty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3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2974" y="716936"/>
            <a:ext cx="10488618" cy="534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1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511239"/>
              </p:ext>
            </p:extLst>
          </p:nvPr>
        </p:nvGraphicFramePr>
        <p:xfrm>
          <a:off x="980389" y="886121"/>
          <a:ext cx="10180947" cy="717193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93649">
                  <a:extLst>
                    <a:ext uri="{9D8B030D-6E8A-4147-A177-3AD203B41FA5}">
                      <a16:colId xmlns="" xmlns:a16="http://schemas.microsoft.com/office/drawing/2014/main" val="3421549529"/>
                    </a:ext>
                  </a:extLst>
                </a:gridCol>
                <a:gridCol w="3393649">
                  <a:extLst>
                    <a:ext uri="{9D8B030D-6E8A-4147-A177-3AD203B41FA5}">
                      <a16:colId xmlns="" xmlns:a16="http://schemas.microsoft.com/office/drawing/2014/main" val="3626317191"/>
                    </a:ext>
                  </a:extLst>
                </a:gridCol>
                <a:gridCol w="3393649">
                  <a:extLst>
                    <a:ext uri="{9D8B030D-6E8A-4147-A177-3AD203B41FA5}">
                      <a16:colId xmlns="" xmlns:a16="http://schemas.microsoft.com/office/drawing/2014/main" val="1282047848"/>
                    </a:ext>
                  </a:extLst>
                </a:gridCol>
              </a:tblGrid>
              <a:tr h="563442">
                <a:tc>
                  <a:txBody>
                    <a:bodyPr/>
                    <a:lstStyle/>
                    <a:p>
                      <a:r>
                        <a:rPr lang="en-US" dirty="0"/>
                        <a:t>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Mean</a:t>
                      </a:r>
                      <a:r>
                        <a:rPr lang="en-US" sz="1800" kern="1200" baseline="0" dirty="0" smtClean="0">
                          <a:effectLst/>
                        </a:rPr>
                        <a:t> Absolute Error,</a:t>
                      </a:r>
                    </a:p>
                    <a:p>
                      <a:r>
                        <a:rPr lang="en-US" sz="1800" kern="1200" baseline="0" dirty="0" smtClean="0">
                          <a:effectLst/>
                        </a:rPr>
                        <a:t>Root Mean Square Error,</a:t>
                      </a:r>
                    </a:p>
                    <a:p>
                      <a:r>
                        <a:rPr lang="en-US" sz="1800" kern="1200" baseline="0" dirty="0" smtClean="0">
                          <a:effectLst/>
                        </a:rPr>
                        <a:t>Relative Absolute Error</a:t>
                      </a:r>
                    </a:p>
                    <a:p>
                      <a:r>
                        <a:rPr lang="en-US" sz="1800" kern="1200" baseline="0" dirty="0" smtClean="0">
                          <a:effectLst/>
                        </a:rPr>
                        <a:t>Relative Squared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of Determination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22540781"/>
                  </a:ext>
                </a:extLst>
              </a:tr>
              <a:tr h="1495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Boosted</a:t>
                      </a:r>
                      <a:r>
                        <a:rPr lang="en-US" sz="1800" kern="1200" baseline="0" dirty="0" smtClean="0">
                          <a:effectLst/>
                        </a:rPr>
                        <a:t> Decision Regression Tree</a:t>
                      </a:r>
                      <a:endParaRPr lang="en-US" sz="1800" kern="1200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0.24</a:t>
                      </a:r>
                    </a:p>
                    <a:p>
                      <a:pPr algn="ctr"/>
                      <a:r>
                        <a:rPr lang="en-US" sz="1200" dirty="0" smtClean="0"/>
                        <a:t>0.37</a:t>
                      </a:r>
                    </a:p>
                    <a:p>
                      <a:pPr algn="ctr"/>
                      <a:r>
                        <a:rPr lang="en-US" sz="1200" dirty="0" smtClean="0"/>
                        <a:t>0.39</a:t>
                      </a:r>
                    </a:p>
                    <a:p>
                      <a:pPr algn="ctr"/>
                      <a:r>
                        <a:rPr lang="en-US" sz="1200" dirty="0" smtClean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 smtClean="0">
                          <a:effectLst/>
                        </a:rPr>
                        <a:t>0.27</a:t>
                      </a:r>
                      <a:endParaRPr lang="en-US" sz="12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45497071"/>
                  </a:ext>
                </a:extLst>
              </a:tr>
              <a:tr h="1495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Neural</a:t>
                      </a:r>
                      <a:r>
                        <a:rPr lang="en-US" sz="1800" kern="1200" baseline="0" dirty="0" smtClean="0">
                          <a:effectLst/>
                        </a:rPr>
                        <a:t> Network</a:t>
                      </a:r>
                      <a:endParaRPr lang="en-US" sz="1800" kern="1200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</a:t>
                      </a:r>
                    </a:p>
                    <a:p>
                      <a:pPr algn="ctr"/>
                      <a:r>
                        <a:rPr lang="en-US" sz="1100" dirty="0" smtClean="0"/>
                        <a:t>0.72</a:t>
                      </a:r>
                    </a:p>
                    <a:p>
                      <a:pPr algn="ctr"/>
                      <a:r>
                        <a:rPr lang="en-US" sz="1100" dirty="0" smtClean="0"/>
                        <a:t>0.92</a:t>
                      </a:r>
                    </a:p>
                    <a:p>
                      <a:pPr algn="ctr"/>
                      <a:r>
                        <a:rPr lang="en-US" sz="1100" dirty="0" smtClean="0"/>
                        <a:t>0.85</a:t>
                      </a:r>
                    </a:p>
                    <a:p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kern="1200" dirty="0" smtClean="0">
                          <a:effectLst/>
                        </a:rPr>
                        <a:t>0.15</a:t>
                      </a:r>
                      <a:endParaRPr lang="en-US" sz="1100" kern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22533624"/>
                  </a:ext>
                </a:extLst>
              </a:tr>
              <a:tr h="1495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Bayesian</a:t>
                      </a:r>
                      <a:r>
                        <a:rPr lang="en-US" sz="1800" kern="1200" baseline="0" dirty="0" smtClean="0">
                          <a:effectLst/>
                        </a:rPr>
                        <a:t> Linear Regression</a:t>
                      </a:r>
                      <a:endParaRPr lang="en-US" sz="1800" kern="1200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</a:t>
                      </a:r>
                    </a:p>
                    <a:p>
                      <a:pPr algn="ctr"/>
                      <a:r>
                        <a:rPr lang="en-US" sz="1100" dirty="0" smtClean="0"/>
                        <a:t>0.73</a:t>
                      </a:r>
                    </a:p>
                    <a:p>
                      <a:pPr algn="ctr"/>
                      <a:r>
                        <a:rPr lang="en-US" sz="1100" dirty="0" smtClean="0"/>
                        <a:t>0.92</a:t>
                      </a:r>
                    </a:p>
                    <a:p>
                      <a:pPr algn="ctr"/>
                      <a:r>
                        <a:rPr lang="en-US" sz="1100" dirty="0" smtClean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100" dirty="0" smtClean="0"/>
                    </a:p>
                    <a:p>
                      <a:pPr algn="ctr" fontAlgn="base"/>
                      <a:r>
                        <a:rPr lang="en-US" sz="1100" dirty="0" smtClean="0"/>
                        <a:t>0.13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5908423"/>
                  </a:ext>
                </a:extLst>
              </a:tr>
              <a:tr h="14958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20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0" y="921802"/>
            <a:ext cx="9693480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22" y="929423"/>
            <a:ext cx="4336156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Review Based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111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Organic</vt:lpstr>
      <vt:lpstr>Yelp Analytics</vt:lpstr>
      <vt:lpstr>Problem Statement</vt:lpstr>
      <vt:lpstr>Yelp Recommendation</vt:lpstr>
      <vt:lpstr>Yelp Image Classification</vt:lpstr>
      <vt:lpstr>PowerPoint Presentation</vt:lpstr>
      <vt:lpstr>PowerPoint Presentation</vt:lpstr>
      <vt:lpstr>PowerPoint Presentation</vt:lpstr>
      <vt:lpstr>PowerPoint Presentation</vt:lpstr>
      <vt:lpstr>Yelp Review Based Analysis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Analytics</dc:title>
  <dc:creator>subhash sharma</dc:creator>
  <cp:lastModifiedBy>Sanath</cp:lastModifiedBy>
  <cp:revision>18</cp:revision>
  <dcterms:created xsi:type="dcterms:W3CDTF">2016-08-06T02:13:08Z</dcterms:created>
  <dcterms:modified xsi:type="dcterms:W3CDTF">2016-08-20T03:45:00Z</dcterms:modified>
</cp:coreProperties>
</file>