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:HARICHEAN </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:511321205009</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255" y="3627120"/>
            <a:ext cx="1533525" cy="78422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kingston engineering college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846455" y="1130935"/>
            <a:ext cx="7694930" cy="4287520"/>
          </a:xfrm>
          <a:prstGeom prst="rect">
            <a:avLst/>
          </a:prstGeom>
          <a:noFill/>
        </p:spPr>
        <p:txBody>
          <a:bodyPr wrap="square" rtlCol="0" anchor="t">
            <a:noAutofit/>
          </a:bodyPr>
          <a:p>
            <a:r>
              <a:rPr lang="en-US"/>
              <a:t>Database Schema Design:</a:t>
            </a:r>
            <a:endParaRPr lang="en-US"/>
          </a:p>
          <a:p>
            <a:endParaRPr lang="en-US"/>
          </a:p>
          <a:p>
            <a:r>
              <a:rPr lang="en-US"/>
              <a:t>Entities: Users, Buses, Routes, Bookings, Payments.</a:t>
            </a:r>
            <a:endParaRPr lang="en-US"/>
          </a:p>
          <a:p>
            <a:r>
              <a:rPr lang="en-US"/>
              <a:t>Relationships: Users book Tickets, Buses operate on Routes, Bookings are associated with Users and Buses, Payments are linked to Bookings.</a:t>
            </a:r>
            <a:endParaRPr lang="en-US"/>
          </a:p>
          <a:p>
            <a:r>
              <a:rPr lang="en-US"/>
              <a:t>Attributes: Users have login credentials and personal information, Buses have details like capacity and current location, Routes have origin, destination, and schedule details, Bookings include passenger details and seat numbers, Payments contain transaction information.</a:t>
            </a:r>
            <a:endParaRPr lang="en-US"/>
          </a:p>
          <a:p>
            <a:r>
              <a:rPr lang="en-US"/>
              <a:t>System Architecture:</a:t>
            </a:r>
            <a:endParaRPr lang="en-US"/>
          </a:p>
          <a:p>
            <a:endParaRPr lang="en-US"/>
          </a:p>
          <a:p>
            <a:r>
              <a:rPr lang="en-US"/>
              <a:t>Frontend: React.js for the user interface, including search functionality, booking forms, and user profiles.</a:t>
            </a:r>
            <a:endParaRPr lang="en-US"/>
          </a:p>
          <a:p>
            <a:r>
              <a:rPr lang="en-US"/>
              <a:t>Backend: Node.js with Express.js for server-side logic, handling user authentication, bus and route management, booking processing, and payment transactions.</a:t>
            </a:r>
            <a:endParaRPr lang="en-US"/>
          </a:p>
          <a:p>
            <a:r>
              <a:rPr lang="en-US"/>
              <a:t>Database: MongoDB for storing and retrieving data efficiently, with schemas designed to represent the application's entities and relationships.</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295275" y="1064895"/>
            <a:ext cx="8713470" cy="3503930"/>
          </a:xfrm>
        </p:spPr>
        <p:txBody>
          <a:bodyPr/>
          <a:lstStyle/>
          <a:p>
            <a:r>
              <a:rPr lang="en-US"/>
              <a:t>Benefits Section:</a:t>
            </a:r>
            <a:endParaRPr lang="en-US"/>
          </a:p>
          <a:p>
            <a:r>
              <a:rPr lang="en-US"/>
              <a:t>Showcase the advantages of using your bus reservation system. Use bullet points, icons, or</a:t>
            </a:r>
            <a:endParaRPr lang="en-US"/>
          </a:p>
          <a:p>
            <a:r>
              <a:rPr lang="en-US"/>
              <a:t>short descriptions to highlight features like:Secure online booking</a:t>
            </a:r>
            <a:endParaRPr lang="en-US"/>
          </a:p>
          <a:p>
            <a:r>
              <a:rPr lang="en-US"/>
              <a:t>Wide range of routes and destinationsEasy seat selection (if applicable)</a:t>
            </a:r>
            <a:endParaRPr lang="en-US"/>
          </a:p>
          <a:p>
            <a:r>
              <a:rPr lang="en-US"/>
              <a:t>Multiple payment options</a:t>
            </a:r>
            <a:endParaRPr lang="en-US"/>
          </a:p>
          <a:p>
            <a:r>
              <a:rPr lang="en-US"/>
              <a:t>Transparent cancellation policy</a:t>
            </a:r>
            <a:endParaRPr lang="en-US"/>
          </a:p>
          <a:p>
            <a:r>
              <a:rPr lang="en-US"/>
              <a:t>Live journey tracking (if available)</a:t>
            </a:r>
            <a:endParaRPr lang="en-US"/>
          </a:p>
          <a:p>
            <a:r>
              <a:rPr lang="en-US"/>
              <a:t>Additional Information:</a:t>
            </a:r>
            <a:endParaRPr lang="en-US"/>
          </a:p>
          <a:p>
            <a:r>
              <a:rPr lang="en-US"/>
              <a:t>Popular Routes: Display a list of frequently travelled routes to jumpstart users' searches. This</a:t>
            </a:r>
            <a:endParaRPr lang="en-US"/>
          </a:p>
          <a:p>
            <a:r>
              <a:rPr lang="en-US"/>
              <a:t>can be static or update based on real-time data.</a:t>
            </a:r>
            <a:endParaRPr lang="en-US"/>
          </a:p>
          <a:p>
            <a:r>
              <a:rPr lang="en-US"/>
              <a:t>How-To Guide: Briefly explain the booking process in a step-by-step manner with visuals if</a:t>
            </a:r>
            <a:endParaRPr lang="en-US"/>
          </a:p>
          <a:p>
            <a:r>
              <a:rPr lang="en-US"/>
              <a:t>possible.</a:t>
            </a:r>
            <a:endParaRPr lang="en-US"/>
          </a:p>
          <a:p>
            <a:r>
              <a:rPr lang="en-US"/>
              <a:t>Customer Testimonials: Include positive quotes or reviews from satisfied customers to build</a:t>
            </a:r>
            <a:endParaRPr lang="en-US"/>
          </a:p>
          <a:p>
            <a:r>
              <a:rPr lang="en-US"/>
              <a:t>trust.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sp>
        <p:nvSpPr>
          <p:cNvPr id="7" name="Text Box 6"/>
          <p:cNvSpPr txBox="1"/>
          <p:nvPr/>
        </p:nvSpPr>
        <p:spPr>
          <a:xfrm>
            <a:off x="367030" y="1009015"/>
            <a:ext cx="8274685" cy="5702300"/>
          </a:xfrm>
          <a:prstGeom prst="rect">
            <a:avLst/>
          </a:prstGeom>
          <a:noFill/>
        </p:spPr>
        <p:txBody>
          <a:bodyPr wrap="square" rtlCol="0" anchor="t">
            <a:noAutofit/>
          </a:bodyPr>
          <a:p>
            <a:r>
              <a:rPr lang="en-US"/>
              <a:t>The About Us page on your bus reservation system is your chance to tell your story and connect with your customers. Here's a</a:t>
            </a:r>
            <a:endParaRPr lang="en-US"/>
          </a:p>
          <a:p>
            <a:r>
              <a:rPr lang="en-US"/>
              <a:t>breakdown of the key content to include:</a:t>
            </a:r>
            <a:endParaRPr lang="en-US"/>
          </a:p>
          <a:p>
            <a:r>
              <a:rPr lang="en-US" b="1"/>
              <a:t>Company Overview:</a:t>
            </a:r>
            <a:endParaRPr lang="en-US" b="1"/>
          </a:p>
          <a:p>
            <a:r>
              <a:rPr lang="en-US"/>
              <a:t>Briefly introduce our company and its mission.</a:t>
            </a:r>
            <a:endParaRPr lang="en-US"/>
          </a:p>
          <a:p>
            <a:r>
              <a:rPr lang="en-US"/>
              <a:t>Highlight how your bus reservation system makes travel booking easier and more convenient.</a:t>
            </a:r>
            <a:endParaRPr lang="en-US"/>
          </a:p>
          <a:p>
            <a:r>
              <a:rPr lang="en-US"/>
              <a:t>Share your company's values and commitment to customer satisfaction.</a:t>
            </a:r>
            <a:endParaRPr lang="en-US"/>
          </a:p>
          <a:p>
            <a:r>
              <a:rPr lang="en-US" b="1"/>
              <a:t>Benefits of Using Your Service:</a:t>
            </a:r>
            <a:endParaRPr lang="en-US" b="1"/>
          </a:p>
          <a:p>
            <a:r>
              <a:rPr lang="en-US"/>
              <a:t>Briefly reiterate the key advantages of using your bus reservation system. You can touch upon points mentioned elsewhere on your</a:t>
            </a:r>
            <a:endParaRPr lang="en-US"/>
          </a:p>
          <a:p>
            <a:r>
              <a:rPr lang="en-US"/>
              <a:t>website, like:</a:t>
            </a:r>
            <a:endParaRPr lang="en-US"/>
          </a:p>
          <a:p>
            <a:r>
              <a:rPr lang="en-US"/>
              <a:t>Wide range of routes and destinations</a:t>
            </a:r>
            <a:endParaRPr lang="en-US"/>
          </a:p>
          <a:p>
            <a:r>
              <a:rPr lang="en-US"/>
              <a:t>Secure online booking platform</a:t>
            </a:r>
            <a:endParaRPr lang="en-US"/>
          </a:p>
          <a:p>
            <a:r>
              <a:rPr lang="en-US"/>
              <a:t>Competitive fares and special offers</a:t>
            </a:r>
            <a:endParaRPr lang="en-US"/>
          </a:p>
          <a:p>
            <a:r>
              <a:rPr lang="en-US"/>
              <a:t>User-friendly interface and features</a:t>
            </a:r>
            <a:endParaRPr lang="en-US"/>
          </a:p>
          <a:p>
            <a:r>
              <a:rPr lang="en-US" b="1"/>
              <a:t>contact Information:</a:t>
            </a:r>
            <a:endParaRPr lang="en-US" b="1"/>
          </a:p>
          <a:p>
            <a:r>
              <a:rPr lang="en-US"/>
              <a:t>Email address</a:t>
            </a:r>
            <a:endParaRPr lang="en-US"/>
          </a:p>
          <a:p>
            <a:r>
              <a:rPr lang="en-US"/>
              <a:t>Phone number</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3" name="Text Box 2"/>
          <p:cNvSpPr txBox="1"/>
          <p:nvPr/>
        </p:nvSpPr>
        <p:spPr>
          <a:xfrm>
            <a:off x="240665" y="1267460"/>
            <a:ext cx="8663305" cy="3708400"/>
          </a:xfrm>
          <a:prstGeom prst="rect">
            <a:avLst/>
          </a:prstGeom>
          <a:noFill/>
        </p:spPr>
        <p:txBody>
          <a:bodyPr wrap="square" rtlCol="0" anchor="t">
            <a:noAutofit/>
          </a:bodyPr>
          <a:p>
            <a:pPr fontAlgn="base"/>
            <a:r>
              <a:rPr lang="en-US" b="1" dirty="0">
                <a:sym typeface="+mn-ea"/>
              </a:rPr>
              <a:t>Booking &amp; Ticketing:</a:t>
            </a:r>
            <a:r>
              <a:rPr lang="en-US" dirty="0">
                <a:sym typeface="+mn-ea"/>
              </a:rPr>
              <a:t> Clearly explain the online booking process. You can include step-by-step instructions or a short video tutorial.</a:t>
            </a:r>
            <a:endParaRPr lang="en-US" b="1" dirty="0"/>
          </a:p>
          <a:p>
            <a:pPr fontAlgn="base"/>
            <a:r>
              <a:rPr lang="en-US" b="1" dirty="0">
                <a:sym typeface="+mn-ea"/>
              </a:rPr>
              <a:t>Seat Selection (if applicable):</a:t>
            </a:r>
            <a:r>
              <a:rPr lang="en-US" dirty="0">
                <a:sym typeface="+mn-ea"/>
              </a:rPr>
              <a:t> Detail the seat selection options available. Explain if users can choose specific seats, or if it's assigned during booking.</a:t>
            </a:r>
            <a:endParaRPr lang="en-US" b="1" dirty="0"/>
          </a:p>
          <a:p>
            <a:pPr fontAlgn="base"/>
            <a:r>
              <a:rPr lang="en-US" b="1" dirty="0">
                <a:sym typeface="+mn-ea"/>
              </a:rPr>
              <a:t>Payment Options:</a:t>
            </a:r>
            <a:r>
              <a:rPr lang="en-US" dirty="0">
                <a:sym typeface="+mn-ea"/>
              </a:rPr>
              <a:t> List all the payment methods accepted by your system. Include details on security measures taken to protect customer information.</a:t>
            </a:r>
            <a:endParaRPr lang="en-US" b="1" dirty="0"/>
          </a:p>
          <a:p>
            <a:pPr fontAlgn="base"/>
            <a:r>
              <a:rPr lang="en-US" b="1" dirty="0">
                <a:sym typeface="+mn-ea"/>
              </a:rPr>
              <a:t>Ticket Management:</a:t>
            </a:r>
            <a:r>
              <a:rPr lang="en-US" dirty="0">
                <a:sym typeface="+mn-ea"/>
              </a:rPr>
              <a:t> Explain how users can access, manage, and modify their bookings (if applicable). This could involve features like:</a:t>
            </a:r>
            <a:endParaRPr lang="en-US" b="1" dirty="0"/>
          </a:p>
          <a:p>
            <a:pPr lvl="1" fontAlgn="base"/>
            <a:r>
              <a:rPr lang="en-US" dirty="0">
                <a:sym typeface="+mn-ea"/>
              </a:rPr>
              <a:t>Online ticket viewing and download</a:t>
            </a:r>
            <a:endParaRPr lang="en-US" dirty="0"/>
          </a:p>
          <a:p>
            <a:pPr lvl="1" fontAlgn="base"/>
            <a:r>
              <a:rPr lang="en-US" dirty="0">
                <a:sym typeface="+mn-ea"/>
              </a:rPr>
              <a:t>Cancellation and refund policy</a:t>
            </a:r>
            <a:endParaRPr lang="en-US" dirty="0"/>
          </a:p>
          <a:p>
            <a:pPr lvl="1" fontAlgn="base"/>
            <a:r>
              <a:rPr lang="en-US" dirty="0">
                <a:sym typeface="+mn-ea"/>
              </a:rPr>
              <a:t>Itinerary changes</a:t>
            </a:r>
            <a:endParaRPr lang="en-US" dirty="0"/>
          </a:p>
          <a:p>
            <a:r>
              <a:rPr lang="en-US" b="1" dirty="0">
                <a:sym typeface="+mn-ea"/>
              </a:rPr>
              <a:t>Additional Services:</a:t>
            </a:r>
            <a:endParaRPr lang="en-US" dirty="0"/>
          </a:p>
          <a:p>
            <a:pPr fontAlgn="base"/>
            <a:r>
              <a:rPr lang="en-US" b="1" dirty="0">
                <a:sym typeface="+mn-ea"/>
              </a:rPr>
              <a:t>Travel Add-Ons:</a:t>
            </a:r>
            <a:r>
              <a:rPr lang="en-US" dirty="0">
                <a:sym typeface="+mn-ea"/>
              </a:rPr>
              <a:t> If you offer any additional services like travel insurance, meals, or onboard entertainment packages, explain them here.</a:t>
            </a:r>
            <a:endParaRPr lang="en-US" b="1" dirty="0"/>
          </a:p>
          <a:p>
            <a:pPr fontAlgn="base"/>
            <a:r>
              <a:rPr lang="en-US" b="1" dirty="0">
                <a:sym typeface="+mn-ea"/>
              </a:rPr>
              <a:t>Loyalty Programs:</a:t>
            </a:r>
            <a:r>
              <a:rPr lang="en-US" dirty="0">
                <a:sym typeface="+mn-ea"/>
              </a:rPr>
              <a:t> Promote any loyalty programs you have in place to reward frequent travelers. Explain how users can enroll and benefit from the program.</a:t>
            </a:r>
            <a:endParaRPr lang="en-US" b="1" dirty="0"/>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38175" y="786130"/>
            <a:ext cx="7559040" cy="352425"/>
          </a:xfrm>
        </p:spPr>
        <p:txBody>
          <a:bodyPr/>
          <a:lstStyle/>
          <a:p>
            <a:pPr algn="ctr"/>
            <a:r>
              <a:rPr lang="en-US" b="1" dirty="0">
                <a:sym typeface="+mn-ea"/>
              </a:rPr>
              <a:t>Departments-Page</a:t>
            </a:r>
            <a:endParaRPr lang="en-US" b="1"/>
          </a:p>
        </p:txBody>
      </p:sp>
      <p:sp>
        <p:nvSpPr>
          <p:cNvPr id="4" name="Text Box 3"/>
          <p:cNvSpPr txBox="1"/>
          <p:nvPr/>
        </p:nvSpPr>
        <p:spPr>
          <a:xfrm>
            <a:off x="415925" y="1139190"/>
            <a:ext cx="8122920" cy="3827780"/>
          </a:xfrm>
          <a:prstGeom prst="rect">
            <a:avLst/>
          </a:prstGeom>
          <a:noFill/>
        </p:spPr>
        <p:txBody>
          <a:bodyPr wrap="square" rtlCol="0" anchor="t">
            <a:noAutofit/>
          </a:bodyPr>
          <a:p>
            <a:r>
              <a:rPr lang="en-US" sz="1200" dirty="0">
                <a:sym typeface="+mn-ea"/>
              </a:rPr>
              <a:t>A dedicated department page on a bus reservation system might not be the most common feature. Bus reservation systems typically focus on the user journey of booking a bus ticket. However, there are a few ways this concept could be implemented:</a:t>
            </a:r>
            <a:endParaRPr lang="en-US" sz="1200" dirty="0"/>
          </a:p>
          <a:p>
            <a:r>
              <a:rPr lang="en-US" sz="1200" b="1" dirty="0">
                <a:sym typeface="+mn-ea"/>
              </a:rPr>
              <a:t>1. Internal Department Information (For Admin Only):</a:t>
            </a:r>
            <a:endParaRPr lang="en-US" sz="1200" dirty="0"/>
          </a:p>
          <a:p>
            <a:r>
              <a:rPr lang="en-US" sz="1200" dirty="0">
                <a:sym typeface="+mn-ea"/>
              </a:rPr>
              <a:t>This would be a restricted access page visible only to system administrators or staff. It could serve as a central hub for internal information related to different departments within the company, such as:</a:t>
            </a:r>
            <a:endParaRPr lang="en-US" sz="1200" dirty="0"/>
          </a:p>
          <a:p>
            <a:pPr fontAlgn="base"/>
            <a:r>
              <a:rPr lang="en-US" sz="1200" b="1" dirty="0">
                <a:sym typeface="+mn-ea"/>
              </a:rPr>
              <a:t>Ticketing &amp; Sales:</a:t>
            </a:r>
            <a:r>
              <a:rPr lang="en-US" sz="1200" dirty="0">
                <a:sym typeface="+mn-ea"/>
              </a:rPr>
              <a:t> Resources and tools for managing ticket bookings, fares, and promotions.</a:t>
            </a:r>
            <a:endParaRPr lang="en-US" sz="1200" b="1" dirty="0"/>
          </a:p>
          <a:p>
            <a:pPr fontAlgn="base"/>
            <a:r>
              <a:rPr lang="en-US" sz="1200" b="1" dirty="0">
                <a:sym typeface="+mn-ea"/>
              </a:rPr>
              <a:t>Customer Support:</a:t>
            </a:r>
            <a:r>
              <a:rPr lang="en-US" sz="1200" dirty="0">
                <a:sym typeface="+mn-ea"/>
              </a:rPr>
              <a:t> Information and guidelines for handling customer inquiries related to bookings, cancellations, and refunds.</a:t>
            </a:r>
            <a:endParaRPr lang="en-US" sz="1200" b="1" dirty="0"/>
          </a:p>
          <a:p>
            <a:pPr fontAlgn="base"/>
            <a:r>
              <a:rPr lang="en-US" sz="1200" b="1" dirty="0">
                <a:sym typeface="+mn-ea"/>
              </a:rPr>
              <a:t>Operations:</a:t>
            </a:r>
            <a:r>
              <a:rPr lang="en-US" sz="1200" dirty="0">
                <a:sym typeface="+mn-ea"/>
              </a:rPr>
              <a:t> Resources for managing bus schedules, routes, and partnerships with bus companies.</a:t>
            </a:r>
            <a:endParaRPr lang="en-US" sz="1200" b="1" dirty="0"/>
          </a:p>
          <a:p>
            <a:pPr fontAlgn="base"/>
            <a:r>
              <a:rPr lang="en-US" sz="1200" b="1" dirty="0">
                <a:sym typeface="+mn-ea"/>
              </a:rPr>
              <a:t>Marketing &amp; Promotions:</a:t>
            </a:r>
            <a:r>
              <a:rPr lang="en-US" sz="1200" dirty="0">
                <a:sym typeface="+mn-ea"/>
              </a:rPr>
              <a:t> Tools and guidelines for creating and managing marketing campaigns and promotional offers.</a:t>
            </a:r>
            <a:endParaRPr lang="en-US" sz="1200" b="1" dirty="0"/>
          </a:p>
          <a:p>
            <a:r>
              <a:rPr lang="en-US" sz="1200" b="1" dirty="0">
                <a:sym typeface="+mn-ea"/>
              </a:rPr>
              <a:t>2. Partner Information Page (Public):</a:t>
            </a:r>
            <a:endParaRPr lang="en-US" sz="1200" dirty="0"/>
          </a:p>
          <a:p>
            <a:r>
              <a:rPr lang="en-US" sz="1200" dirty="0">
                <a:sym typeface="+mn-ea"/>
              </a:rPr>
              <a:t>If your bus reservation system partners with various bus companies, a department page could serve as a directory. This would be a public-facing page showcasing your partner companies:</a:t>
            </a:r>
            <a:endParaRPr lang="en-US" sz="120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sp>
        <p:nvSpPr>
          <p:cNvPr id="3" name="Text Box 2"/>
          <p:cNvSpPr txBox="1"/>
          <p:nvPr/>
        </p:nvSpPr>
        <p:spPr>
          <a:xfrm>
            <a:off x="397510" y="999490"/>
            <a:ext cx="7988300" cy="3926205"/>
          </a:xfrm>
          <a:prstGeom prst="rect">
            <a:avLst/>
          </a:prstGeom>
          <a:noFill/>
        </p:spPr>
        <p:txBody>
          <a:bodyPr wrap="square" rtlCol="0" anchor="t">
            <a:noAutofit/>
          </a:bodyPr>
          <a:p>
            <a:pPr marL="285750" indent="-285750">
              <a:buFont typeface="Arial" panose="020B0604020202020204" pitchFamily="34" charset="0"/>
              <a:buChar char="•"/>
            </a:pPr>
            <a:r>
              <a:rPr lang="en-US" sz="1200" dirty="0">
                <a:sym typeface="+mn-ea"/>
              </a:rPr>
              <a:t>A blog page on your bus reservation system can be a powerful tool to engage users, provide valuable information, and establish yourself as a travel resource. Here's a breakdown of the type of content you can include</a:t>
            </a:r>
            <a:r>
              <a:rPr lang="en-US" sz="1200" dirty="0" smtClean="0">
                <a:sym typeface="+mn-ea"/>
              </a:rPr>
              <a:t>:</a:t>
            </a:r>
            <a:endParaRPr lang="en-US" sz="1200" dirty="0" smtClean="0"/>
          </a:p>
          <a:p>
            <a:pPr marL="285750" indent="-285750">
              <a:buFont typeface="Arial" panose="020B0604020202020204" pitchFamily="34" charset="0"/>
              <a:buChar char="•"/>
            </a:pPr>
            <a:endParaRPr lang="en-US" sz="1200" dirty="0"/>
          </a:p>
          <a:p>
            <a:r>
              <a:rPr lang="en-US" sz="1200" b="1" dirty="0">
                <a:sym typeface="+mn-ea"/>
              </a:rPr>
              <a:t>Travel Tips &amp; Guides:</a:t>
            </a:r>
            <a:endParaRPr lang="en-US" sz="1200" dirty="0"/>
          </a:p>
          <a:p>
            <a:pPr marL="285750" indent="-285750" fontAlgn="base">
              <a:buFont typeface="Arial" panose="020B0604020202020204" pitchFamily="34" charset="0"/>
              <a:buChar char="•"/>
            </a:pPr>
            <a:r>
              <a:rPr lang="en-US" sz="1200" dirty="0">
                <a:sym typeface="+mn-ea"/>
              </a:rPr>
              <a:t>Create informative blog posts offering travel tips and destination guides relevant to the routes covered by your bus reservation system. This could include:</a:t>
            </a:r>
            <a:endParaRPr lang="en-US" sz="1200" dirty="0"/>
          </a:p>
          <a:p>
            <a:pPr marL="285750" lvl="1" indent="-285750" fontAlgn="base">
              <a:buFont typeface="Arial" panose="020B0604020202020204" pitchFamily="34" charset="0"/>
              <a:buChar char="•"/>
            </a:pPr>
            <a:r>
              <a:rPr lang="en-US" sz="1200" dirty="0">
                <a:sym typeface="+mn-ea"/>
              </a:rPr>
              <a:t>Budget travel hacks for popular destinations.</a:t>
            </a:r>
            <a:endParaRPr lang="en-US" sz="1200" dirty="0"/>
          </a:p>
          <a:p>
            <a:pPr marL="285750" lvl="1" indent="-285750" fontAlgn="base">
              <a:buFont typeface="Arial" panose="020B0604020202020204" pitchFamily="34" charset="0"/>
              <a:buChar char="•"/>
            </a:pPr>
            <a:r>
              <a:rPr lang="en-US" sz="1200" dirty="0">
                <a:sym typeface="+mn-ea"/>
              </a:rPr>
              <a:t>Packing tips for different types of bus journeys.</a:t>
            </a:r>
            <a:endParaRPr lang="en-US" sz="1200" dirty="0"/>
          </a:p>
          <a:p>
            <a:pPr marL="285750" lvl="1" indent="-285750" fontAlgn="base">
              <a:buFont typeface="Arial" panose="020B0604020202020204" pitchFamily="34" charset="0"/>
              <a:buChar char="•"/>
            </a:pPr>
            <a:r>
              <a:rPr lang="en-US" sz="1200" dirty="0">
                <a:sym typeface="+mn-ea"/>
              </a:rPr>
              <a:t>"Must-see" attractions and things to do in various cities.</a:t>
            </a:r>
            <a:endParaRPr lang="en-US" sz="1200" dirty="0"/>
          </a:p>
          <a:p>
            <a:pPr marL="285750" lvl="1" indent="-285750" fontAlgn="base">
              <a:buFont typeface="Arial" panose="020B0604020202020204" pitchFamily="34" charset="0"/>
              <a:buChar char="•"/>
            </a:pPr>
            <a:r>
              <a:rPr lang="en-US" sz="1200" dirty="0">
                <a:sym typeface="+mn-ea"/>
              </a:rPr>
              <a:t>Seasonal travel recommendations (e.g., best places for winter getaways).</a:t>
            </a:r>
            <a:endParaRPr lang="en-US" sz="1200" dirty="0"/>
          </a:p>
          <a:p>
            <a:r>
              <a:rPr lang="en-US" sz="1200" b="1" dirty="0">
                <a:sym typeface="+mn-ea"/>
              </a:rPr>
              <a:t>Industry Trends &amp; News:</a:t>
            </a:r>
            <a:endParaRPr lang="en-US" sz="1200" dirty="0"/>
          </a:p>
          <a:p>
            <a:pPr marL="285750" indent="-285750" fontAlgn="base">
              <a:buFont typeface="Arial" panose="020B0604020202020204" pitchFamily="34" charset="0"/>
              <a:buChar char="•"/>
            </a:pPr>
            <a:r>
              <a:rPr lang="en-US" sz="1200" dirty="0">
                <a:sym typeface="+mn-ea"/>
              </a:rPr>
              <a:t>Share interesting news articles or blog posts related to the bus travel industry. This could cover topics like:</a:t>
            </a:r>
            <a:endParaRPr lang="en-US" sz="1200" dirty="0"/>
          </a:p>
          <a:p>
            <a:pPr marL="285750" lvl="1" indent="-285750" fontAlgn="base">
              <a:buFont typeface="Arial" panose="020B0604020202020204" pitchFamily="34" charset="0"/>
              <a:buChar char="•"/>
            </a:pPr>
            <a:r>
              <a:rPr lang="en-US" sz="1200" dirty="0">
                <a:sym typeface="+mn-ea"/>
              </a:rPr>
              <a:t>Developments in sustainable bus travel technologies.</a:t>
            </a:r>
            <a:endParaRPr lang="en-US" sz="1200" dirty="0"/>
          </a:p>
          <a:p>
            <a:pPr marL="285750" lvl="1" indent="-285750" fontAlgn="base">
              <a:buFont typeface="Arial" panose="020B0604020202020204" pitchFamily="34" charset="0"/>
              <a:buChar char="•"/>
            </a:pPr>
            <a:r>
              <a:rPr lang="en-US" sz="1200" dirty="0">
                <a:sym typeface="+mn-ea"/>
              </a:rPr>
              <a:t>Changes in government regulations affecting bus travel.</a:t>
            </a:r>
            <a:endParaRPr lang="en-US" sz="1200" dirty="0"/>
          </a:p>
          <a:p>
            <a:pPr marL="285750" lvl="1" indent="-285750" fontAlgn="base">
              <a:buFont typeface="Arial" panose="020B0604020202020204" pitchFamily="34" charset="0"/>
              <a:buChar char="•"/>
            </a:pPr>
            <a:r>
              <a:rPr lang="en-US" sz="1200" dirty="0">
                <a:sym typeface="+mn-ea"/>
              </a:rPr>
              <a:t>New and emerging bus routes or destinations.</a:t>
            </a:r>
            <a:endParaRPr lang="en-US" sz="1200" dirty="0"/>
          </a:p>
          <a:p>
            <a:r>
              <a:rPr lang="en-US" sz="1200" b="1" dirty="0">
                <a:sym typeface="+mn-ea"/>
              </a:rPr>
              <a:t>Customer Stories &amp; Interviews:</a:t>
            </a:r>
            <a:endParaRPr lang="en-US" sz="1200" dirty="0"/>
          </a:p>
          <a:p>
            <a:pPr marL="285750" indent="-285750" fontAlgn="base">
              <a:buFont typeface="Arial" panose="020B0604020202020204" pitchFamily="34" charset="0"/>
              <a:buChar char="•"/>
            </a:pPr>
            <a:r>
              <a:rPr lang="en-US" sz="1200" dirty="0">
                <a:sym typeface="+mn-ea"/>
              </a:rPr>
              <a:t>Feature stories or interviews with satisfied customers who have used your bus reservation system. This can showcase real-life travel experiences and build trust with potential customers</a:t>
            </a:r>
            <a:endParaRPr lang="en-US" sz="1200" dirty="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214630" y="951230"/>
            <a:ext cx="8575675" cy="5560060"/>
          </a:xfrm>
          <a:prstGeom prst="rect">
            <a:avLst/>
          </a:prstGeom>
          <a:noFill/>
        </p:spPr>
        <p:txBody>
          <a:bodyPr wrap="square" rtlCol="0" anchor="t">
            <a:noAutofit/>
          </a:bodyPr>
          <a:p>
            <a:pPr marL="171450" indent="-171450">
              <a:buFont typeface="Arial" panose="020B0604020202020204" pitchFamily="34" charset="0"/>
              <a:buChar char="•"/>
            </a:pPr>
            <a:r>
              <a:rPr lang="en-US" sz="1100" dirty="0">
                <a:sym typeface="+mn-ea"/>
              </a:rPr>
              <a:t>Future enhancements for a bus reservation system can focus on improving user experience, expanding functionality, and incorporating emerging technologies. Here are some potential areas for enhancement:</a:t>
            </a:r>
            <a:endParaRPr lang="en-US" sz="1100" dirty="0"/>
          </a:p>
          <a:p>
            <a:pPr marL="171450" indent="-171450" fontAlgn="base">
              <a:buFont typeface="Arial" panose="020B0604020202020204" pitchFamily="34" charset="0"/>
              <a:buChar char="•"/>
            </a:pPr>
            <a:r>
              <a:rPr lang="en-US" sz="1100" b="1" dirty="0">
                <a:sym typeface="+mn-ea"/>
              </a:rPr>
              <a:t>Real-Time Updates</a:t>
            </a:r>
            <a:r>
              <a:rPr lang="en-US" sz="1100" dirty="0">
                <a:sym typeface="+mn-ea"/>
              </a:rPr>
              <a:t>: Integrate real-time tracking and updates for buses, allowing users to track the location and estimated arrival time of their bus. This     feature enhances transparency and helps users plan their journey more accurately.</a:t>
            </a:r>
            <a:endParaRPr lang="en-US" sz="1100" b="1" dirty="0"/>
          </a:p>
          <a:p>
            <a:pPr marL="171450" indent="-171450" fontAlgn="base">
              <a:buFont typeface="Arial" panose="020B0604020202020204" pitchFamily="34" charset="0"/>
              <a:buChar char="•"/>
            </a:pPr>
            <a:r>
              <a:rPr lang="en-US" sz="1100" b="1" dirty="0">
                <a:sym typeface="+mn-ea"/>
              </a:rPr>
              <a:t>Personalized Recommendations</a:t>
            </a:r>
            <a:r>
              <a:rPr lang="en-US" sz="1100" dirty="0">
                <a:sym typeface="+mn-ea"/>
              </a:rPr>
              <a:t>: Implement machine learning algorithms to analyze user preferences and behavior, offering personalized recommendations for bus routes, schedules, and promotions. This enhances user engagement and satisfaction by delivering relevant content.</a:t>
            </a:r>
            <a:endParaRPr lang="en-US" sz="1100" b="1" dirty="0"/>
          </a:p>
          <a:p>
            <a:pPr marL="171450" indent="-171450" fontAlgn="base">
              <a:buFont typeface="Arial" panose="020B0604020202020204" pitchFamily="34" charset="0"/>
              <a:buChar char="•"/>
            </a:pPr>
            <a:r>
              <a:rPr lang="en-US" sz="1100" b="1" dirty="0">
                <a:sym typeface="+mn-ea"/>
              </a:rPr>
              <a:t>Mobile App Development</a:t>
            </a:r>
            <a:r>
              <a:rPr lang="en-US" sz="1100" dirty="0">
                <a:sym typeface="+mn-ea"/>
              </a:rPr>
              <a:t>: Develop a dedicated mobile app for the bus reservation system, providing users with a seamless booking experience on their smartphones. The app can offer additional features such as push notifications, offline access to tickets, and in-app customer support.</a:t>
            </a:r>
            <a:endParaRPr lang="en-US" sz="1100" b="1" dirty="0"/>
          </a:p>
          <a:p>
            <a:pPr marL="171450" indent="-171450" fontAlgn="base">
              <a:buFont typeface="Arial" panose="020B0604020202020204" pitchFamily="34" charset="0"/>
              <a:buChar char="•"/>
            </a:pPr>
            <a:r>
              <a:rPr lang="en-US" sz="1100" b="1" dirty="0">
                <a:sym typeface="+mn-ea"/>
              </a:rPr>
              <a:t>Payment Gateway Integration</a:t>
            </a:r>
            <a:r>
              <a:rPr lang="en-US" sz="1100" dirty="0">
                <a:sym typeface="+mn-ea"/>
              </a:rPr>
              <a:t>: Expand payment options by integrating additional payment gateways and digital wallets, allowing users to choose their preferred payment method for booking tickets securely. Support for </a:t>
            </a:r>
            <a:r>
              <a:rPr lang="en-US" sz="1100" dirty="0" err="1">
                <a:sym typeface="+mn-ea"/>
              </a:rPr>
              <a:t>cryptocurrencies</a:t>
            </a:r>
            <a:r>
              <a:rPr lang="en-US" sz="1100" dirty="0">
                <a:sym typeface="+mn-ea"/>
              </a:rPr>
              <a:t> and other emerging payment methods can also be considered.</a:t>
            </a:r>
            <a:endParaRPr lang="en-US" sz="1100" b="1" dirty="0"/>
          </a:p>
          <a:p>
            <a:pPr marL="171450" indent="-171450" fontAlgn="base">
              <a:buFont typeface="Arial" panose="020B0604020202020204" pitchFamily="34" charset="0"/>
              <a:buChar char="•"/>
            </a:pPr>
            <a:r>
              <a:rPr lang="en-US" sz="1100" b="1" dirty="0">
                <a:sym typeface="+mn-ea"/>
              </a:rPr>
              <a:t>Social Integration</a:t>
            </a:r>
            <a:r>
              <a:rPr lang="en-US" sz="1100" dirty="0">
                <a:sym typeface="+mn-ea"/>
              </a:rPr>
              <a:t>: Enable social media integration, allowing users to log in or sign up using their social media accounts. Additionally, integrate social sharing features to allow users to share their travel plans and experiences with friends and followers.</a:t>
            </a:r>
            <a:endParaRPr lang="en-US" sz="1100" b="1" dirty="0"/>
          </a:p>
          <a:p>
            <a:pPr marL="171450" indent="-171450" fontAlgn="base">
              <a:buFont typeface="Arial" panose="020B0604020202020204" pitchFamily="34" charset="0"/>
              <a:buChar char="•"/>
            </a:pPr>
            <a:r>
              <a:rPr lang="en-US" sz="1100" b="1" dirty="0">
                <a:sym typeface="+mn-ea"/>
              </a:rPr>
              <a:t>Accessibility Features</a:t>
            </a:r>
            <a:r>
              <a:rPr lang="en-US" sz="1100" dirty="0">
                <a:sym typeface="+mn-ea"/>
              </a:rPr>
              <a:t>: Improve accessibility by implementing features such as screen reader compatibility, keyboard navigation, and text resizing options. Ensuring that the system complies with accessibility standards enhances inclusivity and usability for all users.</a:t>
            </a:r>
            <a:endParaRPr lang="en-US" sz="1100" b="1" dirty="0"/>
          </a:p>
          <a:p>
            <a:pPr marL="171450" indent="-171450" fontAlgn="base">
              <a:buFont typeface="Arial" panose="020B0604020202020204" pitchFamily="34" charset="0"/>
              <a:buChar char="•"/>
            </a:pPr>
            <a:r>
              <a:rPr lang="en-US" sz="1100" b="1" dirty="0">
                <a:sym typeface="+mn-ea"/>
              </a:rPr>
              <a:t>Multi-Language Support</a:t>
            </a:r>
            <a:r>
              <a:rPr lang="en-US" sz="1100" dirty="0">
                <a:sym typeface="+mn-ea"/>
              </a:rPr>
              <a:t>: Offer support for multiple languages to cater to a diverse user base. Allow users to switch between languages seamlessly, providing a localized experience and improving accessibility for non-native speakers.</a:t>
            </a:r>
            <a:endParaRPr lang="en-US" sz="1100" b="1" dirty="0"/>
          </a:p>
          <a:p>
            <a:pPr marL="0" indent="0" fontAlgn="base">
              <a:buFont typeface="Arial" panose="020B0604020202020204" pitchFamily="34" charset="0"/>
              <a:buNone/>
            </a:pPr>
            <a:endParaRPr lang="en-US" sz="11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289560" y="1092200"/>
            <a:ext cx="8375015" cy="4756785"/>
          </a:xfrm>
          <a:prstGeom prst="rect">
            <a:avLst/>
          </a:prstGeom>
          <a:noFill/>
        </p:spPr>
        <p:txBody>
          <a:bodyPr wrap="square" rtlCol="0" anchor="t">
            <a:noAutofit/>
          </a:bodyPr>
          <a:p>
            <a:r>
              <a:rPr lang="en-US" dirty="0">
                <a:sym typeface="+mn-ea"/>
              </a:rPr>
              <a:t>Key components of the system include:</a:t>
            </a:r>
            <a:endParaRPr lang="en-US" dirty="0"/>
          </a:p>
          <a:p>
            <a:pPr fontAlgn="base"/>
            <a:r>
              <a:rPr lang="en-US" b="1" dirty="0">
                <a:sym typeface="+mn-ea"/>
              </a:rPr>
              <a:t>Homepage</a:t>
            </a:r>
            <a:r>
              <a:rPr lang="en-US" dirty="0">
                <a:sym typeface="+mn-ea"/>
              </a:rPr>
              <a:t>: The homepage serves as the entry point, welcoming users and providing quick access to essential functionalities such as searching for bus routes, viewing schedules, and making reservations.</a:t>
            </a:r>
            <a:endParaRPr lang="en-US" b="1" dirty="0"/>
          </a:p>
          <a:p>
            <a:pPr fontAlgn="base"/>
            <a:r>
              <a:rPr lang="en-US" b="1" dirty="0">
                <a:sym typeface="+mn-ea"/>
              </a:rPr>
              <a:t>Navigation</a:t>
            </a:r>
            <a:r>
              <a:rPr lang="en-US" dirty="0">
                <a:sym typeface="+mn-ea"/>
              </a:rPr>
              <a:t>: A clear and intuitive navigation menu allows users to easily explore different sections of the website, including bus routes, schedules, booking options, user authentication, and more.</a:t>
            </a:r>
            <a:endParaRPr lang="en-US" b="1" dirty="0"/>
          </a:p>
          <a:p>
            <a:pPr fontAlgn="base"/>
            <a:r>
              <a:rPr lang="en-US" b="1" dirty="0">
                <a:sym typeface="+mn-ea"/>
              </a:rPr>
              <a:t>Search Functionality</a:t>
            </a:r>
            <a:r>
              <a:rPr lang="en-US" dirty="0">
                <a:sym typeface="+mn-ea"/>
              </a:rPr>
              <a:t>: Users can search for buses by entering their origin and destination, along with optional parameters such as travel date and time. The system retrieves relevant information and presents it to the user for selection.</a:t>
            </a:r>
            <a:endParaRPr lang="en-US" b="1" dirty="0"/>
          </a:p>
          <a:p>
            <a:pPr fontAlgn="base"/>
            <a:r>
              <a:rPr lang="en-US" b="1" dirty="0">
                <a:sym typeface="+mn-ea"/>
              </a:rPr>
              <a:t>User Authentication</a:t>
            </a:r>
            <a:r>
              <a:rPr lang="en-US" dirty="0">
                <a:sym typeface="+mn-ea"/>
              </a:rPr>
              <a:t>: Registered users can sign in to their accounts to access personalized features such as booking history, profile management, and preferences. New users have the option to sign up for an account.</a:t>
            </a:r>
            <a:endParaRPr lang="en-US" b="1" dirty="0"/>
          </a:p>
          <a:p>
            <a:pPr fontAlgn="base"/>
            <a:r>
              <a:rPr lang="en-US" b="1" dirty="0">
                <a:sym typeface="+mn-ea"/>
              </a:rPr>
              <a:t>Responsive Design</a:t>
            </a:r>
            <a:r>
              <a:rPr lang="en-US" dirty="0">
                <a:sym typeface="+mn-ea"/>
              </a:rPr>
              <a:t>: The system is designed to be responsive, ensuring a seamless user experience across various devices and screen sizes, including desktops, laptops, tablets, and smartphones.</a:t>
            </a:r>
            <a:endParaRPr lang="en-US" b="1" dirty="0"/>
          </a:p>
          <a:p>
            <a:pPr fontAlgn="base"/>
            <a:r>
              <a:rPr lang="en-US" b="1" dirty="0">
                <a:sym typeface="+mn-ea"/>
              </a:rPr>
              <a:t>Backend Functionality</a:t>
            </a:r>
            <a:r>
              <a:rPr lang="en-US" dirty="0">
                <a:sym typeface="+mn-ea"/>
              </a:rPr>
              <a:t>: </a:t>
            </a:r>
            <a:r>
              <a:rPr lang="en-US" dirty="0" err="1">
                <a:sym typeface="+mn-ea"/>
              </a:rPr>
              <a:t>Django</a:t>
            </a:r>
            <a:r>
              <a:rPr lang="en-US" dirty="0">
                <a:sym typeface="+mn-ea"/>
              </a:rPr>
              <a:t> and Python power the backend of the system, handling tasks such as data storage, retrieval, and processing, user authentication, and business logic implementation.</a:t>
            </a:r>
            <a:endParaRPr lang="en-US" b="1" dirty="0"/>
          </a:p>
          <a:p>
            <a:pPr fontAlgn="base"/>
            <a:r>
              <a:rPr lang="en-US" b="1" dirty="0">
                <a:sym typeface="+mn-ea"/>
              </a:rPr>
              <a:t>Scalability and Flexibility</a:t>
            </a:r>
            <a:r>
              <a:rPr lang="en-US" dirty="0">
                <a:sym typeface="+mn-ea"/>
              </a:rPr>
              <a:t>: The system is built with scalability and flexibility in mind, allowing for easy expansion and customization to meet evolving business needs and user requirements.</a:t>
            </a:r>
            <a:endParaRPr lang="en-US"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 Box 4"/>
          <p:cNvSpPr txBox="1"/>
          <p:nvPr/>
        </p:nvSpPr>
        <p:spPr>
          <a:xfrm>
            <a:off x="1062990" y="1340485"/>
            <a:ext cx="5795010" cy="2892425"/>
          </a:xfrm>
          <a:prstGeom prst="rect">
            <a:avLst/>
          </a:prstGeom>
          <a:noFill/>
        </p:spPr>
        <p:txBody>
          <a:bodyPr wrap="square" rtlCol="0" anchor="t">
            <a:noAutofit/>
          </a:bodyPr>
          <a:p>
            <a:r>
              <a:rPr lang="en-US"/>
              <a:t>In the realm of modern transportation, efficient reservation systems are imperative for ensuring smooth operations and customer satisfaction. This abstract delves into the design and implementation of an advanced bus reservation system aimed at optimizing the booking process and enhancing the overall passenger experience.</a:t>
            </a:r>
            <a:endParaRPr lang="en-US"/>
          </a:p>
          <a:p>
            <a:endParaRPr lang="en-US"/>
          </a:p>
          <a:p>
            <a:r>
              <a:rPr lang="en-US"/>
              <a:t>The proposed system leverages cutting-edge technologies such as cloud computing, big data analytics, and machine learning algorithms to facilitate seamless booking, scheduling, and management of bus services. By harnessing the power of cloud infrastructure, the system offers scalability, reliability, and accessibility across various platforms and devices.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720725" y="1155065"/>
            <a:ext cx="6442075" cy="3346450"/>
          </a:xfrm>
          <a:prstGeom prst="rect">
            <a:avLst/>
          </a:prstGeom>
          <a:noFill/>
        </p:spPr>
        <p:txBody>
          <a:bodyPr wrap="square" rtlCol="0" anchor="t">
            <a:noAutofit/>
          </a:bodyPr>
          <a:p>
            <a:endParaRPr lang="en-US"/>
          </a:p>
          <a:p>
            <a:endParaRPr lang="en-US"/>
          </a:p>
          <a:p>
            <a:r>
              <a:rPr lang="en-US"/>
              <a:t>Limited Accessibility and User Experience:</a:t>
            </a:r>
            <a:endParaRPr lang="en-US"/>
          </a:p>
          <a:p>
            <a:r>
              <a:rPr lang="en-US"/>
              <a:t>Many existing bus reservation platforms lack user-friendly interfaces and accessibility features, making it difficult for passengers, especially those with disabilities or limited technological proficiency, to book tickets easily.</a:t>
            </a:r>
            <a:endParaRPr lang="en-US"/>
          </a:p>
          <a:p>
            <a:endParaRPr lang="en-US"/>
          </a:p>
          <a:p>
            <a:r>
              <a:rPr lang="en-US"/>
              <a:t>Inefficient Booking Process:</a:t>
            </a:r>
            <a:endParaRPr lang="en-US"/>
          </a:p>
          <a:p>
            <a:r>
              <a:rPr lang="en-US"/>
              <a:t>The booking process for bus tickets often involves multiple steps, leading to potential drop-offs and frustrations among users. Additionally, the lack of real-time updates on seat availability and schedules contributes to uncertainty and inconvenience.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8309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2286000" y="48260"/>
            <a:ext cx="4572000" cy="521970"/>
          </a:xfrm>
          <a:prstGeom prst="rect">
            <a:avLst/>
          </a:prstGeom>
          <a:noFill/>
        </p:spPr>
        <p:txBody>
          <a:bodyPr wrap="square" rtlCol="0" anchor="t">
            <a:spAutoFit/>
          </a:bodyPr>
          <a:p>
            <a:endParaRPr lang="en-US"/>
          </a:p>
          <a:p>
            <a:endParaRPr lang="en-US"/>
          </a:p>
        </p:txBody>
      </p:sp>
      <p:sp>
        <p:nvSpPr>
          <p:cNvPr id="5" name="Text Box 4"/>
          <p:cNvSpPr txBox="1"/>
          <p:nvPr/>
        </p:nvSpPr>
        <p:spPr>
          <a:xfrm>
            <a:off x="2286000" y="48260"/>
            <a:ext cx="4572000" cy="521970"/>
          </a:xfrm>
          <a:prstGeom prst="rect">
            <a:avLst/>
          </a:prstGeom>
          <a:noFill/>
        </p:spPr>
        <p:txBody>
          <a:bodyPr wrap="square" rtlCol="0" anchor="t">
            <a:spAutoFit/>
          </a:bodyPr>
          <a:p>
            <a:r>
              <a:rPr lang="en-US"/>
              <a:t>U</a:t>
            </a:r>
            <a:endParaRPr lang="en-US"/>
          </a:p>
          <a:p>
            <a:endParaRPr lang="en-US"/>
          </a:p>
        </p:txBody>
      </p:sp>
      <p:sp>
        <p:nvSpPr>
          <p:cNvPr id="6" name="Text Box 5"/>
          <p:cNvSpPr txBox="1"/>
          <p:nvPr/>
        </p:nvSpPr>
        <p:spPr>
          <a:xfrm>
            <a:off x="735965" y="1491615"/>
            <a:ext cx="6859905" cy="2645410"/>
          </a:xfrm>
          <a:prstGeom prst="rect">
            <a:avLst/>
          </a:prstGeom>
          <a:noFill/>
        </p:spPr>
        <p:txBody>
          <a:bodyPr wrap="square" rtlCol="0">
            <a:noAutofit/>
          </a:bodyPr>
          <a:p>
            <a:r>
              <a:rPr lang="en-US"/>
              <a:t>User Registration and Authentication:</a:t>
            </a:r>
            <a:endParaRPr lang="en-US"/>
          </a:p>
          <a:p>
            <a:endParaRPr lang="en-US"/>
          </a:p>
          <a:p>
            <a:r>
              <a:rPr lang="en-US"/>
              <a:t>Users can create accounts securely to access the reservation system.</a:t>
            </a:r>
            <a:endParaRPr lang="en-US"/>
          </a:p>
          <a:p>
            <a:r>
              <a:rPr lang="en-US"/>
              <a:t>Authentication mechanisms ensure data security and prevent unauthorized access.</a:t>
            </a:r>
            <a:endParaRPr lang="en-US"/>
          </a:p>
          <a:p>
            <a:r>
              <a:rPr lang="en-US"/>
              <a:t>Search and Booking Functionality:</a:t>
            </a:r>
            <a:endParaRPr lang="en-US"/>
          </a:p>
          <a:p>
            <a:endParaRPr lang="en-US"/>
          </a:p>
          <a:p>
            <a:r>
              <a:rPr lang="en-US"/>
              <a:t>Users can search for available buses based on criteria such as origin, destination, date, and time.</a:t>
            </a:r>
            <a:endParaRPr lang="en-US"/>
          </a:p>
          <a:p>
            <a:r>
              <a:rPr lang="en-US"/>
              <a:t>Real-time seat availability updates enable users to make informed booking decisions.</a:t>
            </a:r>
            <a:endParaRPr lang="en-US"/>
          </a:p>
          <a:p>
            <a:r>
              <a:rPr lang="en-US"/>
              <a:t>Intuitive booking process with options for selecting seats, specifying passenger details, and making secure payments.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16452" y="77992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1202055" y="1019175"/>
            <a:ext cx="7272020" cy="3446145"/>
          </a:xfrm>
          <a:prstGeom prst="rect">
            <a:avLst/>
          </a:prstGeom>
          <a:noFill/>
        </p:spPr>
        <p:txBody>
          <a:bodyPr wrap="square" rtlCol="0" anchor="t">
            <a:noAutofit/>
          </a:bodyPr>
          <a:p>
            <a:endParaRPr lang="en-US"/>
          </a:p>
          <a:p>
            <a:r>
              <a:rPr lang="en-US"/>
              <a:t>Proposed Solution: Bus Reservation System</a:t>
            </a:r>
            <a:endParaRPr lang="en-US"/>
          </a:p>
          <a:p>
            <a:endParaRPr lang="en-US"/>
          </a:p>
          <a:p>
            <a:r>
              <a:rPr lang="en-US"/>
              <a:t>Overview:</a:t>
            </a:r>
            <a:endParaRPr lang="en-US"/>
          </a:p>
          <a:p>
            <a:endParaRPr lang="en-US"/>
          </a:p>
          <a:p>
            <a:r>
              <a:rPr lang="en-US"/>
              <a:t>The proposed Bus Reservation System aims to address the challenges faced by passengers and bus operators by providing a comprehensive, efficient, and user-friendly platform for booking and managing bus tickets. This solution integrates advanced technologies, user-centric design principles, and robust security measures to deliver an unparalleled booking experience.</a:t>
            </a:r>
            <a:endParaRPr lang="en-US"/>
          </a:p>
          <a:p>
            <a:endParaRPr lang="en-US"/>
          </a:p>
          <a:p>
            <a:r>
              <a:rPr lang="en-US"/>
              <a:t>Key Features:</a:t>
            </a:r>
            <a:endParaRPr lang="en-US"/>
          </a:p>
          <a:p>
            <a:endParaRPr lang="en-US"/>
          </a:p>
          <a:p>
            <a:r>
              <a:rPr lang="en-US"/>
              <a:t>User Registration and Authentication:</a:t>
            </a:r>
            <a:endParaRPr lang="en-US"/>
          </a:p>
          <a:p>
            <a:r>
              <a:rPr lang="en-US"/>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3646170"/>
          </a:xfrm>
          <a:prstGeom prst="rect">
            <a:avLst/>
          </a:prstGeom>
          <a:noFill/>
        </p:spPr>
        <p:txBody>
          <a:bodyPr wrap="square">
            <a:spAutoFit/>
          </a:bodyPr>
          <a:lstStyle/>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User Registration and Authentication:</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Secure user registration process with email verification and password encryption.</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Two-factor authentication for enhanced security.</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Social media login options for convenience.</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Intuitive Booking Interface:</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User-friendly interface for searching buses based on routes, dates, and preferences.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Real-time seat availability display with interactive seat selection.</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Seamless booking process with multiple payment options, including credit/debit cards, mobile wallets, and net banking.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3322955"/>
          </a:xfrm>
          <a:prstGeom prst="rect">
            <a:avLst/>
          </a:prstGeom>
          <a:noFill/>
        </p:spPr>
        <p:txBody>
          <a:bodyPr wrap="square">
            <a:spAutoFit/>
          </a:bodyPr>
          <a:lstStyle/>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Dynamic Route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Admin dashboard for managing bus routes, schedules, and fares.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Integration with GPS technology for real-time tracking of buses and route optimization.</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Automatic adjustments of routes and schedules based on demand and traffic conditions.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Flexible Ticket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Instant e-ticket generation upon successful booking.</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Easy modification and cancellation of tickets with refund processing.</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QR code integration for paperless boarding and verification.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12918</Words>
  <Application>WPS Presentation</Application>
  <PresentationFormat>On-screen Show (16:9)</PresentationFormat>
  <Paragraphs>241</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meenu</cp:lastModifiedBy>
  <cp:revision>7</cp:revision>
  <dcterms:created xsi:type="dcterms:W3CDTF">2024-04-09T06:05:17Z</dcterms:created>
  <dcterms:modified xsi:type="dcterms:W3CDTF">2024-04-09T07:19:41Z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5CC4D9AEB5F946959221CEC22A55D157_12</vt:lpwstr>
  </property>
  <property fmtid="{D5CDD505-2E9C-101B-9397-08002B2CF9AE}" pid="4" name="KSOProductBuildVer">
    <vt:lpwstr>1033-12.2.0.16731</vt:lpwstr>
  </property>
</Properties>
</file>