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8"/>
    </p:embeddedFont>
    <p:embeddedFont>
      <p:font typeface="Comic Sans MS" panose="030F070203030202020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3308747"/>
            <a:ext cx="1866900" cy="174783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1720454"/>
            <a:ext cx="6897688" cy="3443288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35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1600200"/>
            <a:ext cx="8423275" cy="1102519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898922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3057525"/>
            <a:ext cx="1397000" cy="1312069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3562350"/>
            <a:ext cx="7013575" cy="1601391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35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946720" y="187100"/>
            <a:ext cx="5915734" cy="8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rgbClr val="073763"/>
                </a:solidFill>
              </a:rPr>
              <a:t>PowerCo’s </a:t>
            </a:r>
            <a:r>
              <a:rPr lang="en-GB" i="1" dirty="0">
                <a:solidFill>
                  <a:srgbClr val="073763"/>
                </a:solidFill>
              </a:rPr>
              <a:t>EDA Summary</a:t>
            </a:r>
            <a:endParaRPr i="1" dirty="0">
              <a:solidFill>
                <a:srgbClr val="073763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8150" y="805600"/>
            <a:ext cx="7895100" cy="3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3F3F3"/>
                </a:solidFill>
                <a:latin typeface="+mj-lt"/>
                <a:cs typeface="+mj-lt"/>
              </a:rPr>
              <a:t>Findings:</a:t>
            </a:r>
            <a:endParaRPr sz="1800" b="1" u="sng" dirty="0">
              <a:solidFill>
                <a:srgbClr val="F3F3F3"/>
              </a:solidFill>
              <a:latin typeface="+mj-lt"/>
              <a:cs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1" dirty="0">
                <a:solidFill>
                  <a:srgbClr val="F3F3F3"/>
                </a:solidFill>
                <a:latin typeface="+mj-lt"/>
                <a:ea typeface="Comic Sans MS" panose="030F0702030302020204"/>
                <a:cs typeface="+mj-lt"/>
                <a:sym typeface="Comic Sans MS" panose="030F0702030302020204"/>
              </a:rPr>
              <a:t>Approximately 9,7% customers have churned</a:t>
            </a: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1" dirty="0">
                <a:solidFill>
                  <a:srgbClr val="F3F3F3"/>
                </a:solidFill>
                <a:latin typeface="+mj-lt"/>
                <a:ea typeface="Comic Sans MS" panose="030F0702030302020204"/>
                <a:cs typeface="+mj-lt"/>
                <a:sym typeface="Comic Sans MS" panose="030F0702030302020204"/>
              </a:rPr>
              <a:t>There are outliers present in the data and these must be treated before modelling</a:t>
            </a: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F3F3F3"/>
                </a:solidFill>
                <a:latin typeface="+mj-lt"/>
                <a:ea typeface="Comic Sans MS" panose="030F0702030302020204"/>
                <a:cs typeface="+mj-lt"/>
                <a:sym typeface="Comic Sans MS" panose="030F0702030302020204"/>
              </a:rPr>
              <a:t> Customers are not sensitive to price changes</a:t>
            </a: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latin typeface="+mj-lt"/>
              <a:cs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solidFill>
                  <a:srgbClr val="F3F3F3"/>
                </a:solidFill>
                <a:latin typeface="+mj-lt"/>
                <a:cs typeface="+mj-lt"/>
              </a:rPr>
              <a:t>Suggestions:</a:t>
            </a:r>
            <a:endParaRPr sz="1800" b="1" u="sng" dirty="0">
              <a:solidFill>
                <a:srgbClr val="F3F3F3"/>
              </a:solidFill>
              <a:latin typeface="+mj-lt"/>
              <a:cs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1" dirty="0">
                <a:solidFill>
                  <a:srgbClr val="F3F3F3"/>
                </a:solidFill>
                <a:latin typeface="+mj-lt"/>
                <a:ea typeface="Comic Sans MS" panose="030F0702030302020204"/>
                <a:cs typeface="+mj-lt"/>
                <a:sym typeface="Comic Sans MS" panose="030F0702030302020204"/>
              </a:rPr>
              <a:t>Customer churn maybe due to competitor provider offer more attractive price. </a:t>
            </a: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1" dirty="0">
                <a:solidFill>
                  <a:srgbClr val="F3F3F3"/>
                </a:solidFill>
                <a:latin typeface="+mj-lt"/>
                <a:ea typeface="Comic Sans MS" panose="030F0702030302020204"/>
                <a:cs typeface="+mj-lt"/>
                <a:sym typeface="Comic Sans MS" panose="030F0702030302020204"/>
              </a:rPr>
              <a:t>Client feedback of PowerCo may reveal the hidden reason why customer switch provider. </a:t>
            </a:r>
            <a:endParaRPr lang="en-GB" sz="1800" b="1" i="1" dirty="0">
              <a:solidFill>
                <a:srgbClr val="F3F3F3"/>
              </a:solidFill>
              <a:latin typeface="+mj-lt"/>
              <a:ea typeface="Comic Sans MS" panose="030F0702030302020204"/>
              <a:cs typeface="+mj-lt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372</Words>
  <Application>WPS Presentation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Wingdings 3</vt:lpstr>
      <vt:lpstr>Arial</vt:lpstr>
      <vt:lpstr>Comic Sans MS</vt:lpstr>
      <vt:lpstr>Candara</vt:lpstr>
      <vt:lpstr>Microsoft YaHei</vt:lpstr>
      <vt:lpstr>Arial Unicode MS</vt:lpstr>
      <vt:lpstr>Calibri</vt:lpstr>
      <vt:lpstr>Art_mountaineering</vt:lpstr>
      <vt:lpstr>PowerCo’s EDA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BCG’s EDA Summary</dc:title>
  <dc:creator>Vimoney</dc:creator>
  <cp:lastModifiedBy>HP</cp:lastModifiedBy>
  <cp:revision>3</cp:revision>
  <dcterms:created xsi:type="dcterms:W3CDTF">2024-07-13T16:37:23Z</dcterms:created>
  <dcterms:modified xsi:type="dcterms:W3CDTF">2024-07-13T16:38:06Z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B157CEDC6096472D9FD11F983E8E36E5_12</vt:lpwstr>
  </property>
  <property fmtid="{D5CDD505-2E9C-101B-9397-08002B2CF9AE}" pid="3" name="KSOProductBuildVer">
    <vt:lpwstr>1033-12.2.0.17119</vt:lpwstr>
  </property>
</Properties>
</file>