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0492FA0D-F830-407F-BA6A-36CD0FC992CA}" type="datetimeFigureOut">
              <a:rPr lang="en-GB" smtClean="0"/>
            </a:fld>
            <a:endParaRPr lang="en-GB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F682449-64A1-41F2-8086-0C4E2437D66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7310" y="-5715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7085" y="2341880"/>
            <a:ext cx="3256280" cy="9550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713105">
              <a:spcBef>
                <a:spcPts val="780"/>
              </a:spcBef>
              <a:buNone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Modelling:</a:t>
            </a:r>
            <a:endParaRPr lang="en-US" sz="15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7335" indent="-178435" defTabSz="713105">
              <a:spcBef>
                <a:spcPts val="780"/>
              </a:spcBef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data in the 3 tables will be used.</a:t>
            </a:r>
            <a:endParaRPr lang="en-US" sz="2000"/>
          </a:p>
        </p:txBody>
      </p:sp>
      <p:sp>
        <p:nvSpPr>
          <p:cNvPr id="5" name="Subtitle 2"/>
          <p:cNvSpPr txBox="1"/>
          <p:nvPr/>
        </p:nvSpPr>
        <p:spPr>
          <a:xfrm>
            <a:off x="8426450" y="3296920"/>
            <a:ext cx="3256915" cy="298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13105">
              <a:spcBef>
                <a:spcPts val="780"/>
              </a:spcBef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Strategic Planning:</a:t>
            </a:r>
            <a:endParaRPr lang="en-US" sz="15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7335" indent="-178435" algn="l" defTabSz="713105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preparation:</a:t>
            </a:r>
            <a:endParaRPr lang="en-US" sz="15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4205" lvl="1" indent="-178435" algn="l" defTabSz="713105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data model to merge the data and clean the data.</a:t>
            </a:r>
            <a:endParaRPr lang="en-US" sz="12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7335" indent="-178435" algn="l" defTabSz="713105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engineering:</a:t>
            </a:r>
            <a:endParaRPr lang="en-US" sz="15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4205" lvl="1" indent="-178435" algn="l" defTabSz="713105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features.</a:t>
            </a:r>
            <a:endParaRPr lang="en-US" sz="12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4205" lvl="1" indent="-178435" algn="l" defTabSz="713105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 the data into a suitable format for machine learning.</a:t>
            </a:r>
            <a:endParaRPr lang="en-US" sz="12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7335" indent="-178435" algn="l" defTabSz="713105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building:</a:t>
            </a:r>
            <a:endParaRPr lang="en-US" sz="15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4205" lvl="1" indent="-178435" algn="l" defTabSz="713105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algorithms with cross-validation.</a:t>
            </a:r>
            <a:endParaRPr lang="en-US" sz="12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4205" lvl="1" indent="-178435" algn="l" defTabSz="713105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 performance metrics.</a:t>
            </a:r>
            <a:endParaRPr lang="en-US" sz="15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9610" y="3501390"/>
            <a:ext cx="7305040" cy="21888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986915" y="289560"/>
            <a:ext cx="86518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600" b="1"/>
              <a:t>Cognizant</a:t>
            </a:r>
            <a:endParaRPr lang="en-US" sz="66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Default Design</vt:lpstr>
      <vt:lpstr>COGNIZANT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</dc:title>
  <dc:creator>Eden Grandclaud</dc:creator>
  <cp:lastModifiedBy>HP</cp:lastModifiedBy>
  <cp:revision>3</cp:revision>
  <dcterms:created xsi:type="dcterms:W3CDTF">2023-08-09T15:39:00Z</dcterms:created>
  <dcterms:modified xsi:type="dcterms:W3CDTF">2024-06-28T16:38:41Z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151B760A6AC042D4992886A2451BC8A9_12</vt:lpwstr>
  </property>
  <property fmtid="{D5CDD505-2E9C-101B-9397-08002B2CF9AE}" pid="3" name="KSOProductBuildVer">
    <vt:lpwstr>1033-12.2.0.17119</vt:lpwstr>
  </property>
</Properties>
</file>