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>
            <p:custDataLst>
              <p:tags r:id="rId1"/>
            </p:custDataLst>
          </p:nvPr>
        </p:nvPicPr>
        <p:blipFill>
          <a:blip r:embed="rId2"/>
        </p:blipFill>
        <p:spPr>
          <a:xfrm>
            <a:off x="0" y="-635"/>
            <a:ext cx="6604000" cy="68586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50455" y="1906270"/>
            <a:ext cx="3867150" cy="3045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This feature importance visualisation tells us:</a:t>
            </a:r>
            <a:endParaRPr lang="en-US" sz="2000"/>
          </a:p>
          <a:p>
            <a:endParaRPr lang="en-US" sz="2000"/>
          </a:p>
          <a:p>
            <a:r>
              <a:rPr lang="en-US" sz="2000"/>
              <a:t>-- The product categories were not that important</a:t>
            </a:r>
            <a:endParaRPr lang="en-US" sz="2000"/>
          </a:p>
          <a:p>
            <a:r>
              <a:rPr lang="en-US" sz="2000"/>
              <a:t>-- The unit price and temperature were important in predicting stock</a:t>
            </a:r>
            <a:endParaRPr lang="en-US" sz="2000"/>
          </a:p>
          <a:p>
            <a:r>
              <a:rPr lang="en-US" sz="2000"/>
              <a:t>-- The hour of day was also important for predicting stock</a:t>
            </a:r>
            <a:endParaRPr 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HP</cp:lastModifiedBy>
  <cp:revision>1</cp:revision>
  <dcterms:created xsi:type="dcterms:W3CDTF">2024-06-28T17:07:32Z</dcterms:created>
  <dcterms:modified xsi:type="dcterms:W3CDTF">2024-06-28T17:07:32Z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A994922C32E740DF90C00F2DC31AEFA6_11</vt:lpwstr>
  </property>
  <property fmtid="{D5CDD505-2E9C-101B-9397-08002B2CF9AE}" pid="3" name="KSOProductBuildVer">
    <vt:lpwstr>1033-12.2.0.17119</vt:lpwstr>
  </property>
</Properties>
</file>