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notesSlides/notesSlide1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7.xml" ContentType="application/vnd.openxmlformats-officedocument.presentationml.notesSlide+xml"/>
  <Override PartName="/ppt/ink/ink1.xml" ContentType="application/inkml+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xml" ContentType="application/inkml+xml"/>
  <Override PartName="/ppt/tags/tag140.xml" ContentType="application/vnd.openxmlformats-officedocument.presentationml.tags+xml"/>
  <Override PartName="/ppt/tags/tag141.xml" ContentType="application/vnd.openxmlformats-officedocument.presentationml.tags+xml"/>
  <Override PartName="/ppt/notesSlides/notesSlide20.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21.xml" ContentType="application/vnd.openxmlformats-officedocument.presentationml.notesSlide+xml"/>
  <Override PartName="/ppt/charts/chart2.xml" ContentType="application/vnd.openxmlformats-officedocument.drawingml.chart+xml"/>
  <Override PartName="/ppt/tags/tag149.xml" ContentType="application/vnd.openxmlformats-officedocument.presentationml.tags+xml"/>
  <Override PartName="/ppt/tags/tag150.xml" ContentType="application/vnd.openxmlformats-officedocument.presentationml.tags+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4.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25.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32"/>
  </p:notesMasterIdLst>
  <p:sldIdLst>
    <p:sldId id="328" r:id="rId5"/>
    <p:sldId id="329" r:id="rId6"/>
    <p:sldId id="366"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5" r:id="rId31"/>
  </p:sldIdLst>
  <p:sldSz cx="9144000" cy="5143500" type="screen16x9"/>
  <p:notesSz cx="7019925" cy="9305925"/>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8">
          <p15:clr>
            <a:srgbClr val="A4A3A4"/>
          </p15:clr>
        </p15:guide>
        <p15:guide id="2" pos="2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58970" autoAdjust="0"/>
  </p:normalViewPr>
  <p:slideViewPr>
    <p:cSldViewPr>
      <p:cViewPr varScale="1">
        <p:scale>
          <a:sx n="88" d="100"/>
          <a:sy n="88" d="100"/>
        </p:scale>
        <p:origin x="1374" y="66"/>
      </p:cViewPr>
      <p:guideLst>
        <p:guide orient="horz" pos="1668"/>
        <p:guide pos="2352"/>
      </p:guideLst>
    </p:cSldViewPr>
  </p:slid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1806-46B6-904F-9A86E3D7BF95}"/>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1806-46B6-904F-9A86E3D7BF95}"/>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1806-46B6-904F-9A86E3D7BF95}"/>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1806-46B6-904F-9A86E3D7BF95}"/>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1806-46B6-904F-9A86E3D7BF95}"/>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1806-46B6-904F-9A86E3D7BF95}"/>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1806-46B6-904F-9A86E3D7BF95}"/>
            </c:ext>
          </c:extLst>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1806-46B6-904F-9A86E3D7BF95}"/>
            </c:ext>
          </c:extLst>
        </c:ser>
        <c:dLbls>
          <c:showLegendKey val="0"/>
          <c:showVal val="0"/>
          <c:showCatName val="0"/>
          <c:showSerName val="0"/>
          <c:showPercent val="0"/>
          <c:showBubbleSize val="0"/>
        </c:dLbls>
        <c:axId val="353212832"/>
        <c:axId val="351853728"/>
      </c:scatterChart>
      <c:valAx>
        <c:axId val="353212832"/>
        <c:scaling>
          <c:orientation val="minMax"/>
          <c:max val="400"/>
          <c:min val="0"/>
        </c:scaling>
        <c:delete val="0"/>
        <c:axPos val="b"/>
        <c:numFmt formatCode="General" sourceLinked="1"/>
        <c:majorTickMark val="cross"/>
        <c:minorTickMark val="none"/>
        <c:tickLblPos val="nextTo"/>
        <c:spPr>
          <a:ln w="38100"/>
        </c:spPr>
        <c:crossAx val="351853728"/>
        <c:crosses val="autoZero"/>
        <c:crossBetween val="midCat"/>
        <c:majorUnit val="100"/>
      </c:valAx>
      <c:valAx>
        <c:axId val="351853728"/>
        <c:scaling>
          <c:orientation val="minMax"/>
          <c:max val="3"/>
          <c:min val="0"/>
        </c:scaling>
        <c:delete val="0"/>
        <c:axPos val="l"/>
        <c:majorGridlines>
          <c:spPr>
            <a:ln>
              <a:noFill/>
            </a:ln>
          </c:spPr>
        </c:majorGridlines>
        <c:numFmt formatCode="General" sourceLinked="1"/>
        <c:majorTickMark val="none"/>
        <c:minorTickMark val="none"/>
        <c:tickLblPos val="none"/>
        <c:spPr>
          <a:ln w="38100"/>
        </c:spPr>
        <c:crossAx val="353212832"/>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Sheet1!$A$1:$A$20</c:f>
              <c:numCache>
                <c:formatCode>General</c:formatCode>
                <c:ptCount val="20"/>
                <c:pt idx="0">
                  <c:v>59.331797235022997</c:v>
                </c:pt>
                <c:pt idx="1">
                  <c:v>82.373271889400897</c:v>
                </c:pt>
                <c:pt idx="2">
                  <c:v>112.327188940092</c:v>
                </c:pt>
                <c:pt idx="3">
                  <c:v>152.64976958525301</c:v>
                </c:pt>
                <c:pt idx="4">
                  <c:v>167.626728110599</c:v>
                </c:pt>
                <c:pt idx="5">
                  <c:v>221.77419354838699</c:v>
                </c:pt>
                <c:pt idx="6">
                  <c:v>228.68663594469999</c:v>
                </c:pt>
                <c:pt idx="7">
                  <c:v>301.267281105991</c:v>
                </c:pt>
                <c:pt idx="8">
                  <c:v>312.78801843318001</c:v>
                </c:pt>
                <c:pt idx="9">
                  <c:v>343.89400921659001</c:v>
                </c:pt>
                <c:pt idx="10">
                  <c:v>272.46543778801799</c:v>
                </c:pt>
                <c:pt idx="11">
                  <c:v>394.58525345622098</c:v>
                </c:pt>
                <c:pt idx="12">
                  <c:v>393.43317972350201</c:v>
                </c:pt>
                <c:pt idx="13">
                  <c:v>142.281105990783</c:v>
                </c:pt>
                <c:pt idx="14">
                  <c:v>88.133640552995402</c:v>
                </c:pt>
                <c:pt idx="15">
                  <c:v>127.30414746543801</c:v>
                </c:pt>
                <c:pt idx="16">
                  <c:v>189.51612903225799</c:v>
                </c:pt>
                <c:pt idx="17">
                  <c:v>262.09677419354801</c:v>
                </c:pt>
                <c:pt idx="18">
                  <c:v>433.75576036866403</c:v>
                </c:pt>
                <c:pt idx="19">
                  <c:v>134.216589861751</c:v>
                </c:pt>
              </c:numCache>
            </c:numRef>
          </c:xVal>
          <c:yVal>
            <c:numRef>
              <c:f>Sheet1!$B$1:$B$20</c:f>
              <c:numCache>
                <c:formatCode>General</c:formatCode>
                <c:ptCount val="20"/>
                <c:pt idx="0">
                  <c:v>95.760233918128705</c:v>
                </c:pt>
                <c:pt idx="1">
                  <c:v>161.549707602339</c:v>
                </c:pt>
                <c:pt idx="2">
                  <c:v>211.25730994151999</c:v>
                </c:pt>
                <c:pt idx="3">
                  <c:v>244.88304093567299</c:v>
                </c:pt>
                <c:pt idx="4">
                  <c:v>293.12865497076001</c:v>
                </c:pt>
                <c:pt idx="5">
                  <c:v>287.28070175438597</c:v>
                </c:pt>
                <c:pt idx="6">
                  <c:v>315.05847953216397</c:v>
                </c:pt>
                <c:pt idx="7">
                  <c:v>288.74269005847998</c:v>
                </c:pt>
                <c:pt idx="8">
                  <c:v>342.83625730994203</c:v>
                </c:pt>
                <c:pt idx="9">
                  <c:v>315.05847953216397</c:v>
                </c:pt>
                <c:pt idx="10">
                  <c:v>325.29239766081901</c:v>
                </c:pt>
                <c:pt idx="11">
                  <c:v>297.51461988304101</c:v>
                </c:pt>
                <c:pt idx="12">
                  <c:v>342.83625730994203</c:v>
                </c:pt>
                <c:pt idx="13">
                  <c:v>173.24561403508801</c:v>
                </c:pt>
                <c:pt idx="14">
                  <c:v>218.56725146198801</c:v>
                </c:pt>
                <c:pt idx="15">
                  <c:v>313.59649122807002</c:v>
                </c:pt>
                <c:pt idx="16">
                  <c:v>336.98830409356702</c:v>
                </c:pt>
                <c:pt idx="17">
                  <c:v>291.66666666666703</c:v>
                </c:pt>
                <c:pt idx="18">
                  <c:v>309.21052631578999</c:v>
                </c:pt>
                <c:pt idx="19">
                  <c:v>278.508771929825</c:v>
                </c:pt>
              </c:numCache>
            </c:numRef>
          </c:yVal>
          <c:smooth val="0"/>
          <c:extLst>
            <c:ext xmlns:c16="http://schemas.microsoft.com/office/drawing/2014/chart" uri="{C3380CC4-5D6E-409C-BE32-E72D297353CC}">
              <c16:uniqueId val="{00000000-2C20-4220-942A-11C0C9ADCCC9}"/>
            </c:ext>
          </c:extLst>
        </c:ser>
        <c:dLbls>
          <c:showLegendKey val="0"/>
          <c:showVal val="0"/>
          <c:showCatName val="0"/>
          <c:showSerName val="0"/>
          <c:showPercent val="0"/>
          <c:showBubbleSize val="0"/>
        </c:dLbls>
        <c:axId val="441216696"/>
        <c:axId val="441217088"/>
      </c:scatterChart>
      <c:valAx>
        <c:axId val="441216696"/>
        <c:scaling>
          <c:orientation val="minMax"/>
        </c:scaling>
        <c:delete val="0"/>
        <c:axPos val="b"/>
        <c:numFmt formatCode="General" sourceLinked="1"/>
        <c:majorTickMark val="out"/>
        <c:minorTickMark val="none"/>
        <c:tickLblPos val="none"/>
        <c:crossAx val="441217088"/>
        <c:crosses val="autoZero"/>
        <c:crossBetween val="midCat"/>
      </c:valAx>
      <c:valAx>
        <c:axId val="441217088"/>
        <c:scaling>
          <c:orientation val="minMax"/>
          <c:max val="350"/>
          <c:min val="0"/>
        </c:scaling>
        <c:delete val="0"/>
        <c:axPos val="l"/>
        <c:numFmt formatCode="General" sourceLinked="1"/>
        <c:majorTickMark val="out"/>
        <c:minorTickMark val="none"/>
        <c:tickLblPos val="none"/>
        <c:crossAx val="441216696"/>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Sheet1!$A$1:$A$20</c:f>
              <c:numCache>
                <c:formatCode>General</c:formatCode>
                <c:ptCount val="20"/>
                <c:pt idx="0">
                  <c:v>59.331797235022997</c:v>
                </c:pt>
                <c:pt idx="1">
                  <c:v>82.373271889400897</c:v>
                </c:pt>
                <c:pt idx="2">
                  <c:v>112.327188940092</c:v>
                </c:pt>
                <c:pt idx="3">
                  <c:v>152.64976958525301</c:v>
                </c:pt>
                <c:pt idx="4">
                  <c:v>167.626728110599</c:v>
                </c:pt>
                <c:pt idx="5">
                  <c:v>221.77419354838699</c:v>
                </c:pt>
                <c:pt idx="6">
                  <c:v>228.68663594469999</c:v>
                </c:pt>
                <c:pt idx="7">
                  <c:v>301.267281105991</c:v>
                </c:pt>
                <c:pt idx="8">
                  <c:v>312.78801843318001</c:v>
                </c:pt>
                <c:pt idx="9">
                  <c:v>343.89400921659001</c:v>
                </c:pt>
                <c:pt idx="10">
                  <c:v>272.46543778801799</c:v>
                </c:pt>
                <c:pt idx="11">
                  <c:v>394.58525345622098</c:v>
                </c:pt>
                <c:pt idx="12">
                  <c:v>393.43317972350201</c:v>
                </c:pt>
                <c:pt idx="13">
                  <c:v>142.281105990783</c:v>
                </c:pt>
                <c:pt idx="14">
                  <c:v>88.133640552995402</c:v>
                </c:pt>
                <c:pt idx="15">
                  <c:v>127.30414746543801</c:v>
                </c:pt>
                <c:pt idx="16">
                  <c:v>189.51612903225799</c:v>
                </c:pt>
                <c:pt idx="17">
                  <c:v>262.09677419354801</c:v>
                </c:pt>
                <c:pt idx="18">
                  <c:v>433.75576036866403</c:v>
                </c:pt>
                <c:pt idx="19">
                  <c:v>134.216589861751</c:v>
                </c:pt>
              </c:numCache>
            </c:numRef>
          </c:xVal>
          <c:yVal>
            <c:numRef>
              <c:f>Sheet1!$B$1:$B$20</c:f>
              <c:numCache>
                <c:formatCode>General</c:formatCode>
                <c:ptCount val="20"/>
                <c:pt idx="0">
                  <c:v>95.760233918128705</c:v>
                </c:pt>
                <c:pt idx="1">
                  <c:v>161.549707602339</c:v>
                </c:pt>
                <c:pt idx="2">
                  <c:v>211.25730994151999</c:v>
                </c:pt>
                <c:pt idx="3">
                  <c:v>244.88304093567299</c:v>
                </c:pt>
                <c:pt idx="4">
                  <c:v>293.12865497076001</c:v>
                </c:pt>
                <c:pt idx="5">
                  <c:v>287.28070175438597</c:v>
                </c:pt>
                <c:pt idx="6">
                  <c:v>315.05847953216397</c:v>
                </c:pt>
                <c:pt idx="7">
                  <c:v>288.74269005847998</c:v>
                </c:pt>
                <c:pt idx="8">
                  <c:v>342.83625730994203</c:v>
                </c:pt>
                <c:pt idx="9">
                  <c:v>315.05847953216397</c:v>
                </c:pt>
                <c:pt idx="10">
                  <c:v>325.29239766081901</c:v>
                </c:pt>
                <c:pt idx="11">
                  <c:v>297.51461988304101</c:v>
                </c:pt>
                <c:pt idx="12">
                  <c:v>342.83625730994203</c:v>
                </c:pt>
                <c:pt idx="13">
                  <c:v>173.24561403508801</c:v>
                </c:pt>
                <c:pt idx="14">
                  <c:v>218.56725146198801</c:v>
                </c:pt>
                <c:pt idx="15">
                  <c:v>313.59649122807002</c:v>
                </c:pt>
                <c:pt idx="16">
                  <c:v>336.98830409356702</c:v>
                </c:pt>
                <c:pt idx="17">
                  <c:v>291.66666666666703</c:v>
                </c:pt>
                <c:pt idx="18">
                  <c:v>309.21052631578999</c:v>
                </c:pt>
                <c:pt idx="19">
                  <c:v>278.508771929825</c:v>
                </c:pt>
              </c:numCache>
            </c:numRef>
          </c:yVal>
          <c:smooth val="0"/>
          <c:extLst>
            <c:ext xmlns:c16="http://schemas.microsoft.com/office/drawing/2014/chart" uri="{C3380CC4-5D6E-409C-BE32-E72D297353CC}">
              <c16:uniqueId val="{00000000-3BBD-4AC6-AB6C-BD47A419FE6B}"/>
            </c:ext>
          </c:extLst>
        </c:ser>
        <c:dLbls>
          <c:showLegendKey val="0"/>
          <c:showVal val="0"/>
          <c:showCatName val="0"/>
          <c:showSerName val="0"/>
          <c:showPercent val="0"/>
          <c:showBubbleSize val="0"/>
        </c:dLbls>
        <c:axId val="441907784"/>
        <c:axId val="441908176"/>
      </c:scatterChart>
      <c:valAx>
        <c:axId val="441907784"/>
        <c:scaling>
          <c:orientation val="minMax"/>
        </c:scaling>
        <c:delete val="0"/>
        <c:axPos val="b"/>
        <c:numFmt formatCode="General" sourceLinked="1"/>
        <c:majorTickMark val="out"/>
        <c:minorTickMark val="none"/>
        <c:tickLblPos val="none"/>
        <c:crossAx val="441908176"/>
        <c:crosses val="autoZero"/>
        <c:crossBetween val="midCat"/>
      </c:valAx>
      <c:valAx>
        <c:axId val="441908176"/>
        <c:scaling>
          <c:orientation val="minMax"/>
          <c:max val="350"/>
          <c:min val="0"/>
        </c:scaling>
        <c:delete val="0"/>
        <c:axPos val="l"/>
        <c:numFmt formatCode="General" sourceLinked="1"/>
        <c:majorTickMark val="out"/>
        <c:minorTickMark val="none"/>
        <c:tickLblPos val="none"/>
        <c:crossAx val="441907784"/>
        <c:crosses val="autoZero"/>
        <c:crossBetween val="midCat"/>
      </c:valAx>
    </c:plotArea>
    <c:plotVisOnly val="1"/>
    <c:dispBlanksAs val="gap"/>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1680" units="cm"/>
          <inkml:channel name="Y" type="integer" max="1050" units="cm"/>
          <inkml:channel name="T" type="integer" max="2.14748E9" units="dev"/>
        </inkml:traceFormat>
        <inkml:channelProperties>
          <inkml:channelProperty channel="X" name="resolution" value="28.33052" units="1/cm"/>
          <inkml:channelProperty channel="Y" name="resolution" value="28.37838" units="1/cm"/>
          <inkml:channelProperty channel="T" name="resolution" value="1" units="1/dev"/>
        </inkml:channelProperties>
      </inkml:inkSource>
      <inkml:timestamp xml:id="ts0" timeString="2017-10-17T20:46:20.522"/>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22996 6244 0,'-15'0'78,"15"-15"374,0-15-452,0 30 16</inkml:trace>
  <inkml:trace contextRef="#ctx0" brushRef="#br1" timeOffset="3951.226">23057 6123 0,'0'0'265,"0"15"-93,-16-15-156,16 30 15,-15-14-16,15-1 1,0 0 0,0 0-1,0 0 16,-30 0 1,30 0-17,0-15 1,0 15 15,0 1-15,0-1-1,0 0-15,0 0 16,-15 15-16,15-30 15,0 30-15,0-14 16,-45 44-16,29-60 16,16 30-16,0-15 15,0-15-15,-30 46 16,30-46-1,-15 15-15,15 0 16,0 0-16,0-15 16,-30 15-1,30 0-15,0 0 16,0-15-16,0 16 15,-15-1-15,15 0 16,0-15-16,0 15 16,-15-15-16,15 15 15,0 0 16</inkml:trace>
  <inkml:trace contextRef="#ctx0" brushRef="#br1" timeOffset="5487.3138">22709 6501 0,'0'15'78,"0"15"-78,0-14 15,0 14-15,0 0 16,0-30-16,0 30 15,0-30-15,0 15 16,0 16-16,15-16 16,-15 0-16,0 0 15,0 0 48,15 0-48,-15 0 16,15 0 125,0-15-124,0 0-32,-15 0 15,31 0-15,-31 0 16,30-15-1,-30 0-15,15 15 16,-15-15-16,15 15 16,15-30-16,-15 15 15,1 0 1,-16 0-16,0 15 62,15-16 47,0 1-109,-15 15 16,30-30 0</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1-09-30T05:22:30.556"/>
    </inkml:context>
    <inkml:brush xml:id="br0">
      <inkml:brushProperty name="width" value="0.05292" units="cm"/>
      <inkml:brushProperty name="height" value="0.05292" units="cm"/>
      <inkml:brushProperty name="color" value="#0000FF"/>
    </inkml:brush>
  </inkml:definitions>
  <inkml:trace contextRef="#ctx0" brushRef="#br0">23039 13315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9608008F-8C0F-4F63-86DC-E7B67385E4BD}" type="datetimeFigureOut">
              <a:rPr lang="en-US" smtClean="0"/>
              <a:pPr/>
              <a:t>4/25/2019</a:t>
            </a:fld>
            <a:endParaRPr lang="en-US"/>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3052038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237020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1038885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a:p>
        </p:txBody>
      </p:sp>
    </p:spTree>
    <p:extLst>
      <p:ext uri="{BB962C8B-B14F-4D97-AF65-F5344CB8AC3E}">
        <p14:creationId xmlns:p14="http://schemas.microsoft.com/office/powerpoint/2010/main" val="391222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a:p>
        </p:txBody>
      </p:sp>
    </p:spTree>
    <p:extLst>
      <p:ext uri="{BB962C8B-B14F-4D97-AF65-F5344CB8AC3E}">
        <p14:creationId xmlns:p14="http://schemas.microsoft.com/office/powerpoint/2010/main" val="368379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Pop-up Quiz</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26</a:t>
            </a:fld>
            <a:endParaRPr lang="en-US"/>
          </a:p>
        </p:txBody>
      </p:sp>
    </p:spTree>
    <p:extLst>
      <p:ext uri="{BB962C8B-B14F-4D97-AF65-F5344CB8AC3E}">
        <p14:creationId xmlns:p14="http://schemas.microsoft.com/office/powerpoint/2010/main" val="3920421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27</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several questions about different notation of</a:t>
            </a:r>
            <a:r>
              <a:rPr lang="en-US" baseline="0" dirty="0" smtClean="0"/>
              <a:t> subscripts and superscripts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extLst>
      <p:ext uri="{BB962C8B-B14F-4D97-AF65-F5344CB8AC3E}">
        <p14:creationId xmlns:p14="http://schemas.microsoft.com/office/powerpoint/2010/main" val="392042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a:p>
        </p:txBody>
      </p:sp>
    </p:spTree>
    <p:extLst>
      <p:ext uri="{BB962C8B-B14F-4D97-AF65-F5344CB8AC3E}">
        <p14:creationId xmlns:p14="http://schemas.microsoft.com/office/powerpoint/2010/main" val="2937125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25752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5" name="Rectangle 4"/>
          <p:cNvSpPr/>
          <p:nvPr userDrawn="1"/>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3869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4/25/2019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Layout" Target="../slideLayouts/slideLayout42.xml"/><Relationship Id="rId26" Type="http://schemas.openxmlformats.org/officeDocument/2006/relationships/image" Target="../media/image39.png"/><Relationship Id="rId3" Type="http://schemas.openxmlformats.org/officeDocument/2006/relationships/tags" Target="../tags/tag78.xml"/><Relationship Id="rId21" Type="http://schemas.openxmlformats.org/officeDocument/2006/relationships/image" Target="../media/image34.png"/><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image" Target="../media/image38.png"/><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image" Target="../media/image33.png"/><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image" Target="../media/image37.png"/><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image" Target="../media/image36.png"/><Relationship Id="rId10" Type="http://schemas.openxmlformats.org/officeDocument/2006/relationships/tags" Target="../tags/tag85.xml"/><Relationship Id="rId19" Type="http://schemas.openxmlformats.org/officeDocument/2006/relationships/notesSlide" Target="../notesSlides/notesSlide11.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2.xml"/><Relationship Id="rId1" Type="http://schemas.openxmlformats.org/officeDocument/2006/relationships/tags" Target="../tags/tag9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13" Type="http://schemas.openxmlformats.org/officeDocument/2006/relationships/image" Target="../media/image45.png"/><Relationship Id="rId3" Type="http://schemas.openxmlformats.org/officeDocument/2006/relationships/tags" Target="../tags/tag96.xml"/><Relationship Id="rId7" Type="http://schemas.openxmlformats.org/officeDocument/2006/relationships/slideLayout" Target="../slideLayouts/slideLayout42.xml"/><Relationship Id="rId12" Type="http://schemas.openxmlformats.org/officeDocument/2006/relationships/image" Target="../media/image44.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media/image43.png"/><Relationship Id="rId5" Type="http://schemas.openxmlformats.org/officeDocument/2006/relationships/tags" Target="../tags/tag98.xml"/><Relationship Id="rId15" Type="http://schemas.openxmlformats.org/officeDocument/2006/relationships/image" Target="../media/image48.png"/><Relationship Id="rId10" Type="http://schemas.openxmlformats.org/officeDocument/2006/relationships/image" Target="../media/image42.png"/><Relationship Id="rId4" Type="http://schemas.openxmlformats.org/officeDocument/2006/relationships/tags" Target="../tags/tag97.xml"/><Relationship Id="rId9" Type="http://schemas.openxmlformats.org/officeDocument/2006/relationships/image" Target="../media/image41.png"/><Relationship Id="rId14"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49.png"/><Relationship Id="rId5" Type="http://schemas.openxmlformats.org/officeDocument/2006/relationships/image" Target="../media/image4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104.xml"/><Relationship Id="rId7" Type="http://schemas.openxmlformats.org/officeDocument/2006/relationships/chart" Target="../charts/chart1.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16.xml"/><Relationship Id="rId5" Type="http://schemas.openxmlformats.org/officeDocument/2006/relationships/slideLayout" Target="../slideLayouts/slideLayout42.xml"/><Relationship Id="rId10" Type="http://schemas.openxmlformats.org/officeDocument/2006/relationships/image" Target="../media/image51.png"/><Relationship Id="rId4" Type="http://schemas.openxmlformats.org/officeDocument/2006/relationships/tags" Target="../tags/tag105.xml"/><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13" Type="http://schemas.openxmlformats.org/officeDocument/2006/relationships/tags" Target="../tags/tag118.xml"/><Relationship Id="rId18" Type="http://schemas.openxmlformats.org/officeDocument/2006/relationships/tags" Target="../tags/tag123.xml"/><Relationship Id="rId26" Type="http://schemas.openxmlformats.org/officeDocument/2006/relationships/tags" Target="../tags/tag131.xml"/><Relationship Id="rId39" Type="http://schemas.openxmlformats.org/officeDocument/2006/relationships/image" Target="../media/image54.emf"/><Relationship Id="rId3" Type="http://schemas.openxmlformats.org/officeDocument/2006/relationships/tags" Target="../tags/tag108.xml"/><Relationship Id="rId21" Type="http://schemas.openxmlformats.org/officeDocument/2006/relationships/tags" Target="../tags/tag126.xml"/><Relationship Id="rId34" Type="http://schemas.openxmlformats.org/officeDocument/2006/relationships/image" Target="../media/image39.png"/><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5" Type="http://schemas.openxmlformats.org/officeDocument/2006/relationships/tags" Target="../tags/tag130.xml"/><Relationship Id="rId33" Type="http://schemas.openxmlformats.org/officeDocument/2006/relationships/image" Target="../media/image49.png"/><Relationship Id="rId2" Type="http://schemas.openxmlformats.org/officeDocument/2006/relationships/tags" Target="../tags/tag107.xml"/><Relationship Id="rId16" Type="http://schemas.openxmlformats.org/officeDocument/2006/relationships/tags" Target="../tags/tag121.xml"/><Relationship Id="rId20" Type="http://schemas.openxmlformats.org/officeDocument/2006/relationships/tags" Target="../tags/tag125.xml"/><Relationship Id="rId29" Type="http://schemas.openxmlformats.org/officeDocument/2006/relationships/tags" Target="../tags/tag134.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24" Type="http://schemas.openxmlformats.org/officeDocument/2006/relationships/tags" Target="../tags/tag129.xml"/><Relationship Id="rId32" Type="http://schemas.openxmlformats.org/officeDocument/2006/relationships/image" Target="../media/image52.png"/><Relationship Id="rId5" Type="http://schemas.openxmlformats.org/officeDocument/2006/relationships/tags" Target="../tags/tag110.xml"/><Relationship Id="rId15" Type="http://schemas.openxmlformats.org/officeDocument/2006/relationships/tags" Target="../tags/tag120.xml"/><Relationship Id="rId23" Type="http://schemas.openxmlformats.org/officeDocument/2006/relationships/tags" Target="../tags/tag128.xml"/><Relationship Id="rId28" Type="http://schemas.openxmlformats.org/officeDocument/2006/relationships/tags" Target="../tags/tag133.xml"/><Relationship Id="rId10" Type="http://schemas.openxmlformats.org/officeDocument/2006/relationships/tags" Target="../tags/tag115.xml"/><Relationship Id="rId19" Type="http://schemas.openxmlformats.org/officeDocument/2006/relationships/tags" Target="../tags/tag124.xml"/><Relationship Id="rId31" Type="http://schemas.openxmlformats.org/officeDocument/2006/relationships/notesSlide" Target="../notesSlides/notesSlide17.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 Id="rId22" Type="http://schemas.openxmlformats.org/officeDocument/2006/relationships/tags" Target="../tags/tag127.xml"/><Relationship Id="rId27" Type="http://schemas.openxmlformats.org/officeDocument/2006/relationships/tags" Target="../tags/tag132.xml"/><Relationship Id="rId30" Type="http://schemas.openxmlformats.org/officeDocument/2006/relationships/slideLayout" Target="../slideLayouts/slideLayout42.xml"/><Relationship Id="rId35" Type="http://schemas.openxmlformats.org/officeDocument/2006/relationships/customXml" Target="../ink/ink1.xml"/><Relationship Id="rId8" Type="http://schemas.openxmlformats.org/officeDocument/2006/relationships/tags" Target="../tags/tag113.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137.xml"/><Relationship Id="rId7" Type="http://schemas.openxmlformats.org/officeDocument/2006/relationships/notesSlide" Target="../notesSlides/notesSlide18.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slideLayout" Target="../slideLayouts/slideLayout42.xml"/><Relationship Id="rId5" Type="http://schemas.openxmlformats.org/officeDocument/2006/relationships/tags" Target="../tags/tag139.xml"/><Relationship Id="rId10" Type="http://schemas.openxmlformats.org/officeDocument/2006/relationships/image" Target="../media/image53.png"/><Relationship Id="rId4" Type="http://schemas.openxmlformats.org/officeDocument/2006/relationships/tags" Target="../tags/tag138.xml"/><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65.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image" Target="../media/image4.png"/><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59.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58.png"/><Relationship Id="rId17" Type="http://schemas.openxmlformats.org/officeDocument/2006/relationships/chart" Target="../charts/chart2.xml"/><Relationship Id="rId2" Type="http://schemas.openxmlformats.org/officeDocument/2006/relationships/tags" Target="../tags/tag143.xml"/><Relationship Id="rId16" Type="http://schemas.openxmlformats.org/officeDocument/2006/relationships/image" Target="../media/image62.png"/><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image" Target="../media/image57.png"/><Relationship Id="rId5" Type="http://schemas.openxmlformats.org/officeDocument/2006/relationships/tags" Target="../tags/tag146.xml"/><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tags" Target="../tags/tag145.xml"/><Relationship Id="rId9" Type="http://schemas.openxmlformats.org/officeDocument/2006/relationships/notesSlide" Target="../notesSlides/notesSlide21.xml"/><Relationship Id="rId1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chart" Target="../charts/chart3.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39.png"/><Relationship Id="rId5" Type="http://schemas.openxmlformats.org/officeDocument/2006/relationships/image" Target="../media/image65.png"/><Relationship Id="rId4"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tags" Target="../tags/tag155.xml"/><Relationship Id="rId16" Type="http://schemas.openxmlformats.org/officeDocument/2006/relationships/image" Target="../media/image70.png"/><Relationship Id="rId20" Type="http://schemas.openxmlformats.org/officeDocument/2006/relationships/image" Target="../media/image15.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notesSlide" Target="../notesSlides/notesSlide24.xml"/><Relationship Id="rId5" Type="http://schemas.openxmlformats.org/officeDocument/2006/relationships/tags" Target="../tags/tag158.xml"/><Relationship Id="rId15" Type="http://schemas.openxmlformats.org/officeDocument/2006/relationships/image" Target="../media/image69.png"/><Relationship Id="rId10" Type="http://schemas.openxmlformats.org/officeDocument/2006/relationships/slideLayout" Target="../slideLayouts/slideLayout42.xml"/><Relationship Id="rId19" Type="http://schemas.openxmlformats.org/officeDocument/2006/relationships/image" Target="../media/image73.png"/><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image" Target="../media/image68.png"/></Relationships>
</file>

<file path=ppt/slides/_rels/slide26.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tags" Target="../tags/tag165.xml"/><Relationship Id="rId21" Type="http://schemas.openxmlformats.org/officeDocument/2006/relationships/image" Target="../media/image82.png"/><Relationship Id="rId7" Type="http://schemas.openxmlformats.org/officeDocument/2006/relationships/tags" Target="../tags/tag169.xml"/><Relationship Id="rId12" Type="http://schemas.openxmlformats.org/officeDocument/2006/relationships/notesSlide" Target="../notesSlides/notesSlide25.xml"/><Relationship Id="rId17" Type="http://schemas.openxmlformats.org/officeDocument/2006/relationships/image" Target="../media/image78.png"/><Relationship Id="rId2" Type="http://schemas.openxmlformats.org/officeDocument/2006/relationships/tags" Target="../tags/tag164.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slideLayout" Target="../slideLayouts/slideLayout42.xml"/><Relationship Id="rId5" Type="http://schemas.openxmlformats.org/officeDocument/2006/relationships/tags" Target="../tags/tag167.xml"/><Relationship Id="rId15" Type="http://schemas.openxmlformats.org/officeDocument/2006/relationships/image" Target="../media/image76.png"/><Relationship Id="rId10" Type="http://schemas.openxmlformats.org/officeDocument/2006/relationships/tags" Target="../tags/tag172.xml"/><Relationship Id="rId19" Type="http://schemas.openxmlformats.org/officeDocument/2006/relationships/image" Target="../media/image80.png"/><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image" Target="../media/image75.png"/><Relationship Id="rId22" Type="http://schemas.openxmlformats.org/officeDocument/2006/relationships/image" Target="../media/image83.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86.png"/><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image" Target="../media/image49.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image" Target="../media/image85.png"/><Relationship Id="rId5" Type="http://schemas.openxmlformats.org/officeDocument/2006/relationships/tags" Target="../tags/tag177.xml"/><Relationship Id="rId10" Type="http://schemas.openxmlformats.org/officeDocument/2006/relationships/image" Target="../media/image84.png"/><Relationship Id="rId4" Type="http://schemas.openxmlformats.org/officeDocument/2006/relationships/tags" Target="../tags/tag176.xml"/><Relationship Id="rId9"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9.png"/><Relationship Id="rId3" Type="http://schemas.openxmlformats.org/officeDocument/2006/relationships/tags" Target="../tags/tag7.xml"/><Relationship Id="rId7" Type="http://schemas.openxmlformats.org/officeDocument/2006/relationships/slideLayout" Target="../slideLayouts/slideLayout42.xml"/><Relationship Id="rId12"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7.png"/><Relationship Id="rId5" Type="http://schemas.openxmlformats.org/officeDocument/2006/relationships/tags" Target="../tags/tag9.xml"/><Relationship Id="rId10" Type="http://schemas.openxmlformats.org/officeDocument/2006/relationships/image" Target="../media/image6.png"/><Relationship Id="rId4" Type="http://schemas.openxmlformats.org/officeDocument/2006/relationships/tags" Target="../tags/tag8.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slideLayout" Target="../slideLayouts/slideLayout42.xml"/><Relationship Id="rId3" Type="http://schemas.openxmlformats.org/officeDocument/2006/relationships/tags" Target="../tags/tag14.xml"/><Relationship Id="rId21" Type="http://schemas.openxmlformats.org/officeDocument/2006/relationships/image" Target="../media/image11.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image" Target="../media/image10.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image" Target="../media/image14.png"/><Relationship Id="rId10" Type="http://schemas.openxmlformats.org/officeDocument/2006/relationships/tags" Target="../tags/tag21.xml"/><Relationship Id="rId19" Type="http://schemas.openxmlformats.org/officeDocument/2006/relationships/notesSlide" Target="../notesSlides/notesSlide6.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image" Target="../media/image12.png"/><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notesSlide" Target="../notesSlides/notesSlide8.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image" Target="../media/image17.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slideLayout" Target="../slideLayouts/slideLayout42.xml"/><Relationship Id="rId32" Type="http://schemas.openxmlformats.org/officeDocument/2006/relationships/image" Target="../media/image20.png"/><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image" Target="../media/image16.png"/><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image" Target="../media/image19.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image" Target="../media/image15.png"/><Relationship Id="rId30" Type="http://schemas.openxmlformats.org/officeDocument/2006/relationships/image" Target="../media/image18.png"/></Relationships>
</file>

<file path=ppt/slides/_rels/slide9.xml.rels><?xml version="1.0" encoding="UTF-8" standalone="yes"?>
<Relationships xmlns="http://schemas.openxmlformats.org/package/2006/relationships"><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notesSlide" Target="../notesSlides/notesSlide9.xml"/><Relationship Id="rId39" Type="http://schemas.openxmlformats.org/officeDocument/2006/relationships/image" Target="../media/image31.png"/><Relationship Id="rId21" Type="http://schemas.openxmlformats.org/officeDocument/2006/relationships/tags" Target="../tags/tag72.xml"/><Relationship Id="rId34" Type="http://schemas.openxmlformats.org/officeDocument/2006/relationships/image" Target="../media/image26.png"/><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slideLayout" Target="../slideLayouts/slideLayout42.xml"/><Relationship Id="rId33" Type="http://schemas.openxmlformats.org/officeDocument/2006/relationships/image" Target="../media/image25.png"/><Relationship Id="rId38" Type="http://schemas.openxmlformats.org/officeDocument/2006/relationships/image" Target="../media/image30.png"/><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29" Type="http://schemas.openxmlformats.org/officeDocument/2006/relationships/image" Target="../media/image18.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tags" Target="../tags/tag75.xml"/><Relationship Id="rId32" Type="http://schemas.openxmlformats.org/officeDocument/2006/relationships/image" Target="../media/image24.png"/><Relationship Id="rId37" Type="http://schemas.openxmlformats.org/officeDocument/2006/relationships/image" Target="../media/image29.png"/><Relationship Id="rId40" Type="http://schemas.openxmlformats.org/officeDocument/2006/relationships/image" Target="../media/image32.png"/><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74.xml"/><Relationship Id="rId28" Type="http://schemas.openxmlformats.org/officeDocument/2006/relationships/image" Target="../media/image22.png"/><Relationship Id="rId36" Type="http://schemas.openxmlformats.org/officeDocument/2006/relationships/image" Target="../media/image28.png"/><Relationship Id="rId10" Type="http://schemas.openxmlformats.org/officeDocument/2006/relationships/tags" Target="../tags/tag61.xml"/><Relationship Id="rId19" Type="http://schemas.openxmlformats.org/officeDocument/2006/relationships/tags" Target="../tags/tag70.xml"/><Relationship Id="rId31" Type="http://schemas.openxmlformats.org/officeDocument/2006/relationships/image" Target="../media/image23.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 Id="rId27" Type="http://schemas.openxmlformats.org/officeDocument/2006/relationships/image" Target="../media/image21.png"/><Relationship Id="rId30" Type="http://schemas.openxmlformats.org/officeDocument/2006/relationships/image" Target="../media/image19.png"/><Relationship Id="rId35" Type="http://schemas.openxmlformats.org/officeDocument/2006/relationships/image" Target="../media/image27.png"/><Relationship Id="rId8" Type="http://schemas.openxmlformats.org/officeDocument/2006/relationships/tags" Target="../tags/tag59.xml"/><Relationship Id="rId3"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666750"/>
            <a:ext cx="86106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Linear Regression with multiple variables</a:t>
            </a:r>
            <a:endParaRPr lang="en-US" sz="3600" dirty="0">
              <a:solidFill>
                <a:schemeClr val="tx1">
                  <a:lumMod val="75000"/>
                  <a:lumOff val="25000"/>
                </a:schemeClr>
              </a:solidFill>
            </a:endParaRPr>
          </a:p>
        </p:txBody>
      </p:sp>
      <p:cxnSp>
        <p:nvCxnSpPr>
          <p:cNvPr id="6" name="Straight Connector 5"/>
          <p:cNvCxnSpPr/>
          <p:nvPr/>
        </p:nvCxnSpPr>
        <p:spPr>
          <a:xfrm flipV="1">
            <a:off x="457200" y="2150528"/>
            <a:ext cx="8065345" cy="40222"/>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533400" y="2571750"/>
            <a:ext cx="6553200" cy="1981200"/>
          </a:xfrm>
        </p:spPr>
        <p:txBody>
          <a:bodyPr>
            <a:noAutofit/>
          </a:bodyPr>
          <a:lstStyle/>
          <a:p>
            <a:pPr algn="l"/>
            <a:r>
              <a:rPr lang="en-US" sz="4800" dirty="0" smtClean="0">
                <a:solidFill>
                  <a:schemeClr val="tx1">
                    <a:lumMod val="75000"/>
                    <a:lumOff val="25000"/>
                  </a:schemeClr>
                </a:solidFill>
              </a:rPr>
              <a:t>Multiple features</a:t>
            </a:r>
            <a:br>
              <a:rPr lang="en-US" sz="4800" dirty="0" smtClean="0">
                <a:solidFill>
                  <a:schemeClr val="tx1">
                    <a:lumMod val="75000"/>
                    <a:lumOff val="25000"/>
                  </a:schemeClr>
                </a:solidFill>
              </a:rPr>
            </a:br>
            <a:r>
              <a:rPr lang="en-US" sz="4800" dirty="0">
                <a:solidFill>
                  <a:schemeClr val="tx1">
                    <a:lumMod val="75000"/>
                    <a:lumOff val="25000"/>
                  </a:schemeClr>
                </a:solidFill>
              </a:rPr>
              <a:t/>
            </a:r>
            <a:br>
              <a:rPr lang="en-US" sz="4800" dirty="0">
                <a:solidFill>
                  <a:schemeClr val="tx1">
                    <a:lumMod val="75000"/>
                    <a:lumOff val="25000"/>
                  </a:schemeClr>
                </a:solidFill>
              </a:rPr>
            </a:br>
            <a:r>
              <a:rPr lang="en-US" sz="4800" dirty="0" smtClean="0">
                <a:solidFill>
                  <a:schemeClr val="tx1">
                    <a:lumMod val="75000"/>
                    <a:lumOff val="25000"/>
                  </a:schemeClr>
                </a:solidFill>
              </a:rPr>
              <a:t>Instructor: Wei Ding</a:t>
            </a:r>
            <a:endParaRPr lang="en-US" sz="4800" dirty="0">
              <a:solidFill>
                <a:schemeClr val="tx1">
                  <a:lumMod val="75000"/>
                  <a:lumOff val="25000"/>
                </a:schemeClr>
              </a:solidFill>
            </a:endParaRPr>
          </a:p>
        </p:txBody>
      </p:sp>
    </p:spTree>
    <p:extLst>
      <p:ext uri="{BB962C8B-B14F-4D97-AF65-F5344CB8AC3E}">
        <p14:creationId xmlns:p14="http://schemas.microsoft.com/office/powerpoint/2010/main" val="889662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666750"/>
            <a:ext cx="871537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Linear Regression with multiple variables</a:t>
            </a:r>
            <a:endParaRPr lang="en-US" sz="4000" dirty="0">
              <a:solidFill>
                <a:schemeClr val="tx1">
                  <a:lumMod val="75000"/>
                  <a:lumOff val="25000"/>
                </a:schemeClr>
              </a:solidFill>
            </a:endParaRPr>
          </a:p>
        </p:txBody>
      </p:sp>
      <p:cxnSp>
        <p:nvCxnSpPr>
          <p:cNvPr id="6" name="Straight Connector 5"/>
          <p:cNvCxnSpPr/>
          <p:nvPr/>
        </p:nvCxnSpPr>
        <p:spPr>
          <a:xfrm flipV="1">
            <a:off x="228600" y="2150528"/>
            <a:ext cx="8293945" cy="40222"/>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381000" y="2116791"/>
            <a:ext cx="4953000" cy="1981200"/>
          </a:xfrm>
        </p:spPr>
        <p:txBody>
          <a:bodyPr>
            <a:noAutofit/>
          </a:bodyPr>
          <a:lstStyle/>
          <a:p>
            <a:pPr algn="l"/>
            <a:r>
              <a:rPr lang="en-US" sz="3600" dirty="0" smtClean="0">
                <a:solidFill>
                  <a:schemeClr val="tx1">
                    <a:lumMod val="75000"/>
                    <a:lumOff val="25000"/>
                  </a:schemeClr>
                </a:solidFill>
              </a:rPr>
              <a:t>Gradient descent in practice I: Feature Scaling</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107134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971550"/>
            <a:ext cx="4648200" cy="833562"/>
          </a:xfrm>
          <a:prstGeom prst="rect">
            <a:avLst/>
          </a:prstGeom>
          <a:noFill/>
        </p:spPr>
        <p:txBody>
          <a:bodyPr wrap="square" rtlCol="0">
            <a:spAutoFit/>
          </a:bodyPr>
          <a:lstStyle/>
          <a:p>
            <a:pPr>
              <a:spcAft>
                <a:spcPts val="500"/>
              </a:spcAft>
            </a:pPr>
            <a:r>
              <a:rPr lang="en-US" sz="2000" dirty="0" smtClean="0"/>
              <a:t>E.g.       </a:t>
            </a:r>
            <a:r>
              <a:rPr lang="en-US" sz="2000" dirty="0"/>
              <a:t>= </a:t>
            </a:r>
            <a:r>
              <a:rPr lang="en-US" sz="2000" dirty="0" smtClean="0"/>
              <a:t>size (0-2000 feet</a:t>
            </a:r>
            <a:r>
              <a:rPr lang="en-US" sz="2000" baseline="30000" dirty="0" smtClean="0"/>
              <a:t>2</a:t>
            </a:r>
            <a:r>
              <a:rPr lang="en-US" sz="2000" dirty="0" smtClean="0"/>
              <a:t>)</a:t>
            </a:r>
            <a:endParaRPr lang="en-US" sz="2000" dirty="0">
              <a:solidFill>
                <a:srgbClr val="000000"/>
              </a:solidFill>
            </a:endParaRPr>
          </a:p>
          <a:p>
            <a:pPr>
              <a:spcAft>
                <a:spcPts val="500"/>
              </a:spcAft>
            </a:pPr>
            <a:r>
              <a:rPr lang="en-US" sz="2000" dirty="0" smtClean="0"/>
              <a:t>              = number of bedrooms (1-5</a:t>
            </a:r>
            <a:r>
              <a:rPr lang="en-US" sz="2400" dirty="0" smtClean="0"/>
              <a:t>)</a:t>
            </a:r>
            <a:endParaRPr lang="en-US" sz="2400" dirty="0"/>
          </a:p>
        </p:txBody>
      </p:sp>
      <p:pic>
        <p:nvPicPr>
          <p:cNvPr id="9" name="Picture 8"/>
          <p:cNvPicPr>
            <a:picLocks noChangeAspect="1"/>
          </p:cNvPicPr>
          <p:nvPr>
            <p:custDataLst>
              <p:tags r:id="rId1"/>
            </p:custDataLst>
          </p:nvPr>
        </p:nvPicPr>
        <p:blipFill>
          <a:blip r:embed="rId20" cstate="print">
            <a:extLst>
              <a:ext uri="{28A0092B-C50C-407E-A947-70E740481C1C}">
                <a14:useLocalDpi xmlns:a14="http://schemas.microsoft.com/office/drawing/2010/main" val="0"/>
              </a:ext>
            </a:extLst>
          </a:blip>
          <a:stretch>
            <a:fillRect/>
          </a:stretch>
        </p:blipFill>
        <p:spPr>
          <a:xfrm>
            <a:off x="914400" y="1123950"/>
            <a:ext cx="267462" cy="180594"/>
          </a:xfrm>
          <a:prstGeom prst="rect">
            <a:avLst/>
          </a:prstGeom>
        </p:spPr>
      </p:pic>
      <p:pic>
        <p:nvPicPr>
          <p:cNvPr id="11" name="Picture 10"/>
          <p:cNvPicPr>
            <a:picLocks noChangeAspect="1"/>
          </p:cNvPicPr>
          <p:nvPr>
            <p:custDataLst>
              <p:tags r:id="rId2"/>
            </p:custDataLst>
          </p:nvPr>
        </p:nvPicPr>
        <p:blipFill>
          <a:blip r:embed="rId21" cstate="print">
            <a:extLst>
              <a:ext uri="{28A0092B-C50C-407E-A947-70E740481C1C}">
                <a14:useLocalDpi xmlns:a14="http://schemas.microsoft.com/office/drawing/2010/main" val="0"/>
              </a:ext>
            </a:extLst>
          </a:blip>
          <a:stretch>
            <a:fillRect/>
          </a:stretch>
        </p:blipFill>
        <p:spPr>
          <a:xfrm>
            <a:off x="914400" y="1493282"/>
            <a:ext cx="274320" cy="180594"/>
          </a:xfrm>
          <a:prstGeom prst="rect">
            <a:avLst/>
          </a:prstGeom>
        </p:spPr>
      </p:pic>
      <p:cxnSp>
        <p:nvCxnSpPr>
          <p:cNvPr id="14" name="Straight Connector 13"/>
          <p:cNvCxnSpPr/>
          <p:nvPr/>
        </p:nvCxnSpPr>
        <p:spPr>
          <a:xfrm>
            <a:off x="4724400" y="1123950"/>
            <a:ext cx="0" cy="366226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701965" y="1931329"/>
            <a:ext cx="0" cy="3069649"/>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73365" y="4760595"/>
            <a:ext cx="2031835"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952744" y="3163429"/>
            <a:ext cx="0" cy="1812719"/>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24144" y="4760595"/>
            <a:ext cx="19812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custDataLst>
              <p:tags r:id="rId3"/>
            </p:custDataLst>
          </p:nvPr>
        </p:nvPicPr>
        <p:blipFill>
          <a:blip r:embed="rId22" cstate="print">
            <a:extLst>
              <a:ext uri="{28A0092B-C50C-407E-A947-70E740481C1C}">
                <a14:useLocalDpi xmlns:a14="http://schemas.microsoft.com/office/drawing/2010/main" val="0"/>
              </a:ext>
            </a:extLst>
          </a:blip>
          <a:stretch>
            <a:fillRect/>
          </a:stretch>
        </p:blipFill>
        <p:spPr>
          <a:xfrm>
            <a:off x="1083401" y="2125638"/>
            <a:ext cx="237744" cy="262890"/>
          </a:xfrm>
          <a:prstGeom prst="rect">
            <a:avLst/>
          </a:prstGeom>
        </p:spPr>
      </p:pic>
      <p:pic>
        <p:nvPicPr>
          <p:cNvPr id="53" name="Picture 52"/>
          <p:cNvPicPr>
            <a:picLocks noChangeAspect="1"/>
          </p:cNvPicPr>
          <p:nvPr>
            <p:custDataLst>
              <p:tags r:id="rId4"/>
            </p:custDataLst>
          </p:nvPr>
        </p:nvPicPr>
        <p:blipFill>
          <a:blip r:embed="rId23" cstate="print">
            <a:extLst>
              <a:ext uri="{28A0092B-C50C-407E-A947-70E740481C1C}">
                <a14:useLocalDpi xmlns:a14="http://schemas.microsoft.com/office/drawing/2010/main" val="0"/>
              </a:ext>
            </a:extLst>
          </a:blip>
          <a:stretch>
            <a:fillRect/>
          </a:stretch>
        </p:blipFill>
        <p:spPr>
          <a:xfrm>
            <a:off x="3733800" y="4629150"/>
            <a:ext cx="230886" cy="262890"/>
          </a:xfrm>
          <a:prstGeom prst="rect">
            <a:avLst/>
          </a:prstGeom>
        </p:spPr>
      </p:pic>
      <p:pic>
        <p:nvPicPr>
          <p:cNvPr id="54" name="Picture 53"/>
          <p:cNvPicPr>
            <a:picLocks noChangeAspect="1"/>
          </p:cNvPicPr>
          <p:nvPr>
            <p:custDataLst>
              <p:tags r:id="rId5"/>
            </p:custDataLst>
          </p:nvPr>
        </p:nvPicPr>
        <p:blipFill>
          <a:blip r:embed="rId23" cstate="print">
            <a:extLst>
              <a:ext uri="{28A0092B-C50C-407E-A947-70E740481C1C}">
                <a14:useLocalDpi xmlns:a14="http://schemas.microsoft.com/office/drawing/2010/main" val="0"/>
              </a:ext>
            </a:extLst>
          </a:blip>
          <a:stretch>
            <a:fillRect/>
          </a:stretch>
        </p:blipFill>
        <p:spPr>
          <a:xfrm>
            <a:off x="7857744" y="4640930"/>
            <a:ext cx="230886" cy="262890"/>
          </a:xfrm>
          <a:prstGeom prst="rect">
            <a:avLst/>
          </a:prstGeom>
        </p:spPr>
      </p:pic>
      <p:pic>
        <p:nvPicPr>
          <p:cNvPr id="56" name="Picture 55"/>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5486400" y="3163429"/>
            <a:ext cx="237744" cy="262890"/>
          </a:xfrm>
          <a:prstGeom prst="rect">
            <a:avLst/>
          </a:prstGeom>
        </p:spPr>
      </p:pic>
      <p:pic>
        <p:nvPicPr>
          <p:cNvPr id="62" name="Picture 61"/>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5500099" y="972531"/>
            <a:ext cx="1959102" cy="450342"/>
          </a:xfrm>
          <a:prstGeom prst="rect">
            <a:avLst/>
          </a:prstGeom>
        </p:spPr>
      </p:pic>
      <p:pic>
        <p:nvPicPr>
          <p:cNvPr id="68" name="Picture 67"/>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5486400" y="1743664"/>
            <a:ext cx="3241548" cy="395478"/>
          </a:xfrm>
          <a:prstGeom prst="rect">
            <a:avLst/>
          </a:prstGeom>
        </p:spPr>
      </p:pic>
      <p:sp>
        <p:nvSpPr>
          <p:cNvPr id="69" name="Rectangle 68"/>
          <p:cNvSpPr/>
          <p:nvPr/>
        </p:nvSpPr>
        <p:spPr>
          <a:xfrm>
            <a:off x="344043" y="133350"/>
            <a:ext cx="7010400" cy="830997"/>
          </a:xfrm>
          <a:prstGeom prst="rect">
            <a:avLst/>
          </a:prstGeom>
        </p:spPr>
        <p:txBody>
          <a:bodyPr wrap="square">
            <a:spAutoFit/>
          </a:bodyPr>
          <a:lstStyle/>
          <a:p>
            <a:r>
              <a:rPr lang="en-US" sz="2400" b="1" dirty="0"/>
              <a:t>Feature Scaling</a:t>
            </a:r>
          </a:p>
          <a:p>
            <a:pPr>
              <a:spcAft>
                <a:spcPts val="500"/>
              </a:spcAft>
            </a:pPr>
            <a:r>
              <a:rPr lang="en-US" sz="2400" dirty="0"/>
              <a:t>Idea: Make sure features are on a similar scale.</a:t>
            </a:r>
          </a:p>
        </p:txBody>
      </p:sp>
      <p:pic>
        <p:nvPicPr>
          <p:cNvPr id="79" name="Picture 78"/>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3954438" y="2034281"/>
            <a:ext cx="534924" cy="306324"/>
          </a:xfrm>
          <a:prstGeom prst="rect">
            <a:avLst/>
          </a:prstGeom>
        </p:spPr>
      </p:pic>
      <p:sp>
        <p:nvSpPr>
          <p:cNvPr id="2" name="Rectangle 1"/>
          <p:cNvSpPr/>
          <p:nvPr/>
        </p:nvSpPr>
        <p:spPr>
          <a:xfrm>
            <a:off x="6213680" y="971550"/>
            <a:ext cx="1251871" cy="249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7705344" y="3273157"/>
            <a:ext cx="534924" cy="306324"/>
          </a:xfrm>
          <a:prstGeom prst="rect">
            <a:avLst/>
          </a:prstGeom>
        </p:spPr>
      </p:pic>
      <p:sp>
        <p:nvSpPr>
          <p:cNvPr id="65" name="Rectangle 64"/>
          <p:cNvSpPr/>
          <p:nvPr/>
        </p:nvSpPr>
        <p:spPr>
          <a:xfrm>
            <a:off x="6191698" y="910372"/>
            <a:ext cx="1346633" cy="400110"/>
          </a:xfrm>
          <a:prstGeom prst="rect">
            <a:avLst/>
          </a:prstGeom>
          <a:noFill/>
        </p:spPr>
        <p:txBody>
          <a:bodyPr wrap="square">
            <a:spAutoFit/>
          </a:bodyPr>
          <a:lstStyle/>
          <a:p>
            <a:pPr algn="ctr"/>
            <a:r>
              <a:rPr lang="en-US" sz="2000" dirty="0"/>
              <a:t>size </a:t>
            </a:r>
            <a:r>
              <a:rPr lang="en-US" sz="2000" dirty="0" smtClean="0"/>
              <a:t>(feet</a:t>
            </a:r>
            <a:r>
              <a:rPr lang="en-US" sz="2000" baseline="30000" dirty="0" smtClean="0"/>
              <a:t>2</a:t>
            </a:r>
            <a:r>
              <a:rPr lang="en-US" sz="2000" dirty="0"/>
              <a:t>)</a:t>
            </a:r>
            <a:endParaRPr lang="en-US" sz="2000" dirty="0">
              <a:solidFill>
                <a:srgbClr val="000000"/>
              </a:solidFill>
            </a:endParaRPr>
          </a:p>
        </p:txBody>
      </p:sp>
      <p:sp>
        <p:nvSpPr>
          <p:cNvPr id="3" name="Rectangle 2"/>
          <p:cNvSpPr/>
          <p:nvPr/>
        </p:nvSpPr>
        <p:spPr>
          <a:xfrm>
            <a:off x="6213680" y="1743664"/>
            <a:ext cx="2514268" cy="187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213680" y="1640768"/>
            <a:ext cx="2542680" cy="400110"/>
          </a:xfrm>
          <a:prstGeom prst="rect">
            <a:avLst/>
          </a:prstGeom>
          <a:noFill/>
        </p:spPr>
        <p:txBody>
          <a:bodyPr wrap="square">
            <a:spAutoFit/>
          </a:bodyPr>
          <a:lstStyle/>
          <a:p>
            <a:pPr algn="ctr"/>
            <a:r>
              <a:rPr lang="en-US" sz="2000" dirty="0"/>
              <a:t>n</a:t>
            </a:r>
            <a:r>
              <a:rPr lang="en-US" sz="2000" dirty="0" smtClean="0"/>
              <a:t>umber of bedrooms</a:t>
            </a:r>
            <a:endParaRPr lang="en-US" sz="2000" dirty="0">
              <a:solidFill>
                <a:srgbClr val="000000"/>
              </a:solidFill>
            </a:endParaRPr>
          </a:p>
        </p:txBody>
      </p:sp>
      <p:grpSp>
        <p:nvGrpSpPr>
          <p:cNvPr id="8" name="Group 7"/>
          <p:cNvGrpSpPr/>
          <p:nvPr/>
        </p:nvGrpSpPr>
        <p:grpSpPr>
          <a:xfrm>
            <a:off x="1937004" y="2343967"/>
            <a:ext cx="1054018" cy="1905000"/>
            <a:chOff x="1937004" y="2343967"/>
            <a:chExt cx="1054018" cy="1905000"/>
          </a:xfrm>
        </p:grpSpPr>
        <p:sp>
          <p:nvSpPr>
            <p:cNvPr id="6" name="Oval 5"/>
            <p:cNvSpPr/>
            <p:nvPr/>
          </p:nvSpPr>
          <p:spPr>
            <a:xfrm>
              <a:off x="2343976" y="3063070"/>
              <a:ext cx="152400" cy="3204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303458" y="2902866"/>
              <a:ext cx="228599" cy="62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166258" y="2679633"/>
              <a:ext cx="507835" cy="11476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51958" y="2555422"/>
              <a:ext cx="787318" cy="1482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37004" y="2343967"/>
              <a:ext cx="1054018" cy="190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865014" y="666750"/>
            <a:ext cx="1202573" cy="369332"/>
          </a:xfrm>
          <a:prstGeom prst="rect">
            <a:avLst/>
          </a:prstGeom>
          <a:noFill/>
        </p:spPr>
        <p:txBody>
          <a:bodyPr wrap="none" rtlCol="0">
            <a:spAutoFit/>
          </a:bodyPr>
          <a:lstStyle/>
          <a:p>
            <a:r>
              <a:rPr lang="en-US" dirty="0" smtClean="0"/>
              <a:t>0=&lt; x</a:t>
            </a:r>
            <a:r>
              <a:rPr lang="en-US" baseline="-25000" dirty="0" smtClean="0"/>
              <a:t>1</a:t>
            </a:r>
            <a:r>
              <a:rPr lang="en-US" dirty="0" smtClean="0"/>
              <a:t> &lt;=1</a:t>
            </a:r>
            <a:endParaRPr lang="en-US" dirty="0"/>
          </a:p>
        </p:txBody>
      </p:sp>
      <p:sp>
        <p:nvSpPr>
          <p:cNvPr id="30" name="TextBox 29"/>
          <p:cNvSpPr txBox="1"/>
          <p:nvPr/>
        </p:nvSpPr>
        <p:spPr>
          <a:xfrm>
            <a:off x="7037695" y="1322162"/>
            <a:ext cx="1202573" cy="369332"/>
          </a:xfrm>
          <a:prstGeom prst="rect">
            <a:avLst/>
          </a:prstGeom>
          <a:noFill/>
        </p:spPr>
        <p:txBody>
          <a:bodyPr wrap="none" rtlCol="0">
            <a:spAutoFit/>
          </a:bodyPr>
          <a:lstStyle/>
          <a:p>
            <a:r>
              <a:rPr lang="en-US" dirty="0" smtClean="0"/>
              <a:t>0=&lt; x</a:t>
            </a:r>
            <a:r>
              <a:rPr lang="en-US" baseline="-25000" dirty="0" smtClean="0"/>
              <a:t>2</a:t>
            </a:r>
            <a:r>
              <a:rPr lang="en-US" dirty="0" smtClean="0"/>
              <a:t> &lt;=1</a:t>
            </a:r>
            <a:endParaRPr lang="en-US" dirty="0"/>
          </a:p>
        </p:txBody>
      </p:sp>
      <p:sp>
        <p:nvSpPr>
          <p:cNvPr id="10" name="Freeform 9"/>
          <p:cNvSpPr/>
          <p:nvPr/>
        </p:nvSpPr>
        <p:spPr>
          <a:xfrm>
            <a:off x="2115671" y="3236259"/>
            <a:ext cx="502143" cy="932329"/>
          </a:xfrm>
          <a:custGeom>
            <a:avLst/>
            <a:gdLst>
              <a:gd name="connsiteX0" fmla="*/ 0 w 502143"/>
              <a:gd name="connsiteY0" fmla="*/ 932329 h 932329"/>
              <a:gd name="connsiteX1" fmla="*/ 80682 w 502143"/>
              <a:gd name="connsiteY1" fmla="*/ 878541 h 932329"/>
              <a:gd name="connsiteX2" fmla="*/ 107576 w 502143"/>
              <a:gd name="connsiteY2" fmla="*/ 860612 h 932329"/>
              <a:gd name="connsiteX3" fmla="*/ 143435 w 502143"/>
              <a:gd name="connsiteY3" fmla="*/ 851647 h 932329"/>
              <a:gd name="connsiteX4" fmla="*/ 268941 w 502143"/>
              <a:gd name="connsiteY4" fmla="*/ 833717 h 932329"/>
              <a:gd name="connsiteX5" fmla="*/ 322729 w 502143"/>
              <a:gd name="connsiteY5" fmla="*/ 824753 h 932329"/>
              <a:gd name="connsiteX6" fmla="*/ 349623 w 502143"/>
              <a:gd name="connsiteY6" fmla="*/ 815788 h 932329"/>
              <a:gd name="connsiteX7" fmla="*/ 403411 w 502143"/>
              <a:gd name="connsiteY7" fmla="*/ 806823 h 932329"/>
              <a:gd name="connsiteX8" fmla="*/ 439270 w 502143"/>
              <a:gd name="connsiteY8" fmla="*/ 797859 h 932329"/>
              <a:gd name="connsiteX9" fmla="*/ 475129 w 502143"/>
              <a:gd name="connsiteY9" fmla="*/ 779929 h 932329"/>
              <a:gd name="connsiteX10" fmla="*/ 502023 w 502143"/>
              <a:gd name="connsiteY10" fmla="*/ 770965 h 932329"/>
              <a:gd name="connsiteX11" fmla="*/ 466164 w 502143"/>
              <a:gd name="connsiteY11" fmla="*/ 735106 h 932329"/>
              <a:gd name="connsiteX12" fmla="*/ 367553 w 502143"/>
              <a:gd name="connsiteY12" fmla="*/ 708212 h 932329"/>
              <a:gd name="connsiteX13" fmla="*/ 340658 w 502143"/>
              <a:gd name="connsiteY13" fmla="*/ 699247 h 932329"/>
              <a:gd name="connsiteX14" fmla="*/ 295835 w 502143"/>
              <a:gd name="connsiteY14" fmla="*/ 690282 h 932329"/>
              <a:gd name="connsiteX15" fmla="*/ 313764 w 502143"/>
              <a:gd name="connsiteY15" fmla="*/ 663388 h 932329"/>
              <a:gd name="connsiteX16" fmla="*/ 340658 w 502143"/>
              <a:gd name="connsiteY16" fmla="*/ 654423 h 932329"/>
              <a:gd name="connsiteX17" fmla="*/ 367553 w 502143"/>
              <a:gd name="connsiteY17" fmla="*/ 636494 h 932329"/>
              <a:gd name="connsiteX18" fmla="*/ 331694 w 502143"/>
              <a:gd name="connsiteY18" fmla="*/ 618565 h 932329"/>
              <a:gd name="connsiteX19" fmla="*/ 322729 w 502143"/>
              <a:gd name="connsiteY19" fmla="*/ 591670 h 932329"/>
              <a:gd name="connsiteX20" fmla="*/ 403411 w 502143"/>
              <a:gd name="connsiteY20" fmla="*/ 537882 h 932329"/>
              <a:gd name="connsiteX21" fmla="*/ 439270 w 502143"/>
              <a:gd name="connsiteY21" fmla="*/ 510988 h 932329"/>
              <a:gd name="connsiteX22" fmla="*/ 358588 w 502143"/>
              <a:gd name="connsiteY22" fmla="*/ 493059 h 932329"/>
              <a:gd name="connsiteX23" fmla="*/ 242047 w 502143"/>
              <a:gd name="connsiteY23" fmla="*/ 484094 h 932329"/>
              <a:gd name="connsiteX24" fmla="*/ 179294 w 502143"/>
              <a:gd name="connsiteY24" fmla="*/ 475129 h 932329"/>
              <a:gd name="connsiteX25" fmla="*/ 161364 w 502143"/>
              <a:gd name="connsiteY25" fmla="*/ 457200 h 932329"/>
              <a:gd name="connsiteX26" fmla="*/ 188258 w 502143"/>
              <a:gd name="connsiteY26" fmla="*/ 439270 h 932329"/>
              <a:gd name="connsiteX27" fmla="*/ 268941 w 502143"/>
              <a:gd name="connsiteY27" fmla="*/ 421341 h 932329"/>
              <a:gd name="connsiteX28" fmla="*/ 197223 w 502143"/>
              <a:gd name="connsiteY28" fmla="*/ 403412 h 932329"/>
              <a:gd name="connsiteX29" fmla="*/ 143435 w 502143"/>
              <a:gd name="connsiteY29" fmla="*/ 385482 h 932329"/>
              <a:gd name="connsiteX30" fmla="*/ 116541 w 502143"/>
              <a:gd name="connsiteY30" fmla="*/ 376517 h 932329"/>
              <a:gd name="connsiteX31" fmla="*/ 179294 w 502143"/>
              <a:gd name="connsiteY31" fmla="*/ 349623 h 932329"/>
              <a:gd name="connsiteX32" fmla="*/ 268941 w 502143"/>
              <a:gd name="connsiteY32" fmla="*/ 340659 h 932329"/>
              <a:gd name="connsiteX33" fmla="*/ 331694 w 502143"/>
              <a:gd name="connsiteY33" fmla="*/ 331694 h 932329"/>
              <a:gd name="connsiteX34" fmla="*/ 412376 w 502143"/>
              <a:gd name="connsiteY34" fmla="*/ 304800 h 932329"/>
              <a:gd name="connsiteX35" fmla="*/ 475129 w 502143"/>
              <a:gd name="connsiteY35" fmla="*/ 286870 h 932329"/>
              <a:gd name="connsiteX36" fmla="*/ 268941 w 502143"/>
              <a:gd name="connsiteY36" fmla="*/ 268941 h 932329"/>
              <a:gd name="connsiteX37" fmla="*/ 484094 w 502143"/>
              <a:gd name="connsiteY37" fmla="*/ 224117 h 932329"/>
              <a:gd name="connsiteX38" fmla="*/ 448235 w 502143"/>
              <a:gd name="connsiteY38" fmla="*/ 215153 h 932329"/>
              <a:gd name="connsiteX39" fmla="*/ 421341 w 502143"/>
              <a:gd name="connsiteY39" fmla="*/ 206188 h 932329"/>
              <a:gd name="connsiteX40" fmla="*/ 322729 w 502143"/>
              <a:gd name="connsiteY40" fmla="*/ 188259 h 932329"/>
              <a:gd name="connsiteX41" fmla="*/ 268941 w 502143"/>
              <a:gd name="connsiteY41" fmla="*/ 170329 h 932329"/>
              <a:gd name="connsiteX42" fmla="*/ 242047 w 502143"/>
              <a:gd name="connsiteY42" fmla="*/ 161365 h 932329"/>
              <a:gd name="connsiteX43" fmla="*/ 251011 w 502143"/>
              <a:gd name="connsiteY43" fmla="*/ 125506 h 932329"/>
              <a:gd name="connsiteX44" fmla="*/ 313764 w 502143"/>
              <a:gd name="connsiteY44" fmla="*/ 89647 h 932329"/>
              <a:gd name="connsiteX45" fmla="*/ 331694 w 502143"/>
              <a:gd name="connsiteY45" fmla="*/ 71717 h 932329"/>
              <a:gd name="connsiteX46" fmla="*/ 304800 w 502143"/>
              <a:gd name="connsiteY46" fmla="*/ 0 h 93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02143" h="932329">
                <a:moveTo>
                  <a:pt x="0" y="932329"/>
                </a:moveTo>
                <a:lnTo>
                  <a:pt x="80682" y="878541"/>
                </a:lnTo>
                <a:cubicBezTo>
                  <a:pt x="89647" y="872565"/>
                  <a:pt x="97124" y="863225"/>
                  <a:pt x="107576" y="860612"/>
                </a:cubicBezTo>
                <a:cubicBezTo>
                  <a:pt x="119529" y="857624"/>
                  <a:pt x="131353" y="854063"/>
                  <a:pt x="143435" y="851647"/>
                </a:cubicBezTo>
                <a:cubicBezTo>
                  <a:pt x="196905" y="840953"/>
                  <a:pt x="211106" y="841979"/>
                  <a:pt x="268941" y="833717"/>
                </a:cubicBezTo>
                <a:cubicBezTo>
                  <a:pt x="286935" y="831146"/>
                  <a:pt x="304800" y="827741"/>
                  <a:pt x="322729" y="824753"/>
                </a:cubicBezTo>
                <a:cubicBezTo>
                  <a:pt x="331694" y="821765"/>
                  <a:pt x="340398" y="817838"/>
                  <a:pt x="349623" y="815788"/>
                </a:cubicBezTo>
                <a:cubicBezTo>
                  <a:pt x="367367" y="811845"/>
                  <a:pt x="385587" y="810388"/>
                  <a:pt x="403411" y="806823"/>
                </a:cubicBezTo>
                <a:cubicBezTo>
                  <a:pt x="415493" y="804407"/>
                  <a:pt x="427317" y="800847"/>
                  <a:pt x="439270" y="797859"/>
                </a:cubicBezTo>
                <a:cubicBezTo>
                  <a:pt x="451223" y="791882"/>
                  <a:pt x="462846" y="785193"/>
                  <a:pt x="475129" y="779929"/>
                </a:cubicBezTo>
                <a:cubicBezTo>
                  <a:pt x="483814" y="776207"/>
                  <a:pt x="503876" y="780231"/>
                  <a:pt x="502023" y="770965"/>
                </a:cubicBezTo>
                <a:cubicBezTo>
                  <a:pt x="498708" y="754389"/>
                  <a:pt x="480229" y="744483"/>
                  <a:pt x="466164" y="735106"/>
                </a:cubicBezTo>
                <a:cubicBezTo>
                  <a:pt x="437369" y="715909"/>
                  <a:pt x="400048" y="713627"/>
                  <a:pt x="367553" y="708212"/>
                </a:cubicBezTo>
                <a:cubicBezTo>
                  <a:pt x="358588" y="705224"/>
                  <a:pt x="349826" y="701539"/>
                  <a:pt x="340658" y="699247"/>
                </a:cubicBezTo>
                <a:cubicBezTo>
                  <a:pt x="325876" y="695551"/>
                  <a:pt x="304977" y="702472"/>
                  <a:pt x="295835" y="690282"/>
                </a:cubicBezTo>
                <a:cubicBezTo>
                  <a:pt x="289371" y="681663"/>
                  <a:pt x="305351" y="670119"/>
                  <a:pt x="313764" y="663388"/>
                </a:cubicBezTo>
                <a:cubicBezTo>
                  <a:pt x="321143" y="657485"/>
                  <a:pt x="332206" y="658649"/>
                  <a:pt x="340658" y="654423"/>
                </a:cubicBezTo>
                <a:cubicBezTo>
                  <a:pt x="350295" y="649605"/>
                  <a:pt x="358588" y="642470"/>
                  <a:pt x="367553" y="636494"/>
                </a:cubicBezTo>
                <a:cubicBezTo>
                  <a:pt x="355600" y="630518"/>
                  <a:pt x="341144" y="628015"/>
                  <a:pt x="331694" y="618565"/>
                </a:cubicBezTo>
                <a:cubicBezTo>
                  <a:pt x="325012" y="611883"/>
                  <a:pt x="316451" y="598733"/>
                  <a:pt x="322729" y="591670"/>
                </a:cubicBezTo>
                <a:cubicBezTo>
                  <a:pt x="344203" y="567512"/>
                  <a:pt x="377553" y="557275"/>
                  <a:pt x="403411" y="537882"/>
                </a:cubicBezTo>
                <a:lnTo>
                  <a:pt x="439270" y="510988"/>
                </a:lnTo>
                <a:cubicBezTo>
                  <a:pt x="412376" y="505012"/>
                  <a:pt x="385885" y="496781"/>
                  <a:pt x="358588" y="493059"/>
                </a:cubicBezTo>
                <a:cubicBezTo>
                  <a:pt x="319984" y="487795"/>
                  <a:pt x="280815" y="487971"/>
                  <a:pt x="242047" y="484094"/>
                </a:cubicBezTo>
                <a:cubicBezTo>
                  <a:pt x="221022" y="481991"/>
                  <a:pt x="200212" y="478117"/>
                  <a:pt x="179294" y="475129"/>
                </a:cubicBezTo>
                <a:cubicBezTo>
                  <a:pt x="173317" y="469153"/>
                  <a:pt x="159314" y="465400"/>
                  <a:pt x="161364" y="457200"/>
                </a:cubicBezTo>
                <a:cubicBezTo>
                  <a:pt x="163977" y="446747"/>
                  <a:pt x="178621" y="444088"/>
                  <a:pt x="188258" y="439270"/>
                </a:cubicBezTo>
                <a:cubicBezTo>
                  <a:pt x="210323" y="428238"/>
                  <a:pt x="248291" y="424783"/>
                  <a:pt x="268941" y="421341"/>
                </a:cubicBezTo>
                <a:cubicBezTo>
                  <a:pt x="187338" y="394139"/>
                  <a:pt x="316220" y="435866"/>
                  <a:pt x="197223" y="403412"/>
                </a:cubicBezTo>
                <a:cubicBezTo>
                  <a:pt x="178990" y="398439"/>
                  <a:pt x="161364" y="391459"/>
                  <a:pt x="143435" y="385482"/>
                </a:cubicBezTo>
                <a:lnTo>
                  <a:pt x="116541" y="376517"/>
                </a:lnTo>
                <a:cubicBezTo>
                  <a:pt x="137459" y="367552"/>
                  <a:pt x="157141" y="354835"/>
                  <a:pt x="179294" y="349623"/>
                </a:cubicBezTo>
                <a:cubicBezTo>
                  <a:pt x="208527" y="342745"/>
                  <a:pt x="239115" y="344168"/>
                  <a:pt x="268941" y="340659"/>
                </a:cubicBezTo>
                <a:cubicBezTo>
                  <a:pt x="289926" y="338190"/>
                  <a:pt x="310776" y="334682"/>
                  <a:pt x="331694" y="331694"/>
                </a:cubicBezTo>
                <a:cubicBezTo>
                  <a:pt x="358588" y="322729"/>
                  <a:pt x="384874" y="311676"/>
                  <a:pt x="412376" y="304800"/>
                </a:cubicBezTo>
                <a:cubicBezTo>
                  <a:pt x="457402" y="293543"/>
                  <a:pt x="436546" y="299731"/>
                  <a:pt x="475129" y="286870"/>
                </a:cubicBezTo>
                <a:cubicBezTo>
                  <a:pt x="406400" y="280894"/>
                  <a:pt x="321321" y="313838"/>
                  <a:pt x="268941" y="268941"/>
                </a:cubicBezTo>
                <a:cubicBezTo>
                  <a:pt x="247711" y="250744"/>
                  <a:pt x="455395" y="227704"/>
                  <a:pt x="484094" y="224117"/>
                </a:cubicBezTo>
                <a:cubicBezTo>
                  <a:pt x="472141" y="221129"/>
                  <a:pt x="460082" y="218538"/>
                  <a:pt x="448235" y="215153"/>
                </a:cubicBezTo>
                <a:cubicBezTo>
                  <a:pt x="439149" y="212557"/>
                  <a:pt x="430508" y="208480"/>
                  <a:pt x="421341" y="206188"/>
                </a:cubicBezTo>
                <a:cubicBezTo>
                  <a:pt x="396275" y="199921"/>
                  <a:pt x="346715" y="192256"/>
                  <a:pt x="322729" y="188259"/>
                </a:cubicBezTo>
                <a:lnTo>
                  <a:pt x="268941" y="170329"/>
                </a:lnTo>
                <a:lnTo>
                  <a:pt x="242047" y="161365"/>
                </a:lnTo>
                <a:cubicBezTo>
                  <a:pt x="245035" y="149412"/>
                  <a:pt x="244177" y="135758"/>
                  <a:pt x="251011" y="125506"/>
                </a:cubicBezTo>
                <a:cubicBezTo>
                  <a:pt x="257348" y="116001"/>
                  <a:pt x="307558" y="92750"/>
                  <a:pt x="313764" y="89647"/>
                </a:cubicBezTo>
                <a:cubicBezTo>
                  <a:pt x="319741" y="83670"/>
                  <a:pt x="331694" y="80169"/>
                  <a:pt x="331694" y="71717"/>
                </a:cubicBezTo>
                <a:cubicBezTo>
                  <a:pt x="331694" y="51678"/>
                  <a:pt x="315130" y="20660"/>
                  <a:pt x="30480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29400" y="3579481"/>
            <a:ext cx="304800" cy="2876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45802" y="3370494"/>
            <a:ext cx="683751" cy="699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95403" y="3253451"/>
            <a:ext cx="1006603" cy="935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057900" y="2995584"/>
            <a:ext cx="1480431" cy="1481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153494" y="3109543"/>
            <a:ext cx="1286255" cy="1188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266329" y="3720353"/>
            <a:ext cx="546847" cy="457200"/>
          </a:xfrm>
          <a:custGeom>
            <a:avLst/>
            <a:gdLst>
              <a:gd name="connsiteX0" fmla="*/ 0 w 546847"/>
              <a:gd name="connsiteY0" fmla="*/ 457200 h 457200"/>
              <a:gd name="connsiteX1" fmla="*/ 17930 w 546847"/>
              <a:gd name="connsiteY1" fmla="*/ 412376 h 457200"/>
              <a:gd name="connsiteX2" fmla="*/ 44824 w 546847"/>
              <a:gd name="connsiteY2" fmla="*/ 394447 h 457200"/>
              <a:gd name="connsiteX3" fmla="*/ 71718 w 546847"/>
              <a:gd name="connsiteY3" fmla="*/ 367553 h 457200"/>
              <a:gd name="connsiteX4" fmla="*/ 152400 w 546847"/>
              <a:gd name="connsiteY4" fmla="*/ 322729 h 457200"/>
              <a:gd name="connsiteX5" fmla="*/ 170330 w 546847"/>
              <a:gd name="connsiteY5" fmla="*/ 304800 h 457200"/>
              <a:gd name="connsiteX6" fmla="*/ 242047 w 546847"/>
              <a:gd name="connsiteY6" fmla="*/ 268941 h 457200"/>
              <a:gd name="connsiteX7" fmla="*/ 277906 w 546847"/>
              <a:gd name="connsiteY7" fmla="*/ 242047 h 457200"/>
              <a:gd name="connsiteX8" fmla="*/ 304800 w 546847"/>
              <a:gd name="connsiteY8" fmla="*/ 233082 h 457200"/>
              <a:gd name="connsiteX9" fmla="*/ 358589 w 546847"/>
              <a:gd name="connsiteY9" fmla="*/ 197223 h 457200"/>
              <a:gd name="connsiteX10" fmla="*/ 394447 w 546847"/>
              <a:gd name="connsiteY10" fmla="*/ 161365 h 457200"/>
              <a:gd name="connsiteX11" fmla="*/ 430306 w 546847"/>
              <a:gd name="connsiteY11" fmla="*/ 116541 h 457200"/>
              <a:gd name="connsiteX12" fmla="*/ 484095 w 546847"/>
              <a:gd name="connsiteY12" fmla="*/ 80682 h 457200"/>
              <a:gd name="connsiteX13" fmla="*/ 502024 w 546847"/>
              <a:gd name="connsiteY13" fmla="*/ 53788 h 457200"/>
              <a:gd name="connsiteX14" fmla="*/ 528918 w 546847"/>
              <a:gd name="connsiteY14" fmla="*/ 35859 h 457200"/>
              <a:gd name="connsiteX15" fmla="*/ 537883 w 546847"/>
              <a:gd name="connsiteY15" fmla="*/ 8965 h 457200"/>
              <a:gd name="connsiteX16" fmla="*/ 546847 w 546847"/>
              <a:gd name="connsiteY16"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6847" h="457200">
                <a:moveTo>
                  <a:pt x="0" y="457200"/>
                </a:moveTo>
                <a:cubicBezTo>
                  <a:pt x="5977" y="442259"/>
                  <a:pt x="8576" y="425471"/>
                  <a:pt x="17930" y="412376"/>
                </a:cubicBezTo>
                <a:cubicBezTo>
                  <a:pt x="24192" y="403609"/>
                  <a:pt x="36547" y="401344"/>
                  <a:pt x="44824" y="394447"/>
                </a:cubicBezTo>
                <a:cubicBezTo>
                  <a:pt x="54564" y="386331"/>
                  <a:pt x="61711" y="375337"/>
                  <a:pt x="71718" y="367553"/>
                </a:cubicBezTo>
                <a:cubicBezTo>
                  <a:pt x="117956" y="331590"/>
                  <a:pt x="111822" y="336255"/>
                  <a:pt x="152400" y="322729"/>
                </a:cubicBezTo>
                <a:cubicBezTo>
                  <a:pt x="158377" y="316753"/>
                  <a:pt x="163082" y="309149"/>
                  <a:pt x="170330" y="304800"/>
                </a:cubicBezTo>
                <a:cubicBezTo>
                  <a:pt x="193249" y="291049"/>
                  <a:pt x="220665" y="284977"/>
                  <a:pt x="242047" y="268941"/>
                </a:cubicBezTo>
                <a:cubicBezTo>
                  <a:pt x="254000" y="259976"/>
                  <a:pt x="264933" y="249460"/>
                  <a:pt x="277906" y="242047"/>
                </a:cubicBezTo>
                <a:cubicBezTo>
                  <a:pt x="286111" y="237359"/>
                  <a:pt x="296540" y="237671"/>
                  <a:pt x="304800" y="233082"/>
                </a:cubicBezTo>
                <a:cubicBezTo>
                  <a:pt x="323637" y="222617"/>
                  <a:pt x="358589" y="197223"/>
                  <a:pt x="358589" y="197223"/>
                </a:cubicBezTo>
                <a:cubicBezTo>
                  <a:pt x="374525" y="149411"/>
                  <a:pt x="354604" y="185270"/>
                  <a:pt x="394447" y="161365"/>
                </a:cubicBezTo>
                <a:cubicBezTo>
                  <a:pt x="423161" y="144137"/>
                  <a:pt x="403654" y="139862"/>
                  <a:pt x="430306" y="116541"/>
                </a:cubicBezTo>
                <a:cubicBezTo>
                  <a:pt x="446523" y="102351"/>
                  <a:pt x="484095" y="80682"/>
                  <a:pt x="484095" y="80682"/>
                </a:cubicBezTo>
                <a:cubicBezTo>
                  <a:pt x="490071" y="71717"/>
                  <a:pt x="494406" y="61406"/>
                  <a:pt x="502024" y="53788"/>
                </a:cubicBezTo>
                <a:cubicBezTo>
                  <a:pt x="509642" y="46170"/>
                  <a:pt x="522187" y="44272"/>
                  <a:pt x="528918" y="35859"/>
                </a:cubicBezTo>
                <a:cubicBezTo>
                  <a:pt x="534821" y="28480"/>
                  <a:pt x="533657" y="17417"/>
                  <a:pt x="537883" y="8965"/>
                </a:cubicBezTo>
                <a:cubicBezTo>
                  <a:pt x="539773" y="5185"/>
                  <a:pt x="543859" y="2988"/>
                  <a:pt x="546847"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8088630" y="2388528"/>
            <a:ext cx="639318" cy="566553"/>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p:cNvSpPr txBox="1"/>
          <p:nvPr/>
        </p:nvSpPr>
        <p:spPr>
          <a:xfrm>
            <a:off x="1901429" y="4300143"/>
            <a:ext cx="2519088" cy="369332"/>
          </a:xfrm>
          <a:prstGeom prst="rect">
            <a:avLst/>
          </a:prstGeom>
          <a:noFill/>
        </p:spPr>
        <p:txBody>
          <a:bodyPr wrap="none" rtlCol="0">
            <a:spAutoFit/>
          </a:bodyPr>
          <a:lstStyle/>
          <a:p>
            <a:r>
              <a:rPr lang="en-US" dirty="0" smtClean="0"/>
              <a:t>Screwed elliptical shapes</a:t>
            </a:r>
            <a:endParaRPr lang="en-US" dirty="0"/>
          </a:p>
        </p:txBody>
      </p:sp>
      <p:sp>
        <p:nvSpPr>
          <p:cNvPr id="41" name="TextBox 40"/>
          <p:cNvSpPr txBox="1"/>
          <p:nvPr/>
        </p:nvSpPr>
        <p:spPr>
          <a:xfrm>
            <a:off x="6994158" y="4353352"/>
            <a:ext cx="1651542" cy="369332"/>
          </a:xfrm>
          <a:prstGeom prst="rect">
            <a:avLst/>
          </a:prstGeom>
          <a:noFill/>
        </p:spPr>
        <p:txBody>
          <a:bodyPr wrap="none" rtlCol="0">
            <a:spAutoFit/>
          </a:bodyPr>
          <a:lstStyle/>
          <a:p>
            <a:r>
              <a:rPr lang="en-US" dirty="0" smtClean="0"/>
              <a:t>Converge faster</a:t>
            </a:r>
            <a:endParaRPr lang="en-US" dirty="0"/>
          </a:p>
        </p:txBody>
      </p:sp>
      <p:grpSp>
        <p:nvGrpSpPr>
          <p:cNvPr id="70" name="SMARTInkShape-Group73"/>
          <p:cNvGrpSpPr/>
          <p:nvPr/>
        </p:nvGrpSpPr>
        <p:grpSpPr>
          <a:xfrm>
            <a:off x="4234543" y="285750"/>
            <a:ext cx="1649186" cy="397330"/>
            <a:chOff x="4234543" y="285750"/>
            <a:chExt cx="1649186" cy="397330"/>
          </a:xfrm>
        </p:grpSpPr>
        <p:sp>
          <p:nvSpPr>
            <p:cNvPr id="58" name="SMARTInkShape-174"/>
            <p:cNvSpPr/>
            <p:nvPr>
              <p:custDataLst>
                <p:tags r:id="rId11"/>
              </p:custDataLst>
            </p:nvPr>
          </p:nvSpPr>
          <p:spPr>
            <a:xfrm>
              <a:off x="4517572" y="285750"/>
              <a:ext cx="146955" cy="217705"/>
            </a:xfrm>
            <a:custGeom>
              <a:avLst/>
              <a:gdLst/>
              <a:ahLst/>
              <a:cxnLst/>
              <a:rect l="0" t="0" r="0" b="0"/>
              <a:pathLst>
                <a:path w="146955" h="217705">
                  <a:moveTo>
                    <a:pt x="48985" y="16329"/>
                  </a:moveTo>
                  <a:lnTo>
                    <a:pt x="48985" y="16329"/>
                  </a:lnTo>
                  <a:lnTo>
                    <a:pt x="67156" y="16329"/>
                  </a:lnTo>
                  <a:lnTo>
                    <a:pt x="70769" y="14716"/>
                  </a:lnTo>
                  <a:lnTo>
                    <a:pt x="74391" y="12588"/>
                  </a:lnTo>
                  <a:lnTo>
                    <a:pt x="81643" y="11222"/>
                  </a:lnTo>
                  <a:lnTo>
                    <a:pt x="83457" y="11110"/>
                  </a:lnTo>
                  <a:lnTo>
                    <a:pt x="87086" y="9373"/>
                  </a:lnTo>
                  <a:lnTo>
                    <a:pt x="90714" y="7189"/>
                  </a:lnTo>
                  <a:lnTo>
                    <a:pt x="96761" y="5960"/>
                  </a:lnTo>
                  <a:lnTo>
                    <a:pt x="105340" y="4991"/>
                  </a:lnTo>
                  <a:lnTo>
                    <a:pt x="115890" y="777"/>
                  </a:lnTo>
                  <a:lnTo>
                    <a:pt x="141850" y="1"/>
                  </a:lnTo>
                  <a:lnTo>
                    <a:pt x="145948" y="0"/>
                  </a:lnTo>
                  <a:lnTo>
                    <a:pt x="146284" y="605"/>
                  </a:lnTo>
                  <a:lnTo>
                    <a:pt x="146954" y="8313"/>
                  </a:lnTo>
                  <a:lnTo>
                    <a:pt x="145343" y="11355"/>
                  </a:lnTo>
                  <a:lnTo>
                    <a:pt x="138848" y="21816"/>
                  </a:lnTo>
                  <a:lnTo>
                    <a:pt x="136894" y="28504"/>
                  </a:lnTo>
                  <a:lnTo>
                    <a:pt x="133211" y="32424"/>
                  </a:lnTo>
                  <a:lnTo>
                    <a:pt x="128148" y="36787"/>
                  </a:lnTo>
                  <a:lnTo>
                    <a:pt x="107056" y="61618"/>
                  </a:lnTo>
                  <a:lnTo>
                    <a:pt x="87824" y="86121"/>
                  </a:lnTo>
                  <a:lnTo>
                    <a:pt x="74923" y="101913"/>
                  </a:lnTo>
                  <a:lnTo>
                    <a:pt x="53614" y="120713"/>
                  </a:lnTo>
                  <a:lnTo>
                    <a:pt x="42061" y="134825"/>
                  </a:lnTo>
                  <a:lnTo>
                    <a:pt x="36232" y="139751"/>
                  </a:lnTo>
                  <a:lnTo>
                    <a:pt x="14534" y="165027"/>
                  </a:lnTo>
                  <a:lnTo>
                    <a:pt x="12507" y="170309"/>
                  </a:lnTo>
                  <a:lnTo>
                    <a:pt x="11966" y="173411"/>
                  </a:lnTo>
                  <a:lnTo>
                    <a:pt x="10397" y="176083"/>
                  </a:lnTo>
                  <a:lnTo>
                    <a:pt x="1608" y="183756"/>
                  </a:lnTo>
                  <a:lnTo>
                    <a:pt x="714" y="186092"/>
                  </a:lnTo>
                  <a:lnTo>
                    <a:pt x="0" y="206584"/>
                  </a:lnTo>
                  <a:lnTo>
                    <a:pt x="2889" y="209646"/>
                  </a:lnTo>
                  <a:lnTo>
                    <a:pt x="5920" y="211104"/>
                  </a:lnTo>
                  <a:lnTo>
                    <a:pt x="9904" y="212041"/>
                  </a:lnTo>
                  <a:lnTo>
                    <a:pt x="13484" y="209314"/>
                  </a:lnTo>
                  <a:lnTo>
                    <a:pt x="14432" y="209695"/>
                  </a:lnTo>
                  <a:lnTo>
                    <a:pt x="16371" y="214801"/>
                  </a:lnTo>
                  <a:lnTo>
                    <a:pt x="17566" y="215772"/>
                  </a:lnTo>
                  <a:lnTo>
                    <a:pt x="20507" y="216851"/>
                  </a:lnTo>
                  <a:lnTo>
                    <a:pt x="44828" y="217699"/>
                  </a:lnTo>
                  <a:lnTo>
                    <a:pt x="48028" y="217704"/>
                  </a:lnTo>
                  <a:lnTo>
                    <a:pt x="50162" y="217103"/>
                  </a:lnTo>
                  <a:lnTo>
                    <a:pt x="51584" y="216097"/>
                  </a:lnTo>
                  <a:lnTo>
                    <a:pt x="52532" y="214822"/>
                  </a:lnTo>
                  <a:lnTo>
                    <a:pt x="56811" y="213405"/>
                  </a:lnTo>
                  <a:lnTo>
                    <a:pt x="68540" y="211816"/>
                  </a:lnTo>
                  <a:lnTo>
                    <a:pt x="76120" y="207993"/>
                  </a:lnTo>
                  <a:lnTo>
                    <a:pt x="91386" y="205318"/>
                  </a:lnTo>
                  <a:lnTo>
                    <a:pt x="95649" y="203133"/>
                  </a:lnTo>
                  <a:lnTo>
                    <a:pt x="106998" y="200934"/>
                  </a:lnTo>
                  <a:lnTo>
                    <a:pt x="113077" y="197691"/>
                  </a:lnTo>
                  <a:lnTo>
                    <a:pt x="130400" y="195943"/>
                  </a:lnTo>
                  <a:lnTo>
                    <a:pt x="130626" y="190566"/>
                  </a:lnTo>
                  <a:lnTo>
                    <a:pt x="133517" y="190520"/>
                  </a:lnTo>
                  <a:lnTo>
                    <a:pt x="134368" y="191118"/>
                  </a:lnTo>
                  <a:lnTo>
                    <a:pt x="134936" y="192121"/>
                  </a:lnTo>
                  <a:lnTo>
                    <a:pt x="136004" y="195719"/>
                  </a:lnTo>
                  <a:lnTo>
                    <a:pt x="136071" y="1905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SMARTInkShape-175"/>
            <p:cNvSpPr/>
            <p:nvPr>
              <p:custDataLst>
                <p:tags r:id="rId12"/>
              </p:custDataLst>
            </p:nvPr>
          </p:nvSpPr>
          <p:spPr>
            <a:xfrm>
              <a:off x="4446814" y="416379"/>
              <a:ext cx="152401" cy="21018"/>
            </a:xfrm>
            <a:custGeom>
              <a:avLst/>
              <a:gdLst/>
              <a:ahLst/>
              <a:cxnLst/>
              <a:rect l="0" t="0" r="0" b="0"/>
              <a:pathLst>
                <a:path w="152401" h="21018">
                  <a:moveTo>
                    <a:pt x="0" y="0"/>
                  </a:moveTo>
                  <a:lnTo>
                    <a:pt x="0" y="0"/>
                  </a:lnTo>
                  <a:lnTo>
                    <a:pt x="2890" y="0"/>
                  </a:lnTo>
                  <a:lnTo>
                    <a:pt x="3741" y="604"/>
                  </a:lnTo>
                  <a:lnTo>
                    <a:pt x="4308" y="1612"/>
                  </a:lnTo>
                  <a:lnTo>
                    <a:pt x="5219" y="4686"/>
                  </a:lnTo>
                  <a:lnTo>
                    <a:pt x="6956" y="5106"/>
                  </a:lnTo>
                  <a:lnTo>
                    <a:pt x="12999" y="5376"/>
                  </a:lnTo>
                  <a:lnTo>
                    <a:pt x="16462" y="7026"/>
                  </a:lnTo>
                  <a:lnTo>
                    <a:pt x="20016" y="9170"/>
                  </a:lnTo>
                  <a:lnTo>
                    <a:pt x="26023" y="10377"/>
                  </a:lnTo>
                  <a:lnTo>
                    <a:pt x="51961" y="10872"/>
                  </a:lnTo>
                  <a:lnTo>
                    <a:pt x="74469" y="11490"/>
                  </a:lnTo>
                  <a:lnTo>
                    <a:pt x="87854" y="15992"/>
                  </a:lnTo>
                  <a:lnTo>
                    <a:pt x="112595" y="16929"/>
                  </a:lnTo>
                  <a:lnTo>
                    <a:pt x="126178" y="21014"/>
                  </a:lnTo>
                  <a:lnTo>
                    <a:pt x="141576" y="21017"/>
                  </a:lnTo>
                  <a:lnTo>
                    <a:pt x="152400" y="163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SMARTInkShape-176"/>
            <p:cNvSpPr/>
            <p:nvPr>
              <p:custDataLst>
                <p:tags r:id="rId13"/>
              </p:custDataLst>
            </p:nvPr>
          </p:nvSpPr>
          <p:spPr>
            <a:xfrm>
              <a:off x="4724400" y="383721"/>
              <a:ext cx="87087" cy="21773"/>
            </a:xfrm>
            <a:custGeom>
              <a:avLst/>
              <a:gdLst/>
              <a:ahLst/>
              <a:cxnLst/>
              <a:rect l="0" t="0" r="0" b="0"/>
              <a:pathLst>
                <a:path w="87087" h="21773">
                  <a:moveTo>
                    <a:pt x="0" y="21772"/>
                  </a:moveTo>
                  <a:lnTo>
                    <a:pt x="0" y="21772"/>
                  </a:lnTo>
                  <a:lnTo>
                    <a:pt x="3136" y="21772"/>
                  </a:lnTo>
                  <a:lnTo>
                    <a:pt x="532" y="21772"/>
                  </a:lnTo>
                  <a:lnTo>
                    <a:pt x="5233" y="21772"/>
                  </a:lnTo>
                  <a:lnTo>
                    <a:pt x="9747" y="18031"/>
                  </a:lnTo>
                  <a:lnTo>
                    <a:pt x="14714" y="16833"/>
                  </a:lnTo>
                  <a:lnTo>
                    <a:pt x="23612" y="16395"/>
                  </a:lnTo>
                  <a:lnTo>
                    <a:pt x="27226" y="14746"/>
                  </a:lnTo>
                  <a:lnTo>
                    <a:pt x="30848" y="12602"/>
                  </a:lnTo>
                  <a:lnTo>
                    <a:pt x="36892" y="11394"/>
                  </a:lnTo>
                  <a:lnTo>
                    <a:pt x="55851" y="10326"/>
                  </a:lnTo>
                  <a:lnTo>
                    <a:pt x="66491" y="6587"/>
                  </a:lnTo>
                  <a:lnTo>
                    <a:pt x="79266" y="4989"/>
                  </a:lnTo>
                  <a:lnTo>
                    <a:pt x="8708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SMARTInkShape-177"/>
            <p:cNvSpPr/>
            <p:nvPr>
              <p:custDataLst>
                <p:tags r:id="rId14"/>
              </p:custDataLst>
            </p:nvPr>
          </p:nvSpPr>
          <p:spPr>
            <a:xfrm>
              <a:off x="4920417" y="319180"/>
              <a:ext cx="174098" cy="167957"/>
            </a:xfrm>
            <a:custGeom>
              <a:avLst/>
              <a:gdLst/>
              <a:ahLst/>
              <a:cxnLst/>
              <a:rect l="0" t="0" r="0" b="0"/>
              <a:pathLst>
                <a:path w="174098" h="167957">
                  <a:moveTo>
                    <a:pt x="174097" y="31884"/>
                  </a:moveTo>
                  <a:lnTo>
                    <a:pt x="174097" y="31884"/>
                  </a:lnTo>
                  <a:lnTo>
                    <a:pt x="174097" y="23776"/>
                  </a:lnTo>
                  <a:lnTo>
                    <a:pt x="172485" y="20620"/>
                  </a:lnTo>
                  <a:lnTo>
                    <a:pt x="161303" y="8276"/>
                  </a:lnTo>
                  <a:lnTo>
                    <a:pt x="154502" y="6273"/>
                  </a:lnTo>
                  <a:lnTo>
                    <a:pt x="142085" y="3532"/>
                  </a:lnTo>
                  <a:lnTo>
                    <a:pt x="130746" y="503"/>
                  </a:lnTo>
                  <a:lnTo>
                    <a:pt x="108091" y="0"/>
                  </a:lnTo>
                  <a:lnTo>
                    <a:pt x="84367" y="3936"/>
                  </a:lnTo>
                  <a:lnTo>
                    <a:pt x="72789" y="7342"/>
                  </a:lnTo>
                  <a:lnTo>
                    <a:pt x="58701" y="14056"/>
                  </a:lnTo>
                  <a:lnTo>
                    <a:pt x="48587" y="16724"/>
                  </a:lnTo>
                  <a:lnTo>
                    <a:pt x="39542" y="21345"/>
                  </a:lnTo>
                  <a:lnTo>
                    <a:pt x="12793" y="40355"/>
                  </a:lnTo>
                  <a:lnTo>
                    <a:pt x="9072" y="41697"/>
                  </a:lnTo>
                  <a:lnTo>
                    <a:pt x="7837" y="42659"/>
                  </a:lnTo>
                  <a:lnTo>
                    <a:pt x="1845" y="51991"/>
                  </a:lnTo>
                  <a:lnTo>
                    <a:pt x="493" y="57329"/>
                  </a:lnTo>
                  <a:lnTo>
                    <a:pt x="0" y="66362"/>
                  </a:lnTo>
                  <a:lnTo>
                    <a:pt x="2838" y="74690"/>
                  </a:lnTo>
                  <a:lnTo>
                    <a:pt x="10956" y="85977"/>
                  </a:lnTo>
                  <a:lnTo>
                    <a:pt x="15109" y="89792"/>
                  </a:lnTo>
                  <a:lnTo>
                    <a:pt x="40409" y="106266"/>
                  </a:lnTo>
                  <a:lnTo>
                    <a:pt x="67574" y="121994"/>
                  </a:lnTo>
                  <a:lnTo>
                    <a:pt x="80058" y="125548"/>
                  </a:lnTo>
                  <a:lnTo>
                    <a:pt x="96796" y="139686"/>
                  </a:lnTo>
                  <a:lnTo>
                    <a:pt x="97408" y="141885"/>
                  </a:lnTo>
                  <a:lnTo>
                    <a:pt x="97571" y="143318"/>
                  </a:lnTo>
                  <a:lnTo>
                    <a:pt x="99365" y="146523"/>
                  </a:lnTo>
                  <a:lnTo>
                    <a:pt x="101573" y="149963"/>
                  </a:lnTo>
                  <a:lnTo>
                    <a:pt x="103108" y="156015"/>
                  </a:lnTo>
                  <a:lnTo>
                    <a:pt x="103320" y="161664"/>
                  </a:lnTo>
                  <a:lnTo>
                    <a:pt x="100445" y="165151"/>
                  </a:lnTo>
                  <a:lnTo>
                    <a:pt x="97417" y="166709"/>
                  </a:lnTo>
                  <a:lnTo>
                    <a:pt x="84417" y="167792"/>
                  </a:lnTo>
                  <a:lnTo>
                    <a:pt x="59027" y="167949"/>
                  </a:lnTo>
                  <a:lnTo>
                    <a:pt x="32390" y="167956"/>
                  </a:lnTo>
                  <a:lnTo>
                    <a:pt x="29877" y="167956"/>
                  </a:lnTo>
                  <a:lnTo>
                    <a:pt x="28965" y="167351"/>
                  </a:lnTo>
                  <a:lnTo>
                    <a:pt x="28357" y="166343"/>
                  </a:lnTo>
                  <a:lnTo>
                    <a:pt x="27951" y="165066"/>
                  </a:lnTo>
                  <a:lnTo>
                    <a:pt x="27076" y="164215"/>
                  </a:lnTo>
                  <a:lnTo>
                    <a:pt x="21697" y="16251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SMARTInkShape-178"/>
            <p:cNvSpPr/>
            <p:nvPr>
              <p:custDataLst>
                <p:tags r:id="rId15"/>
              </p:custDataLst>
            </p:nvPr>
          </p:nvSpPr>
          <p:spPr>
            <a:xfrm>
              <a:off x="5051831" y="346384"/>
              <a:ext cx="358370" cy="189251"/>
            </a:xfrm>
            <a:custGeom>
              <a:avLst/>
              <a:gdLst/>
              <a:ahLst/>
              <a:cxnLst/>
              <a:rect l="0" t="0" r="0" b="0"/>
              <a:pathLst>
                <a:path w="358370" h="189251">
                  <a:moveTo>
                    <a:pt x="184197" y="10123"/>
                  </a:moveTo>
                  <a:lnTo>
                    <a:pt x="184197" y="10123"/>
                  </a:lnTo>
                  <a:lnTo>
                    <a:pt x="176622" y="10123"/>
                  </a:lnTo>
                  <a:lnTo>
                    <a:pt x="175519" y="9518"/>
                  </a:lnTo>
                  <a:lnTo>
                    <a:pt x="174783" y="8510"/>
                  </a:lnTo>
                  <a:lnTo>
                    <a:pt x="174293" y="7234"/>
                  </a:lnTo>
                  <a:lnTo>
                    <a:pt x="173361" y="6383"/>
                  </a:lnTo>
                  <a:lnTo>
                    <a:pt x="168712" y="4904"/>
                  </a:lnTo>
                  <a:lnTo>
                    <a:pt x="165229" y="4747"/>
                  </a:lnTo>
                  <a:lnTo>
                    <a:pt x="162059" y="3097"/>
                  </a:lnTo>
                  <a:lnTo>
                    <a:pt x="158635" y="953"/>
                  </a:lnTo>
                  <a:lnTo>
                    <a:pt x="155097" y="0"/>
                  </a:lnTo>
                  <a:lnTo>
                    <a:pt x="153911" y="350"/>
                  </a:lnTo>
                  <a:lnTo>
                    <a:pt x="153121" y="1189"/>
                  </a:lnTo>
                  <a:lnTo>
                    <a:pt x="152594" y="2353"/>
                  </a:lnTo>
                  <a:lnTo>
                    <a:pt x="151034" y="3129"/>
                  </a:lnTo>
                  <a:lnTo>
                    <a:pt x="144267" y="4825"/>
                  </a:lnTo>
                  <a:lnTo>
                    <a:pt x="143063" y="5986"/>
                  </a:lnTo>
                  <a:lnTo>
                    <a:pt x="142260" y="7365"/>
                  </a:lnTo>
                  <a:lnTo>
                    <a:pt x="140516" y="8285"/>
                  </a:lnTo>
                  <a:lnTo>
                    <a:pt x="125644" y="12770"/>
                  </a:lnTo>
                  <a:lnTo>
                    <a:pt x="120275" y="17549"/>
                  </a:lnTo>
                  <a:lnTo>
                    <a:pt x="115269" y="23100"/>
                  </a:lnTo>
                  <a:lnTo>
                    <a:pt x="91564" y="38860"/>
                  </a:lnTo>
                  <a:lnTo>
                    <a:pt x="66263" y="58140"/>
                  </a:lnTo>
                  <a:lnTo>
                    <a:pt x="46294" y="82030"/>
                  </a:lnTo>
                  <a:lnTo>
                    <a:pt x="26592" y="106633"/>
                  </a:lnTo>
                  <a:lnTo>
                    <a:pt x="10524" y="129738"/>
                  </a:lnTo>
                  <a:lnTo>
                    <a:pt x="6344" y="139101"/>
                  </a:lnTo>
                  <a:lnTo>
                    <a:pt x="0" y="158041"/>
                  </a:lnTo>
                  <a:lnTo>
                    <a:pt x="318" y="159535"/>
                  </a:lnTo>
                  <a:lnTo>
                    <a:pt x="1135" y="160531"/>
                  </a:lnTo>
                  <a:lnTo>
                    <a:pt x="2285" y="161195"/>
                  </a:lnTo>
                  <a:lnTo>
                    <a:pt x="3050" y="162243"/>
                  </a:lnTo>
                  <a:lnTo>
                    <a:pt x="3901" y="165019"/>
                  </a:lnTo>
                  <a:lnTo>
                    <a:pt x="4381" y="169982"/>
                  </a:lnTo>
                  <a:lnTo>
                    <a:pt x="5053" y="171124"/>
                  </a:lnTo>
                  <a:lnTo>
                    <a:pt x="6106" y="171886"/>
                  </a:lnTo>
                  <a:lnTo>
                    <a:pt x="8889" y="172732"/>
                  </a:lnTo>
                  <a:lnTo>
                    <a:pt x="20263" y="173320"/>
                  </a:lnTo>
                  <a:lnTo>
                    <a:pt x="41702" y="167476"/>
                  </a:lnTo>
                  <a:lnTo>
                    <a:pt x="65981" y="157037"/>
                  </a:lnTo>
                  <a:lnTo>
                    <a:pt x="87524" y="147398"/>
                  </a:lnTo>
                  <a:lnTo>
                    <a:pt x="114159" y="128276"/>
                  </a:lnTo>
                  <a:lnTo>
                    <a:pt x="120373" y="122675"/>
                  </a:lnTo>
                  <a:lnTo>
                    <a:pt x="122569" y="119010"/>
                  </a:lnTo>
                  <a:lnTo>
                    <a:pt x="123155" y="117186"/>
                  </a:lnTo>
                  <a:lnTo>
                    <a:pt x="124150" y="115970"/>
                  </a:lnTo>
                  <a:lnTo>
                    <a:pt x="127835" y="113653"/>
                  </a:lnTo>
                  <a:lnTo>
                    <a:pt x="129763" y="108117"/>
                  </a:lnTo>
                  <a:lnTo>
                    <a:pt x="129767" y="110991"/>
                  </a:lnTo>
                  <a:lnTo>
                    <a:pt x="129163" y="111840"/>
                  </a:lnTo>
                  <a:lnTo>
                    <a:pt x="128156" y="112405"/>
                  </a:lnTo>
                  <a:lnTo>
                    <a:pt x="126879" y="112783"/>
                  </a:lnTo>
                  <a:lnTo>
                    <a:pt x="126028" y="114244"/>
                  </a:lnTo>
                  <a:lnTo>
                    <a:pt x="119706" y="139107"/>
                  </a:lnTo>
                  <a:lnTo>
                    <a:pt x="119127" y="149873"/>
                  </a:lnTo>
                  <a:lnTo>
                    <a:pt x="120604" y="155490"/>
                  </a:lnTo>
                  <a:lnTo>
                    <a:pt x="122673" y="160607"/>
                  </a:lnTo>
                  <a:lnTo>
                    <a:pt x="124441" y="169683"/>
                  </a:lnTo>
                  <a:lnTo>
                    <a:pt x="126998" y="174373"/>
                  </a:lnTo>
                  <a:lnTo>
                    <a:pt x="141788" y="186034"/>
                  </a:lnTo>
                  <a:lnTo>
                    <a:pt x="145795" y="188092"/>
                  </a:lnTo>
                  <a:lnTo>
                    <a:pt x="153064" y="189250"/>
                  </a:lnTo>
                  <a:lnTo>
                    <a:pt x="169884" y="189068"/>
                  </a:lnTo>
                  <a:lnTo>
                    <a:pt x="187853" y="182153"/>
                  </a:lnTo>
                  <a:lnTo>
                    <a:pt x="207079" y="169761"/>
                  </a:lnTo>
                  <a:lnTo>
                    <a:pt x="209487" y="166143"/>
                  </a:lnTo>
                  <a:lnTo>
                    <a:pt x="211243" y="150579"/>
                  </a:lnTo>
                  <a:lnTo>
                    <a:pt x="209724" y="146530"/>
                  </a:lnTo>
                  <a:lnTo>
                    <a:pt x="198613" y="128828"/>
                  </a:lnTo>
                  <a:lnTo>
                    <a:pt x="193427" y="126381"/>
                  </a:lnTo>
                  <a:lnTo>
                    <a:pt x="170335" y="118956"/>
                  </a:lnTo>
                  <a:lnTo>
                    <a:pt x="163829" y="115412"/>
                  </a:lnTo>
                  <a:lnTo>
                    <a:pt x="140745" y="113538"/>
                  </a:lnTo>
                  <a:lnTo>
                    <a:pt x="143571" y="113538"/>
                  </a:lnTo>
                  <a:lnTo>
                    <a:pt x="146587" y="111925"/>
                  </a:lnTo>
                  <a:lnTo>
                    <a:pt x="148238" y="110648"/>
                  </a:lnTo>
                  <a:lnTo>
                    <a:pt x="153299" y="109229"/>
                  </a:lnTo>
                  <a:lnTo>
                    <a:pt x="179933" y="108161"/>
                  </a:lnTo>
                  <a:lnTo>
                    <a:pt x="203940" y="108100"/>
                  </a:lnTo>
                  <a:lnTo>
                    <a:pt x="230594" y="108095"/>
                  </a:lnTo>
                  <a:lnTo>
                    <a:pt x="245731" y="108699"/>
                  </a:lnTo>
                  <a:lnTo>
                    <a:pt x="271382" y="113638"/>
                  </a:lnTo>
                  <a:lnTo>
                    <a:pt x="290373" y="119036"/>
                  </a:lnTo>
                  <a:lnTo>
                    <a:pt x="298326" y="123180"/>
                  </a:lnTo>
                  <a:lnTo>
                    <a:pt x="302831" y="124178"/>
                  </a:lnTo>
                  <a:lnTo>
                    <a:pt x="303201" y="124864"/>
                  </a:lnTo>
                  <a:lnTo>
                    <a:pt x="303843" y="129088"/>
                  </a:lnTo>
                  <a:lnTo>
                    <a:pt x="300181" y="134058"/>
                  </a:lnTo>
                  <a:lnTo>
                    <a:pt x="299246" y="137373"/>
                  </a:lnTo>
                  <a:lnTo>
                    <a:pt x="295605" y="140863"/>
                  </a:lnTo>
                  <a:lnTo>
                    <a:pt x="289955" y="143825"/>
                  </a:lnTo>
                  <a:lnTo>
                    <a:pt x="278085" y="147339"/>
                  </a:lnTo>
                  <a:lnTo>
                    <a:pt x="265960" y="155568"/>
                  </a:lnTo>
                  <a:lnTo>
                    <a:pt x="260397" y="157080"/>
                  </a:lnTo>
                  <a:lnTo>
                    <a:pt x="268485" y="149599"/>
                  </a:lnTo>
                  <a:lnTo>
                    <a:pt x="274015" y="146599"/>
                  </a:lnTo>
                  <a:lnTo>
                    <a:pt x="277133" y="142148"/>
                  </a:lnTo>
                  <a:lnTo>
                    <a:pt x="302734" y="124416"/>
                  </a:lnTo>
                  <a:lnTo>
                    <a:pt x="321256" y="111723"/>
                  </a:lnTo>
                  <a:lnTo>
                    <a:pt x="326957" y="109707"/>
                  </a:lnTo>
                  <a:lnTo>
                    <a:pt x="332918" y="108206"/>
                  </a:lnTo>
                  <a:lnTo>
                    <a:pt x="341672" y="102315"/>
                  </a:lnTo>
                  <a:lnTo>
                    <a:pt x="344901" y="98874"/>
                  </a:lnTo>
                  <a:lnTo>
                    <a:pt x="346336" y="95328"/>
                  </a:lnTo>
                  <a:lnTo>
                    <a:pt x="347322" y="94141"/>
                  </a:lnTo>
                  <a:lnTo>
                    <a:pt x="358369" y="863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SMARTInkShape-179"/>
            <p:cNvSpPr/>
            <p:nvPr>
              <p:custDataLst>
                <p:tags r:id="rId16"/>
              </p:custDataLst>
            </p:nvPr>
          </p:nvSpPr>
          <p:spPr>
            <a:xfrm>
              <a:off x="5410200" y="378287"/>
              <a:ext cx="293661" cy="139150"/>
            </a:xfrm>
            <a:custGeom>
              <a:avLst/>
              <a:gdLst/>
              <a:ahLst/>
              <a:cxnLst/>
              <a:rect l="0" t="0" r="0" b="0"/>
              <a:pathLst>
                <a:path w="293661" h="139150">
                  <a:moveTo>
                    <a:pt x="0" y="119734"/>
                  </a:moveTo>
                  <a:lnTo>
                    <a:pt x="0" y="119734"/>
                  </a:lnTo>
                  <a:lnTo>
                    <a:pt x="2889" y="122624"/>
                  </a:lnTo>
                  <a:lnTo>
                    <a:pt x="4308" y="125655"/>
                  </a:lnTo>
                  <a:lnTo>
                    <a:pt x="5423" y="135220"/>
                  </a:lnTo>
                  <a:lnTo>
                    <a:pt x="6035" y="135501"/>
                  </a:lnTo>
                  <a:lnTo>
                    <a:pt x="8327" y="135813"/>
                  </a:lnTo>
                  <a:lnTo>
                    <a:pt x="11361" y="137565"/>
                  </a:lnTo>
                  <a:lnTo>
                    <a:pt x="13017" y="138878"/>
                  </a:lnTo>
                  <a:lnTo>
                    <a:pt x="14121" y="139149"/>
                  </a:lnTo>
                  <a:lnTo>
                    <a:pt x="14856" y="138725"/>
                  </a:lnTo>
                  <a:lnTo>
                    <a:pt x="15347" y="137838"/>
                  </a:lnTo>
                  <a:lnTo>
                    <a:pt x="19118" y="136852"/>
                  </a:lnTo>
                  <a:lnTo>
                    <a:pt x="24221" y="135809"/>
                  </a:lnTo>
                  <a:lnTo>
                    <a:pt x="37205" y="128533"/>
                  </a:lnTo>
                  <a:lnTo>
                    <a:pt x="42339" y="123444"/>
                  </a:lnTo>
                  <a:lnTo>
                    <a:pt x="59840" y="97582"/>
                  </a:lnTo>
                  <a:lnTo>
                    <a:pt x="66918" y="86964"/>
                  </a:lnTo>
                  <a:lnTo>
                    <a:pt x="72075" y="80375"/>
                  </a:lnTo>
                  <a:lnTo>
                    <a:pt x="74366" y="75430"/>
                  </a:lnTo>
                  <a:lnTo>
                    <a:pt x="79228" y="53060"/>
                  </a:lnTo>
                  <a:lnTo>
                    <a:pt x="77971" y="45416"/>
                  </a:lnTo>
                  <a:lnTo>
                    <a:pt x="79681" y="36364"/>
                  </a:lnTo>
                  <a:lnTo>
                    <a:pt x="76371" y="22912"/>
                  </a:lnTo>
                  <a:lnTo>
                    <a:pt x="71529" y="17178"/>
                  </a:lnTo>
                  <a:lnTo>
                    <a:pt x="69488" y="16701"/>
                  </a:lnTo>
                  <a:lnTo>
                    <a:pt x="68097" y="16574"/>
                  </a:lnTo>
                  <a:lnTo>
                    <a:pt x="67169" y="17094"/>
                  </a:lnTo>
                  <a:lnTo>
                    <a:pt x="66551" y="18046"/>
                  </a:lnTo>
                  <a:lnTo>
                    <a:pt x="66139" y="19285"/>
                  </a:lnTo>
                  <a:lnTo>
                    <a:pt x="65260" y="20111"/>
                  </a:lnTo>
                  <a:lnTo>
                    <a:pt x="62669" y="21029"/>
                  </a:lnTo>
                  <a:lnTo>
                    <a:pt x="59502" y="24662"/>
                  </a:lnTo>
                  <a:lnTo>
                    <a:pt x="56684" y="30309"/>
                  </a:lnTo>
                  <a:lnTo>
                    <a:pt x="50254" y="54496"/>
                  </a:lnTo>
                  <a:lnTo>
                    <a:pt x="49097" y="80506"/>
                  </a:lnTo>
                  <a:lnTo>
                    <a:pt x="49605" y="99629"/>
                  </a:lnTo>
                  <a:lnTo>
                    <a:pt x="51882" y="106968"/>
                  </a:lnTo>
                  <a:lnTo>
                    <a:pt x="53335" y="109409"/>
                  </a:lnTo>
                  <a:lnTo>
                    <a:pt x="64168" y="118208"/>
                  </a:lnTo>
                  <a:lnTo>
                    <a:pt x="73307" y="122844"/>
                  </a:lnTo>
                  <a:lnTo>
                    <a:pt x="93700" y="124870"/>
                  </a:lnTo>
                  <a:lnTo>
                    <a:pt x="120603" y="117575"/>
                  </a:lnTo>
                  <a:lnTo>
                    <a:pt x="147071" y="104495"/>
                  </a:lnTo>
                  <a:lnTo>
                    <a:pt x="173582" y="90737"/>
                  </a:lnTo>
                  <a:lnTo>
                    <a:pt x="193812" y="77174"/>
                  </a:lnTo>
                  <a:lnTo>
                    <a:pt x="218904" y="52557"/>
                  </a:lnTo>
                  <a:lnTo>
                    <a:pt x="238208" y="27203"/>
                  </a:lnTo>
                  <a:lnTo>
                    <a:pt x="242937" y="17932"/>
                  </a:lnTo>
                  <a:lnTo>
                    <a:pt x="244649" y="13408"/>
                  </a:lnTo>
                  <a:lnTo>
                    <a:pt x="248407" y="7461"/>
                  </a:lnTo>
                  <a:lnTo>
                    <a:pt x="250113" y="1095"/>
                  </a:lnTo>
                  <a:lnTo>
                    <a:pt x="249594" y="727"/>
                  </a:lnTo>
                  <a:lnTo>
                    <a:pt x="244993" y="0"/>
                  </a:lnTo>
                  <a:lnTo>
                    <a:pt x="244948" y="2884"/>
                  </a:lnTo>
                  <a:lnTo>
                    <a:pt x="243325" y="5913"/>
                  </a:lnTo>
                  <a:lnTo>
                    <a:pt x="242045" y="7568"/>
                  </a:lnTo>
                  <a:lnTo>
                    <a:pt x="240623" y="12632"/>
                  </a:lnTo>
                  <a:lnTo>
                    <a:pt x="240244" y="15676"/>
                  </a:lnTo>
                  <a:lnTo>
                    <a:pt x="241435" y="20670"/>
                  </a:lnTo>
                  <a:lnTo>
                    <a:pt x="243376" y="25511"/>
                  </a:lnTo>
                  <a:lnTo>
                    <a:pt x="245073" y="34431"/>
                  </a:lnTo>
                  <a:lnTo>
                    <a:pt x="248533" y="41778"/>
                  </a:lnTo>
                  <a:lnTo>
                    <a:pt x="250430" y="50741"/>
                  </a:lnTo>
                  <a:lnTo>
                    <a:pt x="263145" y="71734"/>
                  </a:lnTo>
                  <a:lnTo>
                    <a:pt x="284621" y="94089"/>
                  </a:lnTo>
                  <a:lnTo>
                    <a:pt x="286760" y="99466"/>
                  </a:lnTo>
                  <a:lnTo>
                    <a:pt x="288316" y="105284"/>
                  </a:lnTo>
                  <a:lnTo>
                    <a:pt x="293343" y="114026"/>
                  </a:lnTo>
                  <a:lnTo>
                    <a:pt x="293660" y="116794"/>
                  </a:lnTo>
                  <a:lnTo>
                    <a:pt x="293139" y="117774"/>
                  </a:lnTo>
                  <a:lnTo>
                    <a:pt x="292188" y="118428"/>
                  </a:lnTo>
                  <a:lnTo>
                    <a:pt x="289206" y="119476"/>
                  </a:lnTo>
                  <a:lnTo>
                    <a:pt x="285800" y="122547"/>
                  </a:lnTo>
                  <a:lnTo>
                    <a:pt x="281035" y="124008"/>
                  </a:lnTo>
                  <a:lnTo>
                    <a:pt x="254622" y="127998"/>
                  </a:lnTo>
                  <a:lnTo>
                    <a:pt x="228443" y="130275"/>
                  </a:lnTo>
                  <a:lnTo>
                    <a:pt x="203908" y="130552"/>
                  </a:lnTo>
                  <a:lnTo>
                    <a:pt x="174172" y="1306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SMARTInkShape-180"/>
            <p:cNvSpPr/>
            <p:nvPr>
              <p:custDataLst>
                <p:tags r:id="rId17"/>
              </p:custDataLst>
            </p:nvPr>
          </p:nvSpPr>
          <p:spPr>
            <a:xfrm>
              <a:off x="4234543" y="557893"/>
              <a:ext cx="1649186" cy="125187"/>
            </a:xfrm>
            <a:custGeom>
              <a:avLst/>
              <a:gdLst/>
              <a:ahLst/>
              <a:cxnLst/>
              <a:rect l="0" t="0" r="0" b="0"/>
              <a:pathLst>
                <a:path w="1649186" h="125187">
                  <a:moveTo>
                    <a:pt x="0" y="125186"/>
                  </a:moveTo>
                  <a:lnTo>
                    <a:pt x="0" y="125186"/>
                  </a:lnTo>
                  <a:lnTo>
                    <a:pt x="9295" y="124581"/>
                  </a:lnTo>
                  <a:lnTo>
                    <a:pt x="36054" y="120499"/>
                  </a:lnTo>
                  <a:lnTo>
                    <a:pt x="59601" y="117078"/>
                  </a:lnTo>
                  <a:lnTo>
                    <a:pt x="85729" y="112233"/>
                  </a:lnTo>
                  <a:lnTo>
                    <a:pt x="105230" y="108745"/>
                  </a:lnTo>
                  <a:lnTo>
                    <a:pt x="125993" y="104574"/>
                  </a:lnTo>
                  <a:lnTo>
                    <a:pt x="147316" y="98688"/>
                  </a:lnTo>
                  <a:lnTo>
                    <a:pt x="168888" y="93653"/>
                  </a:lnTo>
                  <a:lnTo>
                    <a:pt x="191176" y="89400"/>
                  </a:lnTo>
                  <a:lnTo>
                    <a:pt x="215192" y="85493"/>
                  </a:lnTo>
                  <a:lnTo>
                    <a:pt x="238365" y="81742"/>
                  </a:lnTo>
                  <a:lnTo>
                    <a:pt x="261968" y="78058"/>
                  </a:lnTo>
                  <a:lnTo>
                    <a:pt x="288586" y="74405"/>
                  </a:lnTo>
                  <a:lnTo>
                    <a:pt x="314930" y="72378"/>
                  </a:lnTo>
                  <a:lnTo>
                    <a:pt x="340750" y="70873"/>
                  </a:lnTo>
                  <a:lnTo>
                    <a:pt x="366336" y="68188"/>
                  </a:lnTo>
                  <a:lnTo>
                    <a:pt x="393432" y="66591"/>
                  </a:lnTo>
                  <a:lnTo>
                    <a:pt x="407431" y="66166"/>
                  </a:lnTo>
                  <a:lnTo>
                    <a:pt x="421601" y="65277"/>
                  </a:lnTo>
                  <a:lnTo>
                    <a:pt x="435887" y="64080"/>
                  </a:lnTo>
                  <a:lnTo>
                    <a:pt x="450249" y="62677"/>
                  </a:lnTo>
                  <a:lnTo>
                    <a:pt x="464661" y="61742"/>
                  </a:lnTo>
                  <a:lnTo>
                    <a:pt x="479107" y="61118"/>
                  </a:lnTo>
                  <a:lnTo>
                    <a:pt x="493576" y="60703"/>
                  </a:lnTo>
                  <a:lnTo>
                    <a:pt x="508060" y="59821"/>
                  </a:lnTo>
                  <a:lnTo>
                    <a:pt x="522554" y="58628"/>
                  </a:lnTo>
                  <a:lnTo>
                    <a:pt x="537055" y="57228"/>
                  </a:lnTo>
                  <a:lnTo>
                    <a:pt x="552166" y="55690"/>
                  </a:lnTo>
                  <a:lnTo>
                    <a:pt x="567682" y="54060"/>
                  </a:lnTo>
                  <a:lnTo>
                    <a:pt x="583469" y="52368"/>
                  </a:lnTo>
                  <a:lnTo>
                    <a:pt x="600041" y="51241"/>
                  </a:lnTo>
                  <a:lnTo>
                    <a:pt x="617137" y="50489"/>
                  </a:lnTo>
                  <a:lnTo>
                    <a:pt x="634582" y="49988"/>
                  </a:lnTo>
                  <a:lnTo>
                    <a:pt x="651049" y="49049"/>
                  </a:lnTo>
                  <a:lnTo>
                    <a:pt x="666866" y="47818"/>
                  </a:lnTo>
                  <a:lnTo>
                    <a:pt x="682249" y="46393"/>
                  </a:lnTo>
                  <a:lnTo>
                    <a:pt x="697947" y="45443"/>
                  </a:lnTo>
                  <a:lnTo>
                    <a:pt x="713855" y="44810"/>
                  </a:lnTo>
                  <a:lnTo>
                    <a:pt x="729904" y="44387"/>
                  </a:lnTo>
                  <a:lnTo>
                    <a:pt x="746045" y="43501"/>
                  </a:lnTo>
                  <a:lnTo>
                    <a:pt x="762249" y="42305"/>
                  </a:lnTo>
                  <a:lnTo>
                    <a:pt x="778494" y="40903"/>
                  </a:lnTo>
                  <a:lnTo>
                    <a:pt x="795372" y="39969"/>
                  </a:lnTo>
                  <a:lnTo>
                    <a:pt x="812672" y="39346"/>
                  </a:lnTo>
                  <a:lnTo>
                    <a:pt x="830253" y="38931"/>
                  </a:lnTo>
                  <a:lnTo>
                    <a:pt x="847416" y="38049"/>
                  </a:lnTo>
                  <a:lnTo>
                    <a:pt x="864302" y="36856"/>
                  </a:lnTo>
                  <a:lnTo>
                    <a:pt x="881001" y="35457"/>
                  </a:lnTo>
                  <a:lnTo>
                    <a:pt x="898182" y="34523"/>
                  </a:lnTo>
                  <a:lnTo>
                    <a:pt x="915683" y="33901"/>
                  </a:lnTo>
                  <a:lnTo>
                    <a:pt x="933398" y="33487"/>
                  </a:lnTo>
                  <a:lnTo>
                    <a:pt x="950651" y="32605"/>
                  </a:lnTo>
                  <a:lnTo>
                    <a:pt x="967596" y="31413"/>
                  </a:lnTo>
                  <a:lnTo>
                    <a:pt x="984335" y="30013"/>
                  </a:lnTo>
                  <a:lnTo>
                    <a:pt x="1000333" y="29080"/>
                  </a:lnTo>
                  <a:lnTo>
                    <a:pt x="1015837" y="28458"/>
                  </a:lnTo>
                  <a:lnTo>
                    <a:pt x="1031010" y="28044"/>
                  </a:lnTo>
                  <a:lnTo>
                    <a:pt x="1046568" y="27767"/>
                  </a:lnTo>
                  <a:lnTo>
                    <a:pt x="1062384" y="27583"/>
                  </a:lnTo>
                  <a:lnTo>
                    <a:pt x="1078370" y="27460"/>
                  </a:lnTo>
                  <a:lnTo>
                    <a:pt x="1094470" y="26773"/>
                  </a:lnTo>
                  <a:lnTo>
                    <a:pt x="1110647" y="25711"/>
                  </a:lnTo>
                  <a:lnTo>
                    <a:pt x="1126874" y="24398"/>
                  </a:lnTo>
                  <a:lnTo>
                    <a:pt x="1143740" y="23522"/>
                  </a:lnTo>
                  <a:lnTo>
                    <a:pt x="1161031" y="22939"/>
                  </a:lnTo>
                  <a:lnTo>
                    <a:pt x="1178606" y="22549"/>
                  </a:lnTo>
                  <a:lnTo>
                    <a:pt x="1195766" y="21685"/>
                  </a:lnTo>
                  <a:lnTo>
                    <a:pt x="1212649" y="20504"/>
                  </a:lnTo>
                  <a:lnTo>
                    <a:pt x="1229348" y="19112"/>
                  </a:lnTo>
                  <a:lnTo>
                    <a:pt x="1245922" y="18184"/>
                  </a:lnTo>
                  <a:lnTo>
                    <a:pt x="1262414" y="17566"/>
                  </a:lnTo>
                  <a:lnTo>
                    <a:pt x="1278852" y="17153"/>
                  </a:lnTo>
                  <a:lnTo>
                    <a:pt x="1294649" y="16274"/>
                  </a:lnTo>
                  <a:lnTo>
                    <a:pt x="1310019" y="15082"/>
                  </a:lnTo>
                  <a:lnTo>
                    <a:pt x="1325103" y="13683"/>
                  </a:lnTo>
                  <a:lnTo>
                    <a:pt x="1340602" y="12751"/>
                  </a:lnTo>
                  <a:lnTo>
                    <a:pt x="1356377" y="12129"/>
                  </a:lnTo>
                  <a:lnTo>
                    <a:pt x="1372337" y="11715"/>
                  </a:lnTo>
                  <a:lnTo>
                    <a:pt x="1387210" y="10833"/>
                  </a:lnTo>
                  <a:lnTo>
                    <a:pt x="1401360" y="9641"/>
                  </a:lnTo>
                  <a:lnTo>
                    <a:pt x="1428369" y="7309"/>
                  </a:lnTo>
                  <a:lnTo>
                    <a:pt x="1454485" y="6272"/>
                  </a:lnTo>
                  <a:lnTo>
                    <a:pt x="1480202" y="5811"/>
                  </a:lnTo>
                  <a:lnTo>
                    <a:pt x="1504535" y="5002"/>
                  </a:lnTo>
                  <a:lnTo>
                    <a:pt x="1525428" y="2626"/>
                  </a:lnTo>
                  <a:lnTo>
                    <a:pt x="1544793" y="1167"/>
                  </a:lnTo>
                  <a:lnTo>
                    <a:pt x="1571083" y="346"/>
                  </a:lnTo>
                  <a:lnTo>
                    <a:pt x="1592581" y="102"/>
                  </a:lnTo>
                  <a:lnTo>
                    <a:pt x="1619690" y="9"/>
                  </a:lnTo>
                  <a:lnTo>
                    <a:pt x="1646234" y="0"/>
                  </a:lnTo>
                  <a:lnTo>
                    <a:pt x="164918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8171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344042" y="319171"/>
            <a:ext cx="8418957" cy="461665"/>
          </a:xfrm>
          <a:prstGeom prst="rect">
            <a:avLst/>
          </a:prstGeom>
        </p:spPr>
        <p:txBody>
          <a:bodyPr wrap="square">
            <a:spAutoFit/>
          </a:bodyPr>
          <a:lstStyle/>
          <a:p>
            <a:r>
              <a:rPr lang="en-US" sz="2400" b="1" dirty="0"/>
              <a:t>Feature </a:t>
            </a:r>
            <a:r>
              <a:rPr lang="en-US" sz="2400" b="1" dirty="0" smtClean="0"/>
              <a:t>Scaling</a:t>
            </a:r>
            <a:endParaRPr lang="en-US" sz="2400" b="1" dirty="0"/>
          </a:p>
        </p:txBody>
      </p:sp>
      <p:sp>
        <p:nvSpPr>
          <p:cNvPr id="2" name="Rectangle 1"/>
          <p:cNvSpPr/>
          <p:nvPr/>
        </p:nvSpPr>
        <p:spPr>
          <a:xfrm>
            <a:off x="723473" y="819150"/>
            <a:ext cx="7963327" cy="461665"/>
          </a:xfrm>
          <a:prstGeom prst="rect">
            <a:avLst/>
          </a:prstGeom>
        </p:spPr>
        <p:txBody>
          <a:bodyPr wrap="square">
            <a:spAutoFit/>
          </a:bodyPr>
          <a:lstStyle/>
          <a:p>
            <a:pPr>
              <a:spcAft>
                <a:spcPts val="500"/>
              </a:spcAft>
            </a:pPr>
            <a:r>
              <a:rPr lang="en-US" sz="2400" dirty="0"/>
              <a:t>Get every feature into approximately a      </a:t>
            </a:r>
            <a:r>
              <a:rPr lang="en-US" sz="2400" dirty="0" smtClean="0"/>
              <a:t>                     range</a:t>
            </a:r>
            <a:r>
              <a:rPr lang="en-US" sz="2400" dirty="0"/>
              <a:t>.</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748075" y="944800"/>
            <a:ext cx="1575054" cy="251460"/>
          </a:xfrm>
          <a:prstGeom prst="rect">
            <a:avLst/>
          </a:prstGeom>
        </p:spPr>
      </p:pic>
      <p:sp>
        <p:nvSpPr>
          <p:cNvPr id="5" name="TextBox 4"/>
          <p:cNvSpPr txBox="1"/>
          <p:nvPr/>
        </p:nvSpPr>
        <p:spPr>
          <a:xfrm>
            <a:off x="3200400" y="1733550"/>
            <a:ext cx="3047629" cy="4524315"/>
          </a:xfrm>
          <a:prstGeom prst="rect">
            <a:avLst/>
          </a:prstGeom>
          <a:noFill/>
        </p:spPr>
        <p:txBody>
          <a:bodyPr wrap="none" rtlCol="0">
            <a:spAutoFit/>
          </a:bodyPr>
          <a:lstStyle/>
          <a:p>
            <a:r>
              <a:rPr lang="en-US" sz="2400" dirty="0" smtClean="0"/>
              <a:t>x</a:t>
            </a:r>
            <a:r>
              <a:rPr lang="en-US" sz="2400" baseline="-25000" dirty="0" smtClean="0"/>
              <a:t>0</a:t>
            </a:r>
            <a:r>
              <a:rPr lang="en-US" sz="2400" dirty="0" smtClean="0"/>
              <a:t>=1</a:t>
            </a:r>
          </a:p>
          <a:p>
            <a:endParaRPr lang="en-US" sz="2400" dirty="0" smtClean="0"/>
          </a:p>
          <a:p>
            <a:r>
              <a:rPr lang="en-US" sz="2400" dirty="0" smtClean="0"/>
              <a:t>0=&lt; x</a:t>
            </a:r>
            <a:r>
              <a:rPr lang="en-US" sz="2400" baseline="-25000" dirty="0"/>
              <a:t>1</a:t>
            </a:r>
            <a:r>
              <a:rPr lang="en-US" sz="2400" dirty="0" smtClean="0"/>
              <a:t> &lt;= 3</a:t>
            </a:r>
          </a:p>
          <a:p>
            <a:endParaRPr lang="en-US" sz="2400" dirty="0" smtClean="0"/>
          </a:p>
          <a:p>
            <a:r>
              <a:rPr lang="en-US" sz="2400" dirty="0" smtClean="0"/>
              <a:t>-2=&lt; x</a:t>
            </a:r>
            <a:r>
              <a:rPr lang="en-US" sz="2400" baseline="-25000" dirty="0" smtClean="0"/>
              <a:t>2</a:t>
            </a:r>
            <a:r>
              <a:rPr lang="en-US" sz="2400" dirty="0" smtClean="0"/>
              <a:t> </a:t>
            </a:r>
            <a:r>
              <a:rPr lang="en-US" sz="2400" dirty="0"/>
              <a:t>&lt;= </a:t>
            </a:r>
            <a:r>
              <a:rPr lang="en-US" sz="2400" dirty="0" smtClean="0"/>
              <a:t>0.5</a:t>
            </a:r>
          </a:p>
          <a:p>
            <a:endParaRPr lang="en-US" sz="2400" dirty="0" smtClean="0"/>
          </a:p>
          <a:p>
            <a:r>
              <a:rPr lang="en-US" sz="2400" dirty="0" smtClean="0"/>
              <a:t>-100=&lt; </a:t>
            </a:r>
            <a:r>
              <a:rPr lang="en-US" sz="2400" dirty="0"/>
              <a:t>x</a:t>
            </a:r>
            <a:r>
              <a:rPr lang="en-US" sz="2400" baseline="-25000" dirty="0"/>
              <a:t>2</a:t>
            </a:r>
            <a:r>
              <a:rPr lang="en-US" sz="2400" dirty="0"/>
              <a:t> &lt;= </a:t>
            </a:r>
            <a:r>
              <a:rPr lang="en-US" sz="2400" dirty="0" smtClean="0"/>
              <a:t>100</a:t>
            </a:r>
          </a:p>
          <a:p>
            <a:r>
              <a:rPr lang="en-US" sz="2400" dirty="0" smtClean="0"/>
              <a:t>-0.0001=&lt; </a:t>
            </a:r>
            <a:r>
              <a:rPr lang="en-US" sz="2400" dirty="0"/>
              <a:t>x</a:t>
            </a:r>
            <a:r>
              <a:rPr lang="en-US" sz="2400" baseline="-25000" dirty="0"/>
              <a:t>2</a:t>
            </a:r>
            <a:r>
              <a:rPr lang="en-US" sz="2400" dirty="0"/>
              <a:t> &lt;= </a:t>
            </a:r>
            <a:r>
              <a:rPr lang="en-US" sz="2400" dirty="0" smtClean="0"/>
              <a:t>0.0001</a:t>
            </a:r>
            <a:endParaRPr lang="en-US" sz="2400" dirty="0"/>
          </a:p>
          <a:p>
            <a:endParaRPr lang="en-US" sz="2400" dirty="0"/>
          </a:p>
          <a:p>
            <a:endParaRPr lang="en-US" sz="2400" dirty="0"/>
          </a:p>
          <a:p>
            <a:endParaRPr lang="en-US" sz="2400" dirty="0" smtClean="0"/>
          </a:p>
          <a:p>
            <a:endParaRPr lang="en-US" sz="2400" dirty="0"/>
          </a:p>
        </p:txBody>
      </p:sp>
      <p:sp>
        <p:nvSpPr>
          <p:cNvPr id="6" name="Multiply 5"/>
          <p:cNvSpPr/>
          <p:nvPr/>
        </p:nvSpPr>
        <p:spPr>
          <a:xfrm>
            <a:off x="6477000" y="3995707"/>
            <a:ext cx="685800" cy="709643"/>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57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473" y="557129"/>
            <a:ext cx="7963327" cy="707886"/>
          </a:xfrm>
          <a:prstGeom prst="rect">
            <a:avLst/>
          </a:prstGeom>
        </p:spPr>
        <p:txBody>
          <a:bodyPr wrap="square">
            <a:spAutoFit/>
          </a:bodyPr>
          <a:lstStyle/>
          <a:p>
            <a:pPr>
              <a:spcAft>
                <a:spcPts val="500"/>
              </a:spcAft>
            </a:pPr>
            <a:r>
              <a:rPr lang="en-US" sz="2000" dirty="0" smtClean="0"/>
              <a:t>Replace      with                to make features have approximately zero mean (Do not apply to              ).</a:t>
            </a:r>
            <a:endParaRPr lang="en-US" sz="2000" dirty="0"/>
          </a:p>
        </p:txBody>
      </p:sp>
      <p:sp>
        <p:nvSpPr>
          <p:cNvPr id="69" name="Rectangle 68"/>
          <p:cNvSpPr/>
          <p:nvPr/>
        </p:nvSpPr>
        <p:spPr>
          <a:xfrm>
            <a:off x="344042" y="133350"/>
            <a:ext cx="8418957" cy="461665"/>
          </a:xfrm>
          <a:prstGeom prst="rect">
            <a:avLst/>
          </a:prstGeom>
        </p:spPr>
        <p:txBody>
          <a:bodyPr wrap="square">
            <a:spAutoFit/>
          </a:bodyPr>
          <a:lstStyle/>
          <a:p>
            <a:r>
              <a:rPr lang="en-US" sz="2400" b="1" dirty="0" smtClean="0"/>
              <a:t>Mean normalization</a:t>
            </a:r>
            <a:endParaRPr lang="en-US" sz="2400" b="1" dirty="0"/>
          </a:p>
        </p:txBody>
      </p:sp>
      <p:pic>
        <p:nvPicPr>
          <p:cNvPr id="22" name="Picture 2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696948" y="714254"/>
            <a:ext cx="201930" cy="152400"/>
          </a:xfrm>
          <a:prstGeom prst="rect">
            <a:avLst/>
          </a:prstGeom>
        </p:spPr>
      </p:pic>
      <p:pic>
        <p:nvPicPr>
          <p:cNvPr id="23" name="Picture 2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510054" y="711627"/>
            <a:ext cx="748665" cy="167640"/>
          </a:xfrm>
          <a:prstGeom prst="rect">
            <a:avLst/>
          </a:prstGeom>
        </p:spPr>
      </p:pic>
      <p:pic>
        <p:nvPicPr>
          <p:cNvPr id="24" name="Picture 2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542922" y="979066"/>
            <a:ext cx="697230" cy="211455"/>
          </a:xfrm>
          <a:prstGeom prst="rect">
            <a:avLst/>
          </a:prstGeom>
        </p:spPr>
      </p:pic>
      <p:sp>
        <p:nvSpPr>
          <p:cNvPr id="11" name="TextBox 10"/>
          <p:cNvSpPr txBox="1"/>
          <p:nvPr/>
        </p:nvSpPr>
        <p:spPr>
          <a:xfrm>
            <a:off x="723473" y="1357015"/>
            <a:ext cx="4648200" cy="400110"/>
          </a:xfrm>
          <a:prstGeom prst="rect">
            <a:avLst/>
          </a:prstGeom>
          <a:noFill/>
        </p:spPr>
        <p:txBody>
          <a:bodyPr wrap="square" rtlCol="0">
            <a:spAutoFit/>
          </a:bodyPr>
          <a:lstStyle/>
          <a:p>
            <a:pPr>
              <a:spcAft>
                <a:spcPts val="500"/>
              </a:spcAft>
            </a:pPr>
            <a:r>
              <a:rPr lang="en-US" sz="2000" dirty="0" smtClean="0"/>
              <a:t>E.g. </a:t>
            </a:r>
            <a:endParaRPr lang="en-US" sz="2400" dirty="0"/>
          </a:p>
        </p:txBody>
      </p:sp>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00200" y="1401538"/>
            <a:ext cx="1860804" cy="372618"/>
          </a:xfrm>
          <a:prstGeom prst="rect">
            <a:avLst/>
          </a:prstGeom>
        </p:spPr>
      </p:pic>
      <p:pic>
        <p:nvPicPr>
          <p:cNvPr id="15" name="Picture 14"/>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600200" y="2023699"/>
            <a:ext cx="2295144" cy="395478"/>
          </a:xfrm>
          <a:prstGeom prst="rect">
            <a:avLst/>
          </a:prstGeom>
        </p:spPr>
      </p:pic>
      <p:pic>
        <p:nvPicPr>
          <p:cNvPr id="27" name="Picture 2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2551151" y="2662299"/>
            <a:ext cx="3632835" cy="21907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723473" y="3352115"/>
                <a:ext cx="1349087"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𝑥</m:t>
                          </m:r>
                          <m:r>
                            <a:rPr lang="en-US" sz="2400" b="0" i="1" smtClean="0">
                              <a:latin typeface="Cambria Math" panose="02040503050406030204" pitchFamily="18" charset="0"/>
                            </a:rPr>
                            <m:t>−µ</m:t>
                          </m:r>
                        </m:num>
                        <m:den>
                          <m:r>
                            <a:rPr lang="en-US" sz="2400" b="0" i="1" smtClean="0">
                              <a:latin typeface="Cambria Math" panose="02040503050406030204" pitchFamily="18" charset="0"/>
                            </a:rPr>
                            <m:t>𝑠</m:t>
                          </m:r>
                        </m:den>
                      </m:f>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723473" y="3352115"/>
                <a:ext cx="1349087" cy="632674"/>
              </a:xfrm>
              <a:prstGeom prst="rect">
                <a:avLst/>
              </a:prstGeom>
              <a:blipFill rotWithShape="0">
                <a:blip r:embed="rId15"/>
                <a:stretch>
                  <a:fillRect/>
                </a:stretch>
              </a:blipFill>
            </p:spPr>
            <p:txBody>
              <a:bodyPr/>
              <a:lstStyle/>
              <a:p>
                <a:r>
                  <a:rPr lang="en-US">
                    <a:noFill/>
                  </a:rPr>
                  <a:t> </a:t>
                </a:r>
              </a:p>
            </p:txBody>
          </p:sp>
        </mc:Fallback>
      </mc:AlternateContent>
      <p:sp>
        <p:nvSpPr>
          <p:cNvPr id="5" name="TextBox 4"/>
          <p:cNvSpPr txBox="1"/>
          <p:nvPr/>
        </p:nvSpPr>
        <p:spPr>
          <a:xfrm>
            <a:off x="2286000" y="4095750"/>
            <a:ext cx="4012893" cy="646331"/>
          </a:xfrm>
          <a:prstGeom prst="rect">
            <a:avLst/>
          </a:prstGeom>
          <a:noFill/>
        </p:spPr>
        <p:txBody>
          <a:bodyPr wrap="none" rtlCol="0">
            <a:spAutoFit/>
          </a:bodyPr>
          <a:lstStyle/>
          <a:p>
            <a:r>
              <a:rPr lang="en-US" dirty="0" smtClean="0"/>
              <a:t>µ: average value of x</a:t>
            </a:r>
          </a:p>
          <a:p>
            <a:r>
              <a:rPr lang="en-US" dirty="0" smtClean="0"/>
              <a:t>S: range (max-min) or standard deviation</a:t>
            </a:r>
            <a:endParaRPr lang="en-US" dirty="0"/>
          </a:p>
        </p:txBody>
      </p:sp>
    </p:spTree>
    <p:extLst>
      <p:ext uri="{BB962C8B-B14F-4D97-AF65-F5344CB8AC3E}">
        <p14:creationId xmlns:p14="http://schemas.microsoft.com/office/powerpoint/2010/main" val="261198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666750"/>
            <a:ext cx="89916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Linear Regression with multiple variables</a:t>
            </a:r>
            <a:endParaRPr lang="en-US" sz="4000" dirty="0">
              <a:solidFill>
                <a:schemeClr val="tx1">
                  <a:lumMod val="75000"/>
                  <a:lumOff val="25000"/>
                </a:schemeClr>
              </a:solidFill>
            </a:endParaRPr>
          </a:p>
        </p:txBody>
      </p:sp>
      <p:cxnSp>
        <p:nvCxnSpPr>
          <p:cNvPr id="6" name="Straight Connector 5"/>
          <p:cNvCxnSpPr/>
          <p:nvPr/>
        </p:nvCxnSpPr>
        <p:spPr>
          <a:xfrm>
            <a:off x="304800" y="2095500"/>
            <a:ext cx="8217745" cy="55028"/>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313765" y="2419350"/>
            <a:ext cx="4800600" cy="1981200"/>
          </a:xfrm>
        </p:spPr>
        <p:txBody>
          <a:bodyPr>
            <a:noAutofit/>
          </a:bodyPr>
          <a:lstStyle/>
          <a:p>
            <a:pPr algn="l"/>
            <a:r>
              <a:rPr lang="en-US" sz="3600" dirty="0" smtClean="0">
                <a:solidFill>
                  <a:schemeClr val="tx1">
                    <a:lumMod val="75000"/>
                    <a:lumOff val="25000"/>
                  </a:schemeClr>
                </a:solidFill>
              </a:rPr>
              <a:t>Gradient descent in practice II: Learning rate</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276438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0999" y="361950"/>
            <a:ext cx="7314247" cy="523220"/>
          </a:xfrm>
          <a:prstGeom prst="rect">
            <a:avLst/>
          </a:prstGeom>
          <a:noFill/>
        </p:spPr>
        <p:txBody>
          <a:bodyPr wrap="square" rtlCol="0">
            <a:spAutoFit/>
          </a:bodyPr>
          <a:lstStyle/>
          <a:p>
            <a:r>
              <a:rPr lang="en-US" sz="2800" b="1" dirty="0" smtClean="0"/>
              <a:t>Gradient descent</a:t>
            </a:r>
            <a:endParaRPr lang="en-US" sz="2800" b="1" dirty="0"/>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524000" y="1123950"/>
            <a:ext cx="3450336" cy="582168"/>
          </a:xfrm>
          <a:prstGeom prst="rect">
            <a:avLst/>
          </a:prstGeom>
        </p:spPr>
      </p:pic>
      <p:sp>
        <p:nvSpPr>
          <p:cNvPr id="17" name="TextBox 16"/>
          <p:cNvSpPr txBox="1"/>
          <p:nvPr/>
        </p:nvSpPr>
        <p:spPr>
          <a:xfrm>
            <a:off x="914400" y="1926418"/>
            <a:ext cx="7314247" cy="950132"/>
          </a:xfrm>
          <a:prstGeom prst="rect">
            <a:avLst/>
          </a:prstGeom>
          <a:noFill/>
        </p:spPr>
        <p:txBody>
          <a:bodyPr wrap="square" rtlCol="0">
            <a:spAutoFit/>
          </a:bodyPr>
          <a:lstStyle/>
          <a:p>
            <a:pPr marL="457200" indent="-457200">
              <a:lnSpc>
                <a:spcPts val="3360"/>
              </a:lnSpc>
              <a:buFontTx/>
              <a:buChar char="-"/>
            </a:pPr>
            <a:r>
              <a:rPr lang="en-US" sz="2800" dirty="0" smtClean="0"/>
              <a:t>“Debugging”: How to make sure gradient descent is working correctly.</a:t>
            </a:r>
            <a:endParaRPr lang="en-US" sz="2800" dirty="0"/>
          </a:p>
        </p:txBody>
      </p:sp>
      <p:sp>
        <p:nvSpPr>
          <p:cNvPr id="4" name="Rectangle 3"/>
          <p:cNvSpPr/>
          <p:nvPr/>
        </p:nvSpPr>
        <p:spPr>
          <a:xfrm>
            <a:off x="914400" y="2632097"/>
            <a:ext cx="6477000" cy="964367"/>
          </a:xfrm>
          <a:prstGeom prst="rect">
            <a:avLst/>
          </a:prstGeom>
        </p:spPr>
        <p:txBody>
          <a:bodyPr wrap="square">
            <a:spAutoFit/>
          </a:bodyPr>
          <a:lstStyle/>
          <a:p>
            <a:pPr marL="457200" indent="-457200">
              <a:lnSpc>
                <a:spcPts val="3360"/>
              </a:lnSpc>
              <a:buFontTx/>
              <a:buChar char="-"/>
            </a:pPr>
            <a:endParaRPr lang="en-US" sz="2800" dirty="0"/>
          </a:p>
          <a:p>
            <a:pPr marL="457200" indent="-457200">
              <a:lnSpc>
                <a:spcPts val="3360"/>
              </a:lnSpc>
              <a:buFontTx/>
              <a:buChar char="-"/>
            </a:pPr>
            <a:r>
              <a:rPr lang="en-US" sz="2800" dirty="0"/>
              <a:t>How to choose learning </a:t>
            </a:r>
            <a:r>
              <a:rPr lang="en-US" sz="2800" dirty="0" smtClean="0"/>
              <a:t>rate     .</a:t>
            </a:r>
            <a:endParaRPr lang="en-US" sz="2800" dirty="0"/>
          </a:p>
        </p:txBody>
      </p:sp>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715000" y="3243511"/>
            <a:ext cx="228600" cy="182880"/>
          </a:xfrm>
          <a:prstGeom prst="rect">
            <a:avLst/>
          </a:prstGeom>
        </p:spPr>
      </p:pic>
    </p:spTree>
    <p:extLst>
      <p:ext uri="{BB962C8B-B14F-4D97-AF65-F5344CB8AC3E}">
        <p14:creationId xmlns:p14="http://schemas.microsoft.com/office/powerpoint/2010/main" val="1705769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029200" y="1454192"/>
            <a:ext cx="3521853" cy="964367"/>
          </a:xfrm>
          <a:prstGeom prst="rect">
            <a:avLst/>
          </a:prstGeom>
          <a:noFill/>
        </p:spPr>
        <p:txBody>
          <a:bodyPr wrap="square" rtlCol="0">
            <a:spAutoFit/>
          </a:bodyPr>
          <a:lstStyle/>
          <a:p>
            <a:pPr>
              <a:lnSpc>
                <a:spcPts val="3360"/>
              </a:lnSpc>
            </a:pPr>
            <a:r>
              <a:rPr lang="en-US" sz="2400" dirty="0" smtClean="0"/>
              <a:t>Example automatic convergence test:</a:t>
            </a:r>
          </a:p>
        </p:txBody>
      </p:sp>
      <p:sp>
        <p:nvSpPr>
          <p:cNvPr id="2" name="Rectangle 1"/>
          <p:cNvSpPr/>
          <p:nvPr/>
        </p:nvSpPr>
        <p:spPr>
          <a:xfrm>
            <a:off x="5030056" y="2771567"/>
            <a:ext cx="3048000" cy="1400383"/>
          </a:xfrm>
          <a:prstGeom prst="rect">
            <a:avLst/>
          </a:prstGeom>
        </p:spPr>
        <p:txBody>
          <a:bodyPr wrap="square">
            <a:spAutoFit/>
          </a:bodyPr>
          <a:lstStyle/>
          <a:p>
            <a:pPr>
              <a:lnSpc>
                <a:spcPts val="3360"/>
              </a:lnSpc>
            </a:pPr>
            <a:r>
              <a:rPr lang="en-US" sz="2400" dirty="0"/>
              <a:t>Declare convergence if       decreases by less than       in one iteration.</a:t>
            </a:r>
          </a:p>
        </p:txBody>
      </p:sp>
      <p:graphicFrame>
        <p:nvGraphicFramePr>
          <p:cNvPr id="10" name="Chart 9"/>
          <p:cNvGraphicFramePr>
            <a:graphicFrameLocks/>
          </p:cNvGraphicFramePr>
          <p:nvPr>
            <p:extLst>
              <p:ext uri="{D42A27DB-BD31-4B8C-83A1-F6EECF244321}">
                <p14:modId xmlns:p14="http://schemas.microsoft.com/office/powerpoint/2010/main" val="614935702"/>
              </p:ext>
            </p:extLst>
          </p:nvPr>
        </p:nvGraphicFramePr>
        <p:xfrm>
          <a:off x="685800" y="1494076"/>
          <a:ext cx="3866557" cy="2867026"/>
        </p:xfrm>
        <a:graphic>
          <a:graphicData uri="http://schemas.openxmlformats.org/drawingml/2006/chart">
            <c:chart xmlns:c="http://schemas.openxmlformats.org/drawingml/2006/chart" xmlns:r="http://schemas.openxmlformats.org/officeDocument/2006/relationships" r:id="rId7"/>
          </a:graphicData>
        </a:graphic>
      </p:graphicFrame>
      <p:pic>
        <p:nvPicPr>
          <p:cNvPr id="14" name="Picture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833063" y="1009563"/>
            <a:ext cx="1104138" cy="432054"/>
          </a:xfrm>
          <a:prstGeom prst="rect">
            <a:avLst/>
          </a:prstGeom>
        </p:spPr>
      </p:pic>
      <p:pic>
        <p:nvPicPr>
          <p:cNvPr id="15" name="Picture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8001000" y="2908952"/>
            <a:ext cx="534924" cy="306324"/>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974981" y="3318596"/>
            <a:ext cx="576072" cy="260604"/>
          </a:xfrm>
          <a:prstGeom prst="rect">
            <a:avLst/>
          </a:prstGeom>
        </p:spPr>
      </p:pic>
      <p:cxnSp>
        <p:nvCxnSpPr>
          <p:cNvPr id="20" name="Straight Connector 19"/>
          <p:cNvCxnSpPr/>
          <p:nvPr/>
        </p:nvCxnSpPr>
        <p:spPr>
          <a:xfrm>
            <a:off x="4724400" y="1123950"/>
            <a:ext cx="0" cy="3662262"/>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38200" y="4248513"/>
            <a:ext cx="3521853" cy="500586"/>
          </a:xfrm>
          <a:prstGeom prst="rect">
            <a:avLst/>
          </a:prstGeom>
          <a:noFill/>
        </p:spPr>
        <p:txBody>
          <a:bodyPr wrap="square" rtlCol="0">
            <a:spAutoFit/>
          </a:bodyPr>
          <a:lstStyle/>
          <a:p>
            <a:pPr algn="ctr">
              <a:lnSpc>
                <a:spcPts val="3360"/>
              </a:lnSpc>
            </a:pPr>
            <a:r>
              <a:rPr lang="en-US" sz="2000" dirty="0" smtClean="0"/>
              <a:t>No. of iterations</a:t>
            </a:r>
          </a:p>
        </p:txBody>
      </p:sp>
      <p:sp>
        <p:nvSpPr>
          <p:cNvPr id="12" name="TextBox 11"/>
          <p:cNvSpPr txBox="1"/>
          <p:nvPr/>
        </p:nvSpPr>
        <p:spPr>
          <a:xfrm>
            <a:off x="305752" y="209550"/>
            <a:ext cx="7847648" cy="461665"/>
          </a:xfrm>
          <a:prstGeom prst="rect">
            <a:avLst/>
          </a:prstGeom>
          <a:noFill/>
        </p:spPr>
        <p:txBody>
          <a:bodyPr wrap="square" rtlCol="0">
            <a:spAutoFit/>
          </a:bodyPr>
          <a:lstStyle/>
          <a:p>
            <a:r>
              <a:rPr lang="en-US" sz="2400" b="1" dirty="0" smtClean="0"/>
              <a:t>Making sure gradient descent is working correctly.</a:t>
            </a:r>
            <a:endParaRPr lang="en-US" sz="2400" b="1" dirty="0"/>
          </a:p>
        </p:txBody>
      </p:sp>
      <p:sp>
        <p:nvSpPr>
          <p:cNvPr id="5" name="Freeform 4"/>
          <p:cNvSpPr/>
          <p:nvPr/>
        </p:nvSpPr>
        <p:spPr>
          <a:xfrm>
            <a:off x="1013012" y="1721224"/>
            <a:ext cx="3370729" cy="1981200"/>
          </a:xfrm>
          <a:custGeom>
            <a:avLst/>
            <a:gdLst>
              <a:gd name="connsiteX0" fmla="*/ 0 w 3370729"/>
              <a:gd name="connsiteY0" fmla="*/ 0 h 1981200"/>
              <a:gd name="connsiteX1" fmla="*/ 17929 w 3370729"/>
              <a:gd name="connsiteY1" fmla="*/ 44823 h 1981200"/>
              <a:gd name="connsiteX2" fmla="*/ 26894 w 3370729"/>
              <a:gd name="connsiteY2" fmla="*/ 107576 h 1981200"/>
              <a:gd name="connsiteX3" fmla="*/ 35859 w 3370729"/>
              <a:gd name="connsiteY3" fmla="*/ 143435 h 1981200"/>
              <a:gd name="connsiteX4" fmla="*/ 44823 w 3370729"/>
              <a:gd name="connsiteY4" fmla="*/ 188258 h 1981200"/>
              <a:gd name="connsiteX5" fmla="*/ 62753 w 3370729"/>
              <a:gd name="connsiteY5" fmla="*/ 242047 h 1981200"/>
              <a:gd name="connsiteX6" fmla="*/ 80682 w 3370729"/>
              <a:gd name="connsiteY6" fmla="*/ 295835 h 1981200"/>
              <a:gd name="connsiteX7" fmla="*/ 89647 w 3370729"/>
              <a:gd name="connsiteY7" fmla="*/ 322729 h 1981200"/>
              <a:gd name="connsiteX8" fmla="*/ 107576 w 3370729"/>
              <a:gd name="connsiteY8" fmla="*/ 349623 h 1981200"/>
              <a:gd name="connsiteX9" fmla="*/ 143435 w 3370729"/>
              <a:gd name="connsiteY9" fmla="*/ 421341 h 1981200"/>
              <a:gd name="connsiteX10" fmla="*/ 161364 w 3370729"/>
              <a:gd name="connsiteY10" fmla="*/ 484094 h 1981200"/>
              <a:gd name="connsiteX11" fmla="*/ 179294 w 3370729"/>
              <a:gd name="connsiteY11" fmla="*/ 537882 h 1981200"/>
              <a:gd name="connsiteX12" fmla="*/ 188259 w 3370729"/>
              <a:gd name="connsiteY12" fmla="*/ 564776 h 1981200"/>
              <a:gd name="connsiteX13" fmla="*/ 206188 w 3370729"/>
              <a:gd name="connsiteY13" fmla="*/ 591670 h 1981200"/>
              <a:gd name="connsiteX14" fmla="*/ 233082 w 3370729"/>
              <a:gd name="connsiteY14" fmla="*/ 636494 h 1981200"/>
              <a:gd name="connsiteX15" fmla="*/ 259976 w 3370729"/>
              <a:gd name="connsiteY15" fmla="*/ 717176 h 1981200"/>
              <a:gd name="connsiteX16" fmla="*/ 268941 w 3370729"/>
              <a:gd name="connsiteY16" fmla="*/ 744070 h 1981200"/>
              <a:gd name="connsiteX17" fmla="*/ 286870 w 3370729"/>
              <a:gd name="connsiteY17" fmla="*/ 770964 h 1981200"/>
              <a:gd name="connsiteX18" fmla="*/ 322729 w 3370729"/>
              <a:gd name="connsiteY18" fmla="*/ 842682 h 1981200"/>
              <a:gd name="connsiteX19" fmla="*/ 340659 w 3370729"/>
              <a:gd name="connsiteY19" fmla="*/ 896470 h 1981200"/>
              <a:gd name="connsiteX20" fmla="*/ 376517 w 3370729"/>
              <a:gd name="connsiteY20" fmla="*/ 950258 h 1981200"/>
              <a:gd name="connsiteX21" fmla="*/ 394447 w 3370729"/>
              <a:gd name="connsiteY21" fmla="*/ 977152 h 1981200"/>
              <a:gd name="connsiteX22" fmla="*/ 412376 w 3370729"/>
              <a:gd name="connsiteY22" fmla="*/ 1004047 h 1981200"/>
              <a:gd name="connsiteX23" fmla="*/ 430306 w 3370729"/>
              <a:gd name="connsiteY23" fmla="*/ 1021976 h 1981200"/>
              <a:gd name="connsiteX24" fmla="*/ 457200 w 3370729"/>
              <a:gd name="connsiteY24" fmla="*/ 1066800 h 1981200"/>
              <a:gd name="connsiteX25" fmla="*/ 475129 w 3370729"/>
              <a:gd name="connsiteY25" fmla="*/ 1093694 h 1981200"/>
              <a:gd name="connsiteX26" fmla="*/ 493059 w 3370729"/>
              <a:gd name="connsiteY26" fmla="*/ 1111623 h 1981200"/>
              <a:gd name="connsiteX27" fmla="*/ 510988 w 3370729"/>
              <a:gd name="connsiteY27" fmla="*/ 1138517 h 1981200"/>
              <a:gd name="connsiteX28" fmla="*/ 528917 w 3370729"/>
              <a:gd name="connsiteY28" fmla="*/ 1156447 h 1981200"/>
              <a:gd name="connsiteX29" fmla="*/ 555812 w 3370729"/>
              <a:gd name="connsiteY29" fmla="*/ 1210235 h 1981200"/>
              <a:gd name="connsiteX30" fmla="*/ 582706 w 3370729"/>
              <a:gd name="connsiteY30" fmla="*/ 1237129 h 1981200"/>
              <a:gd name="connsiteX31" fmla="*/ 600635 w 3370729"/>
              <a:gd name="connsiteY31" fmla="*/ 1264023 h 1981200"/>
              <a:gd name="connsiteX32" fmla="*/ 645459 w 3370729"/>
              <a:gd name="connsiteY32" fmla="*/ 1308847 h 1981200"/>
              <a:gd name="connsiteX33" fmla="*/ 708212 w 3370729"/>
              <a:gd name="connsiteY33" fmla="*/ 1380564 h 1981200"/>
              <a:gd name="connsiteX34" fmla="*/ 753035 w 3370729"/>
              <a:gd name="connsiteY34" fmla="*/ 1425388 h 1981200"/>
              <a:gd name="connsiteX35" fmla="*/ 779929 w 3370729"/>
              <a:gd name="connsiteY35" fmla="*/ 1434352 h 1981200"/>
              <a:gd name="connsiteX36" fmla="*/ 824753 w 3370729"/>
              <a:gd name="connsiteY36" fmla="*/ 1470211 h 1981200"/>
              <a:gd name="connsiteX37" fmla="*/ 860612 w 3370729"/>
              <a:gd name="connsiteY37" fmla="*/ 1506070 h 1981200"/>
              <a:gd name="connsiteX38" fmla="*/ 878541 w 3370729"/>
              <a:gd name="connsiteY38" fmla="*/ 1524000 h 1981200"/>
              <a:gd name="connsiteX39" fmla="*/ 905435 w 3370729"/>
              <a:gd name="connsiteY39" fmla="*/ 1532964 h 1981200"/>
              <a:gd name="connsiteX40" fmla="*/ 950259 w 3370729"/>
              <a:gd name="connsiteY40" fmla="*/ 1559858 h 1981200"/>
              <a:gd name="connsiteX41" fmla="*/ 995082 w 3370729"/>
              <a:gd name="connsiteY41" fmla="*/ 1586752 h 1981200"/>
              <a:gd name="connsiteX42" fmla="*/ 1102659 w 3370729"/>
              <a:gd name="connsiteY42" fmla="*/ 1640541 h 1981200"/>
              <a:gd name="connsiteX43" fmla="*/ 1129553 w 3370729"/>
              <a:gd name="connsiteY43" fmla="*/ 1649505 h 1981200"/>
              <a:gd name="connsiteX44" fmla="*/ 1147482 w 3370729"/>
              <a:gd name="connsiteY44" fmla="*/ 1667435 h 1981200"/>
              <a:gd name="connsiteX45" fmla="*/ 1201270 w 3370729"/>
              <a:gd name="connsiteY45" fmla="*/ 1685364 h 1981200"/>
              <a:gd name="connsiteX46" fmla="*/ 1255059 w 3370729"/>
              <a:gd name="connsiteY46" fmla="*/ 1703294 h 1981200"/>
              <a:gd name="connsiteX47" fmla="*/ 1335741 w 3370729"/>
              <a:gd name="connsiteY47" fmla="*/ 1730188 h 1981200"/>
              <a:gd name="connsiteX48" fmla="*/ 1362635 w 3370729"/>
              <a:gd name="connsiteY48" fmla="*/ 1739152 h 1981200"/>
              <a:gd name="connsiteX49" fmla="*/ 1389529 w 3370729"/>
              <a:gd name="connsiteY49" fmla="*/ 1748117 h 1981200"/>
              <a:gd name="connsiteX50" fmla="*/ 1461247 w 3370729"/>
              <a:gd name="connsiteY50" fmla="*/ 1766047 h 1981200"/>
              <a:gd name="connsiteX51" fmla="*/ 1515035 w 3370729"/>
              <a:gd name="connsiteY51" fmla="*/ 1783976 h 1981200"/>
              <a:gd name="connsiteX52" fmla="*/ 1622612 w 3370729"/>
              <a:gd name="connsiteY52" fmla="*/ 1801905 h 1981200"/>
              <a:gd name="connsiteX53" fmla="*/ 1649506 w 3370729"/>
              <a:gd name="connsiteY53" fmla="*/ 1810870 h 1981200"/>
              <a:gd name="connsiteX54" fmla="*/ 1748117 w 3370729"/>
              <a:gd name="connsiteY54" fmla="*/ 1828800 h 1981200"/>
              <a:gd name="connsiteX55" fmla="*/ 1775012 w 3370729"/>
              <a:gd name="connsiteY55" fmla="*/ 1837764 h 1981200"/>
              <a:gd name="connsiteX56" fmla="*/ 1873623 w 3370729"/>
              <a:gd name="connsiteY56" fmla="*/ 1855694 h 1981200"/>
              <a:gd name="connsiteX57" fmla="*/ 1900517 w 3370729"/>
              <a:gd name="connsiteY57" fmla="*/ 1864658 h 1981200"/>
              <a:gd name="connsiteX58" fmla="*/ 1963270 w 3370729"/>
              <a:gd name="connsiteY58" fmla="*/ 1873623 h 1981200"/>
              <a:gd name="connsiteX59" fmla="*/ 2017059 w 3370729"/>
              <a:gd name="connsiteY59" fmla="*/ 1882588 h 1981200"/>
              <a:gd name="connsiteX60" fmla="*/ 2106706 w 3370729"/>
              <a:gd name="connsiteY60" fmla="*/ 1900517 h 1981200"/>
              <a:gd name="connsiteX61" fmla="*/ 2169459 w 3370729"/>
              <a:gd name="connsiteY61" fmla="*/ 1909482 h 1981200"/>
              <a:gd name="connsiteX62" fmla="*/ 2205317 w 3370729"/>
              <a:gd name="connsiteY62" fmla="*/ 1918447 h 1981200"/>
              <a:gd name="connsiteX63" fmla="*/ 2277035 w 3370729"/>
              <a:gd name="connsiteY63" fmla="*/ 1927411 h 1981200"/>
              <a:gd name="connsiteX64" fmla="*/ 2375647 w 3370729"/>
              <a:gd name="connsiteY64" fmla="*/ 1945341 h 1981200"/>
              <a:gd name="connsiteX65" fmla="*/ 2510117 w 3370729"/>
              <a:gd name="connsiteY65" fmla="*/ 1963270 h 1981200"/>
              <a:gd name="connsiteX66" fmla="*/ 2572870 w 3370729"/>
              <a:gd name="connsiteY66" fmla="*/ 1972235 h 1981200"/>
              <a:gd name="connsiteX67" fmla="*/ 3030070 w 3370729"/>
              <a:gd name="connsiteY67" fmla="*/ 1981200 h 1981200"/>
              <a:gd name="connsiteX68" fmla="*/ 3370729 w 3370729"/>
              <a:gd name="connsiteY68" fmla="*/ 1972235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370729" h="1981200">
                <a:moveTo>
                  <a:pt x="0" y="0"/>
                </a:moveTo>
                <a:cubicBezTo>
                  <a:pt x="5976" y="14941"/>
                  <a:pt x="14026" y="29212"/>
                  <a:pt x="17929" y="44823"/>
                </a:cubicBezTo>
                <a:cubicBezTo>
                  <a:pt x="23054" y="65322"/>
                  <a:pt x="23114" y="86787"/>
                  <a:pt x="26894" y="107576"/>
                </a:cubicBezTo>
                <a:cubicBezTo>
                  <a:pt x="29098" y="119698"/>
                  <a:pt x="33186" y="131407"/>
                  <a:pt x="35859" y="143435"/>
                </a:cubicBezTo>
                <a:cubicBezTo>
                  <a:pt x="39164" y="158309"/>
                  <a:pt x="40814" y="173558"/>
                  <a:pt x="44823" y="188258"/>
                </a:cubicBezTo>
                <a:cubicBezTo>
                  <a:pt x="49796" y="206492"/>
                  <a:pt x="56777" y="224117"/>
                  <a:pt x="62753" y="242047"/>
                </a:cubicBezTo>
                <a:lnTo>
                  <a:pt x="80682" y="295835"/>
                </a:lnTo>
                <a:cubicBezTo>
                  <a:pt x="83670" y="304800"/>
                  <a:pt x="84405" y="314866"/>
                  <a:pt x="89647" y="322729"/>
                </a:cubicBezTo>
                <a:cubicBezTo>
                  <a:pt x="95623" y="331694"/>
                  <a:pt x="103200" y="339777"/>
                  <a:pt x="107576" y="349623"/>
                </a:cubicBezTo>
                <a:cubicBezTo>
                  <a:pt x="140540" y="423791"/>
                  <a:pt x="106615" y="384519"/>
                  <a:pt x="143435" y="421341"/>
                </a:cubicBezTo>
                <a:cubicBezTo>
                  <a:pt x="173564" y="511724"/>
                  <a:pt x="127594" y="371528"/>
                  <a:pt x="161364" y="484094"/>
                </a:cubicBezTo>
                <a:cubicBezTo>
                  <a:pt x="166795" y="502196"/>
                  <a:pt x="173317" y="519953"/>
                  <a:pt x="179294" y="537882"/>
                </a:cubicBezTo>
                <a:cubicBezTo>
                  <a:pt x="182282" y="546847"/>
                  <a:pt x="183017" y="556913"/>
                  <a:pt x="188259" y="564776"/>
                </a:cubicBezTo>
                <a:cubicBezTo>
                  <a:pt x="194235" y="573741"/>
                  <a:pt x="201370" y="582033"/>
                  <a:pt x="206188" y="591670"/>
                </a:cubicBezTo>
                <a:cubicBezTo>
                  <a:pt x="229463" y="638220"/>
                  <a:pt x="198063" y="601473"/>
                  <a:pt x="233082" y="636494"/>
                </a:cubicBezTo>
                <a:lnTo>
                  <a:pt x="259976" y="717176"/>
                </a:lnTo>
                <a:cubicBezTo>
                  <a:pt x="262964" y="726141"/>
                  <a:pt x="263699" y="736207"/>
                  <a:pt x="268941" y="744070"/>
                </a:cubicBezTo>
                <a:cubicBezTo>
                  <a:pt x="274917" y="753035"/>
                  <a:pt x="282494" y="761118"/>
                  <a:pt x="286870" y="770964"/>
                </a:cubicBezTo>
                <a:cubicBezTo>
                  <a:pt x="319834" y="845132"/>
                  <a:pt x="285909" y="805860"/>
                  <a:pt x="322729" y="842682"/>
                </a:cubicBezTo>
                <a:cubicBezTo>
                  <a:pt x="328706" y="860611"/>
                  <a:pt x="330176" y="880745"/>
                  <a:pt x="340659" y="896470"/>
                </a:cubicBezTo>
                <a:lnTo>
                  <a:pt x="376517" y="950258"/>
                </a:lnTo>
                <a:lnTo>
                  <a:pt x="394447" y="977152"/>
                </a:lnTo>
                <a:cubicBezTo>
                  <a:pt x="400424" y="986117"/>
                  <a:pt x="404757" y="996429"/>
                  <a:pt x="412376" y="1004047"/>
                </a:cubicBezTo>
                <a:lnTo>
                  <a:pt x="430306" y="1021976"/>
                </a:lnTo>
                <a:cubicBezTo>
                  <a:pt x="445873" y="1068681"/>
                  <a:pt x="429073" y="1031640"/>
                  <a:pt x="457200" y="1066800"/>
                </a:cubicBezTo>
                <a:cubicBezTo>
                  <a:pt x="463931" y="1075213"/>
                  <a:pt x="468398" y="1085281"/>
                  <a:pt x="475129" y="1093694"/>
                </a:cubicBezTo>
                <a:cubicBezTo>
                  <a:pt x="480409" y="1100294"/>
                  <a:pt x="487779" y="1105023"/>
                  <a:pt x="493059" y="1111623"/>
                </a:cubicBezTo>
                <a:cubicBezTo>
                  <a:pt x="499790" y="1120036"/>
                  <a:pt x="504258" y="1130104"/>
                  <a:pt x="510988" y="1138517"/>
                </a:cubicBezTo>
                <a:cubicBezTo>
                  <a:pt x="516268" y="1145117"/>
                  <a:pt x="523637" y="1149847"/>
                  <a:pt x="528917" y="1156447"/>
                </a:cubicBezTo>
                <a:cubicBezTo>
                  <a:pt x="613562" y="1262254"/>
                  <a:pt x="489524" y="1110804"/>
                  <a:pt x="555812" y="1210235"/>
                </a:cubicBezTo>
                <a:cubicBezTo>
                  <a:pt x="562845" y="1220784"/>
                  <a:pt x="574590" y="1227389"/>
                  <a:pt x="582706" y="1237129"/>
                </a:cubicBezTo>
                <a:cubicBezTo>
                  <a:pt x="589603" y="1245406"/>
                  <a:pt x="593540" y="1255915"/>
                  <a:pt x="600635" y="1264023"/>
                </a:cubicBezTo>
                <a:cubicBezTo>
                  <a:pt x="614549" y="1279925"/>
                  <a:pt x="633738" y="1291265"/>
                  <a:pt x="645459" y="1308847"/>
                </a:cubicBezTo>
                <a:cubicBezTo>
                  <a:pt x="675110" y="1353324"/>
                  <a:pt x="655767" y="1328119"/>
                  <a:pt x="708212" y="1380564"/>
                </a:cubicBezTo>
                <a:lnTo>
                  <a:pt x="753035" y="1425388"/>
                </a:lnTo>
                <a:lnTo>
                  <a:pt x="779929" y="1434352"/>
                </a:lnTo>
                <a:cubicBezTo>
                  <a:pt x="823620" y="1499889"/>
                  <a:pt x="769641" y="1430846"/>
                  <a:pt x="824753" y="1470211"/>
                </a:cubicBezTo>
                <a:cubicBezTo>
                  <a:pt x="838508" y="1480036"/>
                  <a:pt x="848659" y="1494117"/>
                  <a:pt x="860612" y="1506070"/>
                </a:cubicBezTo>
                <a:cubicBezTo>
                  <a:pt x="866588" y="1512047"/>
                  <a:pt x="870523" y="1521327"/>
                  <a:pt x="878541" y="1524000"/>
                </a:cubicBezTo>
                <a:lnTo>
                  <a:pt x="905435" y="1532964"/>
                </a:lnTo>
                <a:cubicBezTo>
                  <a:pt x="950863" y="1578394"/>
                  <a:pt x="892071" y="1524946"/>
                  <a:pt x="950259" y="1559858"/>
                </a:cubicBezTo>
                <a:cubicBezTo>
                  <a:pt x="1011789" y="1596776"/>
                  <a:pt x="918893" y="1561357"/>
                  <a:pt x="995082" y="1586752"/>
                </a:cubicBezTo>
                <a:cubicBezTo>
                  <a:pt x="1064593" y="1633093"/>
                  <a:pt x="1028430" y="1615798"/>
                  <a:pt x="1102659" y="1640541"/>
                </a:cubicBezTo>
                <a:lnTo>
                  <a:pt x="1129553" y="1649505"/>
                </a:lnTo>
                <a:cubicBezTo>
                  <a:pt x="1135529" y="1655482"/>
                  <a:pt x="1139922" y="1663655"/>
                  <a:pt x="1147482" y="1667435"/>
                </a:cubicBezTo>
                <a:cubicBezTo>
                  <a:pt x="1164386" y="1675887"/>
                  <a:pt x="1183341" y="1679388"/>
                  <a:pt x="1201270" y="1685364"/>
                </a:cubicBezTo>
                <a:lnTo>
                  <a:pt x="1255059" y="1703294"/>
                </a:lnTo>
                <a:lnTo>
                  <a:pt x="1335741" y="1730188"/>
                </a:lnTo>
                <a:lnTo>
                  <a:pt x="1362635" y="1739152"/>
                </a:lnTo>
                <a:cubicBezTo>
                  <a:pt x="1371600" y="1742140"/>
                  <a:pt x="1380362" y="1745825"/>
                  <a:pt x="1389529" y="1748117"/>
                </a:cubicBezTo>
                <a:cubicBezTo>
                  <a:pt x="1413435" y="1754094"/>
                  <a:pt x="1437870" y="1758255"/>
                  <a:pt x="1461247" y="1766047"/>
                </a:cubicBezTo>
                <a:cubicBezTo>
                  <a:pt x="1479176" y="1772023"/>
                  <a:pt x="1496326" y="1781303"/>
                  <a:pt x="1515035" y="1783976"/>
                </a:cubicBezTo>
                <a:cubicBezTo>
                  <a:pt x="1550442" y="1789034"/>
                  <a:pt x="1587665" y="1793169"/>
                  <a:pt x="1622612" y="1801905"/>
                </a:cubicBezTo>
                <a:cubicBezTo>
                  <a:pt x="1631779" y="1804197"/>
                  <a:pt x="1640281" y="1808820"/>
                  <a:pt x="1649506" y="1810870"/>
                </a:cubicBezTo>
                <a:cubicBezTo>
                  <a:pt x="1721488" y="1826867"/>
                  <a:pt x="1682818" y="1812476"/>
                  <a:pt x="1748117" y="1828800"/>
                </a:cubicBezTo>
                <a:cubicBezTo>
                  <a:pt x="1757285" y="1831092"/>
                  <a:pt x="1765844" y="1835472"/>
                  <a:pt x="1775012" y="1837764"/>
                </a:cubicBezTo>
                <a:cubicBezTo>
                  <a:pt x="1840285" y="1854082"/>
                  <a:pt x="1801673" y="1839705"/>
                  <a:pt x="1873623" y="1855694"/>
                </a:cubicBezTo>
                <a:cubicBezTo>
                  <a:pt x="1882848" y="1857744"/>
                  <a:pt x="1891251" y="1862805"/>
                  <a:pt x="1900517" y="1864658"/>
                </a:cubicBezTo>
                <a:cubicBezTo>
                  <a:pt x="1921237" y="1868802"/>
                  <a:pt x="1942386" y="1870410"/>
                  <a:pt x="1963270" y="1873623"/>
                </a:cubicBezTo>
                <a:cubicBezTo>
                  <a:pt x="1981236" y="1876387"/>
                  <a:pt x="1999193" y="1879238"/>
                  <a:pt x="2017059" y="1882588"/>
                </a:cubicBezTo>
                <a:cubicBezTo>
                  <a:pt x="2047011" y="1888204"/>
                  <a:pt x="2076538" y="1896207"/>
                  <a:pt x="2106706" y="1900517"/>
                </a:cubicBezTo>
                <a:cubicBezTo>
                  <a:pt x="2127624" y="1903505"/>
                  <a:pt x="2148670" y="1905702"/>
                  <a:pt x="2169459" y="1909482"/>
                </a:cubicBezTo>
                <a:cubicBezTo>
                  <a:pt x="2181581" y="1911686"/>
                  <a:pt x="2193164" y="1916422"/>
                  <a:pt x="2205317" y="1918447"/>
                </a:cubicBezTo>
                <a:cubicBezTo>
                  <a:pt x="2229081" y="1922408"/>
                  <a:pt x="2253185" y="1924004"/>
                  <a:pt x="2277035" y="1927411"/>
                </a:cubicBezTo>
                <a:cubicBezTo>
                  <a:pt x="2381664" y="1942358"/>
                  <a:pt x="2282979" y="1929897"/>
                  <a:pt x="2375647" y="1945341"/>
                </a:cubicBezTo>
                <a:cubicBezTo>
                  <a:pt x="2420683" y="1952847"/>
                  <a:pt x="2464826" y="1957231"/>
                  <a:pt x="2510117" y="1963270"/>
                </a:cubicBezTo>
                <a:cubicBezTo>
                  <a:pt x="2531062" y="1966063"/>
                  <a:pt x="2551753" y="1971507"/>
                  <a:pt x="2572870" y="1972235"/>
                </a:cubicBezTo>
                <a:cubicBezTo>
                  <a:pt x="2725209" y="1977488"/>
                  <a:pt x="2877670" y="1978212"/>
                  <a:pt x="3030070" y="1981200"/>
                </a:cubicBezTo>
                <a:lnTo>
                  <a:pt x="3370729" y="197223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47800" y="1901798"/>
            <a:ext cx="2657651" cy="646331"/>
          </a:xfrm>
          <a:prstGeom prst="rect">
            <a:avLst/>
          </a:prstGeom>
          <a:noFill/>
        </p:spPr>
        <p:txBody>
          <a:bodyPr wrap="none" rtlCol="0">
            <a:spAutoFit/>
          </a:bodyPr>
          <a:lstStyle/>
          <a:p>
            <a:r>
              <a:rPr lang="en-US" dirty="0" smtClean="0"/>
              <a:t>J(</a:t>
            </a:r>
            <a:r>
              <a:rPr lang="el-GR" dirty="0" smtClean="0"/>
              <a:t>θ</a:t>
            </a:r>
            <a:r>
              <a:rPr lang="en-US" dirty="0" smtClean="0"/>
              <a:t>) should decrease after </a:t>
            </a:r>
          </a:p>
          <a:p>
            <a:r>
              <a:rPr lang="en-US" dirty="0" smtClean="0"/>
              <a:t>each iteration</a:t>
            </a:r>
            <a:endParaRPr lang="en-US" dirty="0"/>
          </a:p>
        </p:txBody>
      </p:sp>
      <p:cxnSp>
        <p:nvCxnSpPr>
          <p:cNvPr id="8" name="Straight Arrow Connector 7"/>
          <p:cNvCxnSpPr/>
          <p:nvPr/>
        </p:nvCxnSpPr>
        <p:spPr>
          <a:xfrm flipH="1">
            <a:off x="3962400" y="3062114"/>
            <a:ext cx="1126348" cy="51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MARTInkShape-181"/>
          <p:cNvSpPr/>
          <p:nvPr>
            <p:custDataLst>
              <p:tags r:id="rId4"/>
            </p:custDataLst>
          </p:nvPr>
        </p:nvSpPr>
        <p:spPr>
          <a:xfrm>
            <a:off x="1094029" y="1924050"/>
            <a:ext cx="3069729" cy="1820575"/>
          </a:xfrm>
          <a:custGeom>
            <a:avLst/>
            <a:gdLst/>
            <a:ahLst/>
            <a:cxnLst/>
            <a:rect l="0" t="0" r="0" b="0"/>
            <a:pathLst>
              <a:path w="3069729" h="1820575">
                <a:moveTo>
                  <a:pt x="32642" y="0"/>
                </a:moveTo>
                <a:lnTo>
                  <a:pt x="32642" y="0"/>
                </a:lnTo>
                <a:lnTo>
                  <a:pt x="32642" y="25517"/>
                </a:lnTo>
                <a:lnTo>
                  <a:pt x="32642" y="48650"/>
                </a:lnTo>
                <a:lnTo>
                  <a:pt x="32038" y="75641"/>
                </a:lnTo>
                <a:lnTo>
                  <a:pt x="28902" y="100695"/>
                </a:lnTo>
                <a:lnTo>
                  <a:pt x="27956" y="118333"/>
                </a:lnTo>
                <a:lnTo>
                  <a:pt x="27536" y="139477"/>
                </a:lnTo>
                <a:lnTo>
                  <a:pt x="26744" y="162380"/>
                </a:lnTo>
                <a:lnTo>
                  <a:pt x="24377" y="184655"/>
                </a:lnTo>
                <a:lnTo>
                  <a:pt x="22921" y="208262"/>
                </a:lnTo>
                <a:lnTo>
                  <a:pt x="21669" y="232866"/>
                </a:lnTo>
                <a:lnTo>
                  <a:pt x="19097" y="257912"/>
                </a:lnTo>
                <a:lnTo>
                  <a:pt x="15938" y="283154"/>
                </a:lnTo>
                <a:lnTo>
                  <a:pt x="12518" y="307880"/>
                </a:lnTo>
                <a:lnTo>
                  <a:pt x="8983" y="330964"/>
                </a:lnTo>
                <a:lnTo>
                  <a:pt x="7008" y="353319"/>
                </a:lnTo>
                <a:lnTo>
                  <a:pt x="5525" y="374745"/>
                </a:lnTo>
                <a:lnTo>
                  <a:pt x="2851" y="394347"/>
                </a:lnTo>
                <a:lnTo>
                  <a:pt x="1259" y="413138"/>
                </a:lnTo>
                <a:lnTo>
                  <a:pt x="363" y="437492"/>
                </a:lnTo>
                <a:lnTo>
                  <a:pt x="97" y="457812"/>
                </a:lnTo>
                <a:lnTo>
                  <a:pt x="0" y="484876"/>
                </a:lnTo>
                <a:lnTo>
                  <a:pt x="594" y="496108"/>
                </a:lnTo>
                <a:lnTo>
                  <a:pt x="5204" y="510443"/>
                </a:lnTo>
                <a:lnTo>
                  <a:pt x="5279" y="510234"/>
                </a:lnTo>
                <a:lnTo>
                  <a:pt x="5409" y="506838"/>
                </a:lnTo>
                <a:lnTo>
                  <a:pt x="8312" y="503490"/>
                </a:lnTo>
                <a:lnTo>
                  <a:pt x="10113" y="492888"/>
                </a:lnTo>
                <a:lnTo>
                  <a:pt x="11326" y="467497"/>
                </a:lnTo>
                <a:lnTo>
                  <a:pt x="13694" y="449077"/>
                </a:lnTo>
                <a:lnTo>
                  <a:pt x="15149" y="430407"/>
                </a:lnTo>
                <a:lnTo>
                  <a:pt x="16401" y="412030"/>
                </a:lnTo>
                <a:lnTo>
                  <a:pt x="18973" y="393783"/>
                </a:lnTo>
                <a:lnTo>
                  <a:pt x="20520" y="373981"/>
                </a:lnTo>
                <a:lnTo>
                  <a:pt x="21207" y="353085"/>
                </a:lnTo>
                <a:lnTo>
                  <a:pt x="21512" y="331703"/>
                </a:lnTo>
                <a:lnTo>
                  <a:pt x="23261" y="308492"/>
                </a:lnTo>
                <a:lnTo>
                  <a:pt x="26054" y="284669"/>
                </a:lnTo>
                <a:lnTo>
                  <a:pt x="29311" y="261986"/>
                </a:lnTo>
                <a:lnTo>
                  <a:pt x="31162" y="241422"/>
                </a:lnTo>
                <a:lnTo>
                  <a:pt x="32589" y="222204"/>
                </a:lnTo>
                <a:lnTo>
                  <a:pt x="35239" y="203583"/>
                </a:lnTo>
                <a:lnTo>
                  <a:pt x="38433" y="185227"/>
                </a:lnTo>
                <a:lnTo>
                  <a:pt x="43631" y="161119"/>
                </a:lnTo>
                <a:lnTo>
                  <a:pt x="47916" y="136719"/>
                </a:lnTo>
                <a:lnTo>
                  <a:pt x="49514" y="111034"/>
                </a:lnTo>
                <a:lnTo>
                  <a:pt x="54347" y="92925"/>
                </a:lnTo>
                <a:lnTo>
                  <a:pt x="54401" y="89471"/>
                </a:lnTo>
                <a:lnTo>
                  <a:pt x="54408" y="90766"/>
                </a:lnTo>
                <a:lnTo>
                  <a:pt x="54413" y="89045"/>
                </a:lnTo>
                <a:lnTo>
                  <a:pt x="55019" y="106648"/>
                </a:lnTo>
                <a:lnTo>
                  <a:pt x="58722" y="129050"/>
                </a:lnTo>
                <a:lnTo>
                  <a:pt x="59520" y="155158"/>
                </a:lnTo>
                <a:lnTo>
                  <a:pt x="59707" y="176002"/>
                </a:lnTo>
                <a:lnTo>
                  <a:pt x="59790" y="199377"/>
                </a:lnTo>
                <a:lnTo>
                  <a:pt x="58215" y="225490"/>
                </a:lnTo>
                <a:lnTo>
                  <a:pt x="56948" y="239226"/>
                </a:lnTo>
                <a:lnTo>
                  <a:pt x="56103" y="253223"/>
                </a:lnTo>
                <a:lnTo>
                  <a:pt x="55540" y="267391"/>
                </a:lnTo>
                <a:lnTo>
                  <a:pt x="55165" y="281675"/>
                </a:lnTo>
                <a:lnTo>
                  <a:pt x="54914" y="296036"/>
                </a:lnTo>
                <a:lnTo>
                  <a:pt x="54748" y="310448"/>
                </a:lnTo>
                <a:lnTo>
                  <a:pt x="54636" y="324894"/>
                </a:lnTo>
                <a:lnTo>
                  <a:pt x="54562" y="339363"/>
                </a:lnTo>
                <a:lnTo>
                  <a:pt x="54513" y="353847"/>
                </a:lnTo>
                <a:lnTo>
                  <a:pt x="54480" y="368341"/>
                </a:lnTo>
                <a:lnTo>
                  <a:pt x="54458" y="382841"/>
                </a:lnTo>
                <a:lnTo>
                  <a:pt x="54443" y="397346"/>
                </a:lnTo>
                <a:lnTo>
                  <a:pt x="54433" y="411855"/>
                </a:lnTo>
                <a:lnTo>
                  <a:pt x="54427" y="425760"/>
                </a:lnTo>
                <a:lnTo>
                  <a:pt x="54420" y="452500"/>
                </a:lnTo>
                <a:lnTo>
                  <a:pt x="54416" y="476883"/>
                </a:lnTo>
                <a:lnTo>
                  <a:pt x="54415" y="499814"/>
                </a:lnTo>
                <a:lnTo>
                  <a:pt x="54414" y="522101"/>
                </a:lnTo>
                <a:lnTo>
                  <a:pt x="56027" y="544102"/>
                </a:lnTo>
                <a:lnTo>
                  <a:pt x="58155" y="565371"/>
                </a:lnTo>
                <a:lnTo>
                  <a:pt x="59100" y="584903"/>
                </a:lnTo>
                <a:lnTo>
                  <a:pt x="59520" y="603663"/>
                </a:lnTo>
                <a:lnTo>
                  <a:pt x="61370" y="629612"/>
                </a:lnTo>
                <a:lnTo>
                  <a:pt x="64135" y="651009"/>
                </a:lnTo>
                <a:lnTo>
                  <a:pt x="65387" y="661871"/>
                </a:lnTo>
                <a:lnTo>
                  <a:pt x="70797" y="678035"/>
                </a:lnTo>
                <a:lnTo>
                  <a:pt x="73387" y="681946"/>
                </a:lnTo>
                <a:lnTo>
                  <a:pt x="74320" y="682626"/>
                </a:lnTo>
                <a:lnTo>
                  <a:pt x="74942" y="682474"/>
                </a:lnTo>
                <a:lnTo>
                  <a:pt x="75356" y="681768"/>
                </a:lnTo>
                <a:lnTo>
                  <a:pt x="76237" y="681298"/>
                </a:lnTo>
                <a:lnTo>
                  <a:pt x="78829" y="680775"/>
                </a:lnTo>
                <a:lnTo>
                  <a:pt x="81997" y="677318"/>
                </a:lnTo>
                <a:lnTo>
                  <a:pt x="94489" y="655655"/>
                </a:lnTo>
                <a:lnTo>
                  <a:pt x="99036" y="638535"/>
                </a:lnTo>
                <a:lnTo>
                  <a:pt x="103073" y="617219"/>
                </a:lnTo>
                <a:lnTo>
                  <a:pt x="107488" y="592424"/>
                </a:lnTo>
                <a:lnTo>
                  <a:pt x="110358" y="578192"/>
                </a:lnTo>
                <a:lnTo>
                  <a:pt x="113482" y="563262"/>
                </a:lnTo>
                <a:lnTo>
                  <a:pt x="116773" y="547865"/>
                </a:lnTo>
                <a:lnTo>
                  <a:pt x="120177" y="532157"/>
                </a:lnTo>
                <a:lnTo>
                  <a:pt x="123656" y="516243"/>
                </a:lnTo>
                <a:lnTo>
                  <a:pt x="126580" y="499586"/>
                </a:lnTo>
                <a:lnTo>
                  <a:pt x="129134" y="482434"/>
                </a:lnTo>
                <a:lnTo>
                  <a:pt x="131442" y="464951"/>
                </a:lnTo>
                <a:lnTo>
                  <a:pt x="134190" y="447248"/>
                </a:lnTo>
                <a:lnTo>
                  <a:pt x="137231" y="429399"/>
                </a:lnTo>
                <a:lnTo>
                  <a:pt x="140468" y="411451"/>
                </a:lnTo>
                <a:lnTo>
                  <a:pt x="143231" y="394649"/>
                </a:lnTo>
                <a:lnTo>
                  <a:pt x="145678" y="378609"/>
                </a:lnTo>
                <a:lnTo>
                  <a:pt x="147914" y="363077"/>
                </a:lnTo>
                <a:lnTo>
                  <a:pt x="150009" y="347280"/>
                </a:lnTo>
                <a:lnTo>
                  <a:pt x="152010" y="331306"/>
                </a:lnTo>
                <a:lnTo>
                  <a:pt x="153950" y="315214"/>
                </a:lnTo>
                <a:lnTo>
                  <a:pt x="156452" y="300252"/>
                </a:lnTo>
                <a:lnTo>
                  <a:pt x="159330" y="286044"/>
                </a:lnTo>
                <a:lnTo>
                  <a:pt x="165148" y="259573"/>
                </a:lnTo>
                <a:lnTo>
                  <a:pt x="169750" y="235714"/>
                </a:lnTo>
                <a:lnTo>
                  <a:pt x="175423" y="213014"/>
                </a:lnTo>
                <a:lnTo>
                  <a:pt x="181372" y="192644"/>
                </a:lnTo>
                <a:lnTo>
                  <a:pt x="188121" y="170977"/>
                </a:lnTo>
                <a:lnTo>
                  <a:pt x="195163" y="144959"/>
                </a:lnTo>
                <a:lnTo>
                  <a:pt x="195898" y="136454"/>
                </a:lnTo>
                <a:lnTo>
                  <a:pt x="195926" y="143681"/>
                </a:lnTo>
                <a:lnTo>
                  <a:pt x="191242" y="169397"/>
                </a:lnTo>
                <a:lnTo>
                  <a:pt x="187820" y="193923"/>
                </a:lnTo>
                <a:lnTo>
                  <a:pt x="184664" y="213793"/>
                </a:lnTo>
                <a:lnTo>
                  <a:pt x="181850" y="235324"/>
                </a:lnTo>
                <a:lnTo>
                  <a:pt x="180600" y="259004"/>
                </a:lnTo>
                <a:lnTo>
                  <a:pt x="179662" y="272455"/>
                </a:lnTo>
                <a:lnTo>
                  <a:pt x="178432" y="286865"/>
                </a:lnTo>
                <a:lnTo>
                  <a:pt x="177007" y="301915"/>
                </a:lnTo>
                <a:lnTo>
                  <a:pt x="176057" y="317391"/>
                </a:lnTo>
                <a:lnTo>
                  <a:pt x="175423" y="333151"/>
                </a:lnTo>
                <a:lnTo>
                  <a:pt x="175001" y="349101"/>
                </a:lnTo>
                <a:lnTo>
                  <a:pt x="174115" y="365177"/>
                </a:lnTo>
                <a:lnTo>
                  <a:pt x="172919" y="381337"/>
                </a:lnTo>
                <a:lnTo>
                  <a:pt x="171517" y="397553"/>
                </a:lnTo>
                <a:lnTo>
                  <a:pt x="170583" y="413807"/>
                </a:lnTo>
                <a:lnTo>
                  <a:pt x="169960" y="430086"/>
                </a:lnTo>
                <a:lnTo>
                  <a:pt x="169545" y="446381"/>
                </a:lnTo>
                <a:lnTo>
                  <a:pt x="168663" y="463292"/>
                </a:lnTo>
                <a:lnTo>
                  <a:pt x="167470" y="480613"/>
                </a:lnTo>
                <a:lnTo>
                  <a:pt x="166071" y="498209"/>
                </a:lnTo>
                <a:lnTo>
                  <a:pt x="165137" y="514777"/>
                </a:lnTo>
                <a:lnTo>
                  <a:pt x="164515" y="530661"/>
                </a:lnTo>
                <a:lnTo>
                  <a:pt x="164100" y="546088"/>
                </a:lnTo>
                <a:lnTo>
                  <a:pt x="163824" y="560606"/>
                </a:lnTo>
                <a:lnTo>
                  <a:pt x="163640" y="574519"/>
                </a:lnTo>
                <a:lnTo>
                  <a:pt x="163435" y="601266"/>
                </a:lnTo>
                <a:lnTo>
                  <a:pt x="163344" y="627264"/>
                </a:lnTo>
                <a:lnTo>
                  <a:pt x="163303" y="648092"/>
                </a:lnTo>
                <a:lnTo>
                  <a:pt x="163281" y="673418"/>
                </a:lnTo>
                <a:lnTo>
                  <a:pt x="163274" y="696242"/>
                </a:lnTo>
                <a:lnTo>
                  <a:pt x="163272" y="719848"/>
                </a:lnTo>
                <a:lnTo>
                  <a:pt x="163271" y="734744"/>
                </a:lnTo>
                <a:lnTo>
                  <a:pt x="163271" y="713852"/>
                </a:lnTo>
                <a:lnTo>
                  <a:pt x="163271" y="688266"/>
                </a:lnTo>
                <a:lnTo>
                  <a:pt x="163271" y="663310"/>
                </a:lnTo>
                <a:lnTo>
                  <a:pt x="163271" y="649035"/>
                </a:lnTo>
                <a:lnTo>
                  <a:pt x="163876" y="634076"/>
                </a:lnTo>
                <a:lnTo>
                  <a:pt x="164884" y="618660"/>
                </a:lnTo>
                <a:lnTo>
                  <a:pt x="166161" y="602940"/>
                </a:lnTo>
                <a:lnTo>
                  <a:pt x="167012" y="586412"/>
                </a:lnTo>
                <a:lnTo>
                  <a:pt x="167579" y="569346"/>
                </a:lnTo>
                <a:lnTo>
                  <a:pt x="167957" y="551922"/>
                </a:lnTo>
                <a:lnTo>
                  <a:pt x="168814" y="535467"/>
                </a:lnTo>
                <a:lnTo>
                  <a:pt x="169990" y="519659"/>
                </a:lnTo>
                <a:lnTo>
                  <a:pt x="171379" y="504282"/>
                </a:lnTo>
                <a:lnTo>
                  <a:pt x="173515" y="489193"/>
                </a:lnTo>
                <a:lnTo>
                  <a:pt x="176148" y="474295"/>
                </a:lnTo>
                <a:lnTo>
                  <a:pt x="179112" y="459525"/>
                </a:lnTo>
                <a:lnTo>
                  <a:pt x="181089" y="444841"/>
                </a:lnTo>
                <a:lnTo>
                  <a:pt x="182407" y="430213"/>
                </a:lnTo>
                <a:lnTo>
                  <a:pt x="183285" y="415623"/>
                </a:lnTo>
                <a:lnTo>
                  <a:pt x="185081" y="401663"/>
                </a:lnTo>
                <a:lnTo>
                  <a:pt x="190301" y="374863"/>
                </a:lnTo>
                <a:lnTo>
                  <a:pt x="195040" y="348841"/>
                </a:lnTo>
                <a:lnTo>
                  <a:pt x="199767" y="323769"/>
                </a:lnTo>
                <a:lnTo>
                  <a:pt x="205899" y="300531"/>
                </a:lnTo>
                <a:lnTo>
                  <a:pt x="211044" y="278107"/>
                </a:lnTo>
                <a:lnTo>
                  <a:pt x="215346" y="256651"/>
                </a:lnTo>
                <a:lnTo>
                  <a:pt x="219274" y="237035"/>
                </a:lnTo>
                <a:lnTo>
                  <a:pt x="224886" y="214771"/>
                </a:lnTo>
                <a:lnTo>
                  <a:pt x="231595" y="190994"/>
                </a:lnTo>
                <a:lnTo>
                  <a:pt x="234419" y="166577"/>
                </a:lnTo>
                <a:lnTo>
                  <a:pt x="238294" y="158135"/>
                </a:lnTo>
                <a:lnTo>
                  <a:pt x="239451" y="152499"/>
                </a:lnTo>
                <a:lnTo>
                  <a:pt x="236576" y="158208"/>
                </a:lnTo>
                <a:lnTo>
                  <a:pt x="234531" y="181478"/>
                </a:lnTo>
                <a:lnTo>
                  <a:pt x="234252" y="201811"/>
                </a:lnTo>
                <a:lnTo>
                  <a:pt x="234128" y="226572"/>
                </a:lnTo>
                <a:lnTo>
                  <a:pt x="233468" y="253703"/>
                </a:lnTo>
                <a:lnTo>
                  <a:pt x="232445" y="267712"/>
                </a:lnTo>
                <a:lnTo>
                  <a:pt x="231158" y="281889"/>
                </a:lnTo>
                <a:lnTo>
                  <a:pt x="229696" y="296783"/>
                </a:lnTo>
                <a:lnTo>
                  <a:pt x="228116" y="312155"/>
                </a:lnTo>
                <a:lnTo>
                  <a:pt x="226458" y="327846"/>
                </a:lnTo>
                <a:lnTo>
                  <a:pt x="224748" y="344355"/>
                </a:lnTo>
                <a:lnTo>
                  <a:pt x="223004" y="361408"/>
                </a:lnTo>
                <a:lnTo>
                  <a:pt x="221235" y="378824"/>
                </a:lnTo>
                <a:lnTo>
                  <a:pt x="220057" y="395878"/>
                </a:lnTo>
                <a:lnTo>
                  <a:pt x="219271" y="412690"/>
                </a:lnTo>
                <a:lnTo>
                  <a:pt x="218747" y="429341"/>
                </a:lnTo>
                <a:lnTo>
                  <a:pt x="218398" y="446489"/>
                </a:lnTo>
                <a:lnTo>
                  <a:pt x="218165" y="463969"/>
                </a:lnTo>
                <a:lnTo>
                  <a:pt x="218010" y="481670"/>
                </a:lnTo>
                <a:lnTo>
                  <a:pt x="217907" y="498308"/>
                </a:lnTo>
                <a:lnTo>
                  <a:pt x="217838" y="514239"/>
                </a:lnTo>
                <a:lnTo>
                  <a:pt x="217792" y="529697"/>
                </a:lnTo>
                <a:lnTo>
                  <a:pt x="217156" y="544841"/>
                </a:lnTo>
                <a:lnTo>
                  <a:pt x="216128" y="559775"/>
                </a:lnTo>
                <a:lnTo>
                  <a:pt x="214837" y="574569"/>
                </a:lnTo>
                <a:lnTo>
                  <a:pt x="213404" y="600683"/>
                </a:lnTo>
                <a:lnTo>
                  <a:pt x="212767" y="624385"/>
                </a:lnTo>
                <a:lnTo>
                  <a:pt x="212483" y="647014"/>
                </a:lnTo>
                <a:lnTo>
                  <a:pt x="212357" y="669167"/>
                </a:lnTo>
                <a:lnTo>
                  <a:pt x="212906" y="690503"/>
                </a:lnTo>
                <a:lnTo>
                  <a:pt x="215166" y="710065"/>
                </a:lnTo>
                <a:lnTo>
                  <a:pt x="216949" y="735188"/>
                </a:lnTo>
                <a:lnTo>
                  <a:pt x="217551" y="757264"/>
                </a:lnTo>
                <a:lnTo>
                  <a:pt x="218260" y="771886"/>
                </a:lnTo>
                <a:lnTo>
                  <a:pt x="222380" y="784976"/>
                </a:lnTo>
                <a:lnTo>
                  <a:pt x="223239" y="786389"/>
                </a:lnTo>
                <a:lnTo>
                  <a:pt x="224416" y="787331"/>
                </a:lnTo>
                <a:lnTo>
                  <a:pt x="227337" y="788377"/>
                </a:lnTo>
                <a:lnTo>
                  <a:pt x="233028" y="789104"/>
                </a:lnTo>
                <a:lnTo>
                  <a:pt x="236621" y="786292"/>
                </a:lnTo>
                <a:lnTo>
                  <a:pt x="243858" y="765678"/>
                </a:lnTo>
                <a:lnTo>
                  <a:pt x="249686" y="747911"/>
                </a:lnTo>
                <a:lnTo>
                  <a:pt x="254695" y="723081"/>
                </a:lnTo>
                <a:lnTo>
                  <a:pt x="256877" y="708840"/>
                </a:lnTo>
                <a:lnTo>
                  <a:pt x="259542" y="693298"/>
                </a:lnTo>
                <a:lnTo>
                  <a:pt x="262528" y="676889"/>
                </a:lnTo>
                <a:lnTo>
                  <a:pt x="265728" y="659902"/>
                </a:lnTo>
                <a:lnTo>
                  <a:pt x="268466" y="641925"/>
                </a:lnTo>
                <a:lnTo>
                  <a:pt x="270896" y="623288"/>
                </a:lnTo>
                <a:lnTo>
                  <a:pt x="273121" y="604211"/>
                </a:lnTo>
                <a:lnTo>
                  <a:pt x="275814" y="585446"/>
                </a:lnTo>
                <a:lnTo>
                  <a:pt x="278819" y="566887"/>
                </a:lnTo>
                <a:lnTo>
                  <a:pt x="282031" y="548468"/>
                </a:lnTo>
                <a:lnTo>
                  <a:pt x="284778" y="529536"/>
                </a:lnTo>
                <a:lnTo>
                  <a:pt x="287214" y="510262"/>
                </a:lnTo>
                <a:lnTo>
                  <a:pt x="289442" y="490760"/>
                </a:lnTo>
                <a:lnTo>
                  <a:pt x="291533" y="471712"/>
                </a:lnTo>
                <a:lnTo>
                  <a:pt x="293531" y="452965"/>
                </a:lnTo>
                <a:lnTo>
                  <a:pt x="295468" y="434419"/>
                </a:lnTo>
                <a:lnTo>
                  <a:pt x="297364" y="416613"/>
                </a:lnTo>
                <a:lnTo>
                  <a:pt x="299233" y="399299"/>
                </a:lnTo>
                <a:lnTo>
                  <a:pt x="301084" y="382314"/>
                </a:lnTo>
                <a:lnTo>
                  <a:pt x="304132" y="366152"/>
                </a:lnTo>
                <a:lnTo>
                  <a:pt x="307978" y="350539"/>
                </a:lnTo>
                <a:lnTo>
                  <a:pt x="312357" y="335293"/>
                </a:lnTo>
                <a:lnTo>
                  <a:pt x="320447" y="308676"/>
                </a:lnTo>
                <a:lnTo>
                  <a:pt x="327470" y="285356"/>
                </a:lnTo>
                <a:lnTo>
                  <a:pt x="332607" y="264912"/>
                </a:lnTo>
                <a:lnTo>
                  <a:pt x="338899" y="242181"/>
                </a:lnTo>
                <a:lnTo>
                  <a:pt x="346443" y="226938"/>
                </a:lnTo>
                <a:lnTo>
                  <a:pt x="352687" y="219048"/>
                </a:lnTo>
                <a:lnTo>
                  <a:pt x="353048" y="219208"/>
                </a:lnTo>
                <a:lnTo>
                  <a:pt x="358037" y="236327"/>
                </a:lnTo>
                <a:lnTo>
                  <a:pt x="358981" y="262044"/>
                </a:lnTo>
                <a:lnTo>
                  <a:pt x="359145" y="287428"/>
                </a:lnTo>
                <a:lnTo>
                  <a:pt x="359183" y="308368"/>
                </a:lnTo>
                <a:lnTo>
                  <a:pt x="358596" y="332391"/>
                </a:lnTo>
                <a:lnTo>
                  <a:pt x="356318" y="359194"/>
                </a:lnTo>
                <a:lnTo>
                  <a:pt x="354865" y="373115"/>
                </a:lnTo>
                <a:lnTo>
                  <a:pt x="353290" y="387234"/>
                </a:lnTo>
                <a:lnTo>
                  <a:pt x="351636" y="401484"/>
                </a:lnTo>
                <a:lnTo>
                  <a:pt x="349929" y="417032"/>
                </a:lnTo>
                <a:lnTo>
                  <a:pt x="348186" y="433445"/>
                </a:lnTo>
                <a:lnTo>
                  <a:pt x="346419" y="450435"/>
                </a:lnTo>
                <a:lnTo>
                  <a:pt x="345241" y="468414"/>
                </a:lnTo>
                <a:lnTo>
                  <a:pt x="344456" y="487052"/>
                </a:lnTo>
                <a:lnTo>
                  <a:pt x="343932" y="506130"/>
                </a:lnTo>
                <a:lnTo>
                  <a:pt x="342978" y="525501"/>
                </a:lnTo>
                <a:lnTo>
                  <a:pt x="341738" y="545067"/>
                </a:lnTo>
                <a:lnTo>
                  <a:pt x="340306" y="564764"/>
                </a:lnTo>
                <a:lnTo>
                  <a:pt x="338747" y="583943"/>
                </a:lnTo>
                <a:lnTo>
                  <a:pt x="337102" y="602776"/>
                </a:lnTo>
                <a:lnTo>
                  <a:pt x="335401" y="621379"/>
                </a:lnTo>
                <a:lnTo>
                  <a:pt x="334268" y="640434"/>
                </a:lnTo>
                <a:lnTo>
                  <a:pt x="333511" y="659789"/>
                </a:lnTo>
                <a:lnTo>
                  <a:pt x="333008" y="679345"/>
                </a:lnTo>
                <a:lnTo>
                  <a:pt x="332067" y="697825"/>
                </a:lnTo>
                <a:lnTo>
                  <a:pt x="330835" y="715588"/>
                </a:lnTo>
                <a:lnTo>
                  <a:pt x="329409" y="732873"/>
                </a:lnTo>
                <a:lnTo>
                  <a:pt x="328458" y="749840"/>
                </a:lnTo>
                <a:lnTo>
                  <a:pt x="327824" y="766593"/>
                </a:lnTo>
                <a:lnTo>
                  <a:pt x="327402" y="783205"/>
                </a:lnTo>
                <a:lnTo>
                  <a:pt x="327120" y="798513"/>
                </a:lnTo>
                <a:lnTo>
                  <a:pt x="326932" y="812951"/>
                </a:lnTo>
                <a:lnTo>
                  <a:pt x="327328" y="839074"/>
                </a:lnTo>
                <a:lnTo>
                  <a:pt x="329520" y="860763"/>
                </a:lnTo>
                <a:lnTo>
                  <a:pt x="330898" y="880482"/>
                </a:lnTo>
                <a:lnTo>
                  <a:pt x="331673" y="903745"/>
                </a:lnTo>
                <a:lnTo>
                  <a:pt x="331998" y="930513"/>
                </a:lnTo>
                <a:lnTo>
                  <a:pt x="334889" y="930665"/>
                </a:lnTo>
                <a:lnTo>
                  <a:pt x="335740" y="928872"/>
                </a:lnTo>
                <a:lnTo>
                  <a:pt x="337218" y="902217"/>
                </a:lnTo>
                <a:lnTo>
                  <a:pt x="337343" y="880965"/>
                </a:lnTo>
                <a:lnTo>
                  <a:pt x="338003" y="855392"/>
                </a:lnTo>
                <a:lnTo>
                  <a:pt x="339026" y="841799"/>
                </a:lnTo>
                <a:lnTo>
                  <a:pt x="340312" y="827900"/>
                </a:lnTo>
                <a:lnTo>
                  <a:pt x="341170" y="813190"/>
                </a:lnTo>
                <a:lnTo>
                  <a:pt x="341742" y="797941"/>
                </a:lnTo>
                <a:lnTo>
                  <a:pt x="342123" y="782332"/>
                </a:lnTo>
                <a:lnTo>
                  <a:pt x="342982" y="765878"/>
                </a:lnTo>
                <a:lnTo>
                  <a:pt x="344159" y="748862"/>
                </a:lnTo>
                <a:lnTo>
                  <a:pt x="345549" y="731470"/>
                </a:lnTo>
                <a:lnTo>
                  <a:pt x="346475" y="714432"/>
                </a:lnTo>
                <a:lnTo>
                  <a:pt x="347093" y="697631"/>
                </a:lnTo>
                <a:lnTo>
                  <a:pt x="347505" y="680987"/>
                </a:lnTo>
                <a:lnTo>
                  <a:pt x="348384" y="664449"/>
                </a:lnTo>
                <a:lnTo>
                  <a:pt x="349575" y="647980"/>
                </a:lnTo>
                <a:lnTo>
                  <a:pt x="350974" y="631558"/>
                </a:lnTo>
                <a:lnTo>
                  <a:pt x="352511" y="615167"/>
                </a:lnTo>
                <a:lnTo>
                  <a:pt x="354140" y="598797"/>
                </a:lnTo>
                <a:lnTo>
                  <a:pt x="355832" y="582441"/>
                </a:lnTo>
                <a:lnTo>
                  <a:pt x="357564" y="566094"/>
                </a:lnTo>
                <a:lnTo>
                  <a:pt x="359323" y="549753"/>
                </a:lnTo>
                <a:lnTo>
                  <a:pt x="361101" y="533416"/>
                </a:lnTo>
                <a:lnTo>
                  <a:pt x="363496" y="518292"/>
                </a:lnTo>
                <a:lnTo>
                  <a:pt x="366302" y="503975"/>
                </a:lnTo>
                <a:lnTo>
                  <a:pt x="372040" y="476780"/>
                </a:lnTo>
                <a:lnTo>
                  <a:pt x="376607" y="450581"/>
                </a:lnTo>
                <a:lnTo>
                  <a:pt x="382265" y="426439"/>
                </a:lnTo>
                <a:lnTo>
                  <a:pt x="388206" y="404219"/>
                </a:lnTo>
                <a:lnTo>
                  <a:pt x="392863" y="384264"/>
                </a:lnTo>
                <a:lnTo>
                  <a:pt x="401774" y="358919"/>
                </a:lnTo>
                <a:lnTo>
                  <a:pt x="407535" y="333633"/>
                </a:lnTo>
                <a:lnTo>
                  <a:pt x="413232" y="310922"/>
                </a:lnTo>
                <a:lnTo>
                  <a:pt x="413561" y="306009"/>
                </a:lnTo>
                <a:lnTo>
                  <a:pt x="413642" y="331145"/>
                </a:lnTo>
                <a:lnTo>
                  <a:pt x="413037" y="347956"/>
                </a:lnTo>
                <a:lnTo>
                  <a:pt x="410753" y="369539"/>
                </a:lnTo>
                <a:lnTo>
                  <a:pt x="409334" y="394856"/>
                </a:lnTo>
                <a:lnTo>
                  <a:pt x="408956" y="408380"/>
                </a:lnTo>
                <a:lnTo>
                  <a:pt x="408099" y="422234"/>
                </a:lnTo>
                <a:lnTo>
                  <a:pt x="406923" y="436309"/>
                </a:lnTo>
                <a:lnTo>
                  <a:pt x="405534" y="450529"/>
                </a:lnTo>
                <a:lnTo>
                  <a:pt x="404004" y="466058"/>
                </a:lnTo>
                <a:lnTo>
                  <a:pt x="402379" y="482458"/>
                </a:lnTo>
                <a:lnTo>
                  <a:pt x="400690" y="499439"/>
                </a:lnTo>
                <a:lnTo>
                  <a:pt x="399565" y="515597"/>
                </a:lnTo>
                <a:lnTo>
                  <a:pt x="398815" y="531207"/>
                </a:lnTo>
                <a:lnTo>
                  <a:pt x="398314" y="546453"/>
                </a:lnTo>
                <a:lnTo>
                  <a:pt x="397376" y="562059"/>
                </a:lnTo>
                <a:lnTo>
                  <a:pt x="396146" y="577906"/>
                </a:lnTo>
                <a:lnTo>
                  <a:pt x="394721" y="593913"/>
                </a:lnTo>
                <a:lnTo>
                  <a:pt x="393771" y="610028"/>
                </a:lnTo>
                <a:lnTo>
                  <a:pt x="393138" y="626214"/>
                </a:lnTo>
                <a:lnTo>
                  <a:pt x="392715" y="642447"/>
                </a:lnTo>
                <a:lnTo>
                  <a:pt x="392434" y="658713"/>
                </a:lnTo>
                <a:lnTo>
                  <a:pt x="392246" y="674999"/>
                </a:lnTo>
                <a:lnTo>
                  <a:pt x="392121" y="691299"/>
                </a:lnTo>
                <a:lnTo>
                  <a:pt x="391433" y="706399"/>
                </a:lnTo>
                <a:lnTo>
                  <a:pt x="390370" y="720700"/>
                </a:lnTo>
                <a:lnTo>
                  <a:pt x="389056" y="734466"/>
                </a:lnTo>
                <a:lnTo>
                  <a:pt x="388180" y="748482"/>
                </a:lnTo>
                <a:lnTo>
                  <a:pt x="387596" y="762664"/>
                </a:lnTo>
                <a:lnTo>
                  <a:pt x="387207" y="776957"/>
                </a:lnTo>
                <a:lnTo>
                  <a:pt x="387552" y="791324"/>
                </a:lnTo>
                <a:lnTo>
                  <a:pt x="388387" y="805740"/>
                </a:lnTo>
                <a:lnTo>
                  <a:pt x="389548" y="820188"/>
                </a:lnTo>
                <a:lnTo>
                  <a:pt x="390839" y="845919"/>
                </a:lnTo>
                <a:lnTo>
                  <a:pt x="391412" y="869450"/>
                </a:lnTo>
                <a:lnTo>
                  <a:pt x="391667" y="892003"/>
                </a:lnTo>
                <a:lnTo>
                  <a:pt x="393393" y="910897"/>
                </a:lnTo>
                <a:lnTo>
                  <a:pt x="397765" y="936746"/>
                </a:lnTo>
                <a:lnTo>
                  <a:pt x="402890" y="960331"/>
                </a:lnTo>
                <a:lnTo>
                  <a:pt x="410040" y="984554"/>
                </a:lnTo>
                <a:lnTo>
                  <a:pt x="418012" y="1010186"/>
                </a:lnTo>
                <a:lnTo>
                  <a:pt x="418975" y="1012728"/>
                </a:lnTo>
                <a:lnTo>
                  <a:pt x="420221" y="1014424"/>
                </a:lnTo>
                <a:lnTo>
                  <a:pt x="428306" y="1021108"/>
                </a:lnTo>
                <a:lnTo>
                  <a:pt x="431852" y="1022302"/>
                </a:lnTo>
                <a:lnTo>
                  <a:pt x="433644" y="1022016"/>
                </a:lnTo>
                <a:lnTo>
                  <a:pt x="437248" y="1020085"/>
                </a:lnTo>
                <a:lnTo>
                  <a:pt x="442677" y="1012708"/>
                </a:lnTo>
                <a:lnTo>
                  <a:pt x="453670" y="989480"/>
                </a:lnTo>
                <a:lnTo>
                  <a:pt x="458243" y="971354"/>
                </a:lnTo>
                <a:lnTo>
                  <a:pt x="462292" y="946365"/>
                </a:lnTo>
                <a:lnTo>
                  <a:pt x="464219" y="932081"/>
                </a:lnTo>
                <a:lnTo>
                  <a:pt x="466712" y="917117"/>
                </a:lnTo>
                <a:lnTo>
                  <a:pt x="469584" y="901697"/>
                </a:lnTo>
                <a:lnTo>
                  <a:pt x="472708" y="885974"/>
                </a:lnTo>
                <a:lnTo>
                  <a:pt x="475396" y="868840"/>
                </a:lnTo>
                <a:lnTo>
                  <a:pt x="477792" y="850764"/>
                </a:lnTo>
                <a:lnTo>
                  <a:pt x="479995" y="832062"/>
                </a:lnTo>
                <a:lnTo>
                  <a:pt x="482673" y="813546"/>
                </a:lnTo>
                <a:lnTo>
                  <a:pt x="485667" y="795154"/>
                </a:lnTo>
                <a:lnTo>
                  <a:pt x="488873" y="776846"/>
                </a:lnTo>
                <a:lnTo>
                  <a:pt x="491615" y="758592"/>
                </a:lnTo>
                <a:lnTo>
                  <a:pt x="494048" y="740376"/>
                </a:lnTo>
                <a:lnTo>
                  <a:pt x="496275" y="722184"/>
                </a:lnTo>
                <a:lnTo>
                  <a:pt x="498969" y="704613"/>
                </a:lnTo>
                <a:lnTo>
                  <a:pt x="501974" y="687456"/>
                </a:lnTo>
                <a:lnTo>
                  <a:pt x="505188" y="670576"/>
                </a:lnTo>
                <a:lnTo>
                  <a:pt x="509144" y="654484"/>
                </a:lnTo>
                <a:lnTo>
                  <a:pt x="513596" y="638918"/>
                </a:lnTo>
                <a:lnTo>
                  <a:pt x="518378" y="623702"/>
                </a:lnTo>
                <a:lnTo>
                  <a:pt x="522776" y="609325"/>
                </a:lnTo>
                <a:lnTo>
                  <a:pt x="526917" y="595507"/>
                </a:lnTo>
                <a:lnTo>
                  <a:pt x="534744" y="569470"/>
                </a:lnTo>
                <a:lnTo>
                  <a:pt x="542254" y="545802"/>
                </a:lnTo>
                <a:lnTo>
                  <a:pt x="548011" y="526414"/>
                </a:lnTo>
                <a:lnTo>
                  <a:pt x="556265" y="501898"/>
                </a:lnTo>
                <a:lnTo>
                  <a:pt x="567000" y="477721"/>
                </a:lnTo>
                <a:lnTo>
                  <a:pt x="571204" y="466248"/>
                </a:lnTo>
                <a:lnTo>
                  <a:pt x="572507" y="465047"/>
                </a:lnTo>
                <a:lnTo>
                  <a:pt x="573981" y="464245"/>
                </a:lnTo>
                <a:lnTo>
                  <a:pt x="574359" y="463711"/>
                </a:lnTo>
                <a:lnTo>
                  <a:pt x="574006" y="463355"/>
                </a:lnTo>
                <a:lnTo>
                  <a:pt x="573165" y="463118"/>
                </a:lnTo>
                <a:lnTo>
                  <a:pt x="573210" y="462959"/>
                </a:lnTo>
                <a:lnTo>
                  <a:pt x="574872" y="462784"/>
                </a:lnTo>
                <a:lnTo>
                  <a:pt x="574953" y="463946"/>
                </a:lnTo>
                <a:lnTo>
                  <a:pt x="568129" y="491119"/>
                </a:lnTo>
                <a:lnTo>
                  <a:pt x="566970" y="509166"/>
                </a:lnTo>
                <a:lnTo>
                  <a:pt x="563229" y="530894"/>
                </a:lnTo>
                <a:lnTo>
                  <a:pt x="558140" y="555267"/>
                </a:lnTo>
                <a:lnTo>
                  <a:pt x="553862" y="582227"/>
                </a:lnTo>
                <a:lnTo>
                  <a:pt x="551874" y="596794"/>
                </a:lnTo>
                <a:lnTo>
                  <a:pt x="549945" y="611948"/>
                </a:lnTo>
                <a:lnTo>
                  <a:pt x="548054" y="627494"/>
                </a:lnTo>
                <a:lnTo>
                  <a:pt x="545583" y="643906"/>
                </a:lnTo>
                <a:lnTo>
                  <a:pt x="542727" y="660894"/>
                </a:lnTo>
                <a:lnTo>
                  <a:pt x="539613" y="678268"/>
                </a:lnTo>
                <a:lnTo>
                  <a:pt x="536932" y="696502"/>
                </a:lnTo>
                <a:lnTo>
                  <a:pt x="534541" y="715311"/>
                </a:lnTo>
                <a:lnTo>
                  <a:pt x="532341" y="734502"/>
                </a:lnTo>
                <a:lnTo>
                  <a:pt x="530270" y="754554"/>
                </a:lnTo>
                <a:lnTo>
                  <a:pt x="528285" y="775179"/>
                </a:lnTo>
                <a:lnTo>
                  <a:pt x="526356" y="796186"/>
                </a:lnTo>
                <a:lnTo>
                  <a:pt x="524466" y="818053"/>
                </a:lnTo>
                <a:lnTo>
                  <a:pt x="522601" y="840492"/>
                </a:lnTo>
                <a:lnTo>
                  <a:pt x="520753" y="863314"/>
                </a:lnTo>
                <a:lnTo>
                  <a:pt x="518916" y="885785"/>
                </a:lnTo>
                <a:lnTo>
                  <a:pt x="517087" y="908024"/>
                </a:lnTo>
                <a:lnTo>
                  <a:pt x="515262" y="930106"/>
                </a:lnTo>
                <a:lnTo>
                  <a:pt x="513441" y="951480"/>
                </a:lnTo>
                <a:lnTo>
                  <a:pt x="511623" y="972382"/>
                </a:lnTo>
                <a:lnTo>
                  <a:pt x="509805" y="992969"/>
                </a:lnTo>
                <a:lnTo>
                  <a:pt x="507989" y="1011532"/>
                </a:lnTo>
                <a:lnTo>
                  <a:pt x="506174" y="1028745"/>
                </a:lnTo>
                <a:lnTo>
                  <a:pt x="504359" y="1045059"/>
                </a:lnTo>
                <a:lnTo>
                  <a:pt x="503148" y="1059563"/>
                </a:lnTo>
                <a:lnTo>
                  <a:pt x="501804" y="1085355"/>
                </a:lnTo>
                <a:lnTo>
                  <a:pt x="501206" y="1108913"/>
                </a:lnTo>
                <a:lnTo>
                  <a:pt x="500941" y="1130269"/>
                </a:lnTo>
                <a:lnTo>
                  <a:pt x="500791" y="1154683"/>
                </a:lnTo>
                <a:lnTo>
                  <a:pt x="500736" y="1175545"/>
                </a:lnTo>
                <a:lnTo>
                  <a:pt x="501338" y="1177397"/>
                </a:lnTo>
                <a:lnTo>
                  <a:pt x="502345" y="1178631"/>
                </a:lnTo>
                <a:lnTo>
                  <a:pt x="505415" y="1180612"/>
                </a:lnTo>
                <a:lnTo>
                  <a:pt x="508836" y="1180955"/>
                </a:lnTo>
                <a:lnTo>
                  <a:pt x="509762" y="1179794"/>
                </a:lnTo>
                <a:lnTo>
                  <a:pt x="516401" y="1155760"/>
                </a:lnTo>
                <a:lnTo>
                  <a:pt x="522007" y="1136374"/>
                </a:lnTo>
                <a:lnTo>
                  <a:pt x="526917" y="1112035"/>
                </a:lnTo>
                <a:lnTo>
                  <a:pt x="529073" y="1098771"/>
                </a:lnTo>
                <a:lnTo>
                  <a:pt x="531115" y="1083880"/>
                </a:lnTo>
                <a:lnTo>
                  <a:pt x="533081" y="1067906"/>
                </a:lnTo>
                <a:lnTo>
                  <a:pt x="534997" y="1051209"/>
                </a:lnTo>
                <a:lnTo>
                  <a:pt x="536274" y="1034030"/>
                </a:lnTo>
                <a:lnTo>
                  <a:pt x="537126" y="1016529"/>
                </a:lnTo>
                <a:lnTo>
                  <a:pt x="537693" y="998815"/>
                </a:lnTo>
                <a:lnTo>
                  <a:pt x="538676" y="980353"/>
                </a:lnTo>
                <a:lnTo>
                  <a:pt x="539936" y="961392"/>
                </a:lnTo>
                <a:lnTo>
                  <a:pt x="541381" y="942099"/>
                </a:lnTo>
                <a:lnTo>
                  <a:pt x="543554" y="922586"/>
                </a:lnTo>
                <a:lnTo>
                  <a:pt x="546212" y="902924"/>
                </a:lnTo>
                <a:lnTo>
                  <a:pt x="549194" y="883164"/>
                </a:lnTo>
                <a:lnTo>
                  <a:pt x="551786" y="863337"/>
                </a:lnTo>
                <a:lnTo>
                  <a:pt x="554119" y="843468"/>
                </a:lnTo>
                <a:lnTo>
                  <a:pt x="556279" y="823569"/>
                </a:lnTo>
                <a:lnTo>
                  <a:pt x="558324" y="804256"/>
                </a:lnTo>
                <a:lnTo>
                  <a:pt x="560292" y="785332"/>
                </a:lnTo>
                <a:lnTo>
                  <a:pt x="562209" y="766669"/>
                </a:lnTo>
                <a:lnTo>
                  <a:pt x="564696" y="749389"/>
                </a:lnTo>
                <a:lnTo>
                  <a:pt x="567564" y="733031"/>
                </a:lnTo>
                <a:lnTo>
                  <a:pt x="570685" y="717287"/>
                </a:lnTo>
                <a:lnTo>
                  <a:pt x="573371" y="701953"/>
                </a:lnTo>
                <a:lnTo>
                  <a:pt x="575766" y="686893"/>
                </a:lnTo>
                <a:lnTo>
                  <a:pt x="577968" y="672014"/>
                </a:lnTo>
                <a:lnTo>
                  <a:pt x="583639" y="645806"/>
                </a:lnTo>
                <a:lnTo>
                  <a:pt x="589587" y="622063"/>
                </a:lnTo>
                <a:lnTo>
                  <a:pt x="594246" y="599415"/>
                </a:lnTo>
                <a:lnTo>
                  <a:pt x="598333" y="580480"/>
                </a:lnTo>
                <a:lnTo>
                  <a:pt x="605884" y="554392"/>
                </a:lnTo>
                <a:lnTo>
                  <a:pt x="609577" y="538886"/>
                </a:lnTo>
                <a:lnTo>
                  <a:pt x="607971" y="559836"/>
                </a:lnTo>
                <a:lnTo>
                  <a:pt x="605277" y="585381"/>
                </a:lnTo>
                <a:lnTo>
                  <a:pt x="604042" y="605488"/>
                </a:lnTo>
                <a:lnTo>
                  <a:pt x="601477" y="626520"/>
                </a:lnTo>
                <a:lnTo>
                  <a:pt x="598321" y="651189"/>
                </a:lnTo>
                <a:lnTo>
                  <a:pt x="594903" y="678279"/>
                </a:lnTo>
                <a:lnTo>
                  <a:pt x="593145" y="692276"/>
                </a:lnTo>
                <a:lnTo>
                  <a:pt x="591368" y="706446"/>
                </a:lnTo>
                <a:lnTo>
                  <a:pt x="589578" y="721336"/>
                </a:lnTo>
                <a:lnTo>
                  <a:pt x="587781" y="736704"/>
                </a:lnTo>
                <a:lnTo>
                  <a:pt x="585977" y="752394"/>
                </a:lnTo>
                <a:lnTo>
                  <a:pt x="584775" y="768296"/>
                </a:lnTo>
                <a:lnTo>
                  <a:pt x="583974" y="784340"/>
                </a:lnTo>
                <a:lnTo>
                  <a:pt x="583440" y="800479"/>
                </a:lnTo>
                <a:lnTo>
                  <a:pt x="581874" y="816681"/>
                </a:lnTo>
                <a:lnTo>
                  <a:pt x="579620" y="832925"/>
                </a:lnTo>
                <a:lnTo>
                  <a:pt x="576909" y="849198"/>
                </a:lnTo>
                <a:lnTo>
                  <a:pt x="574496" y="866094"/>
                </a:lnTo>
                <a:lnTo>
                  <a:pt x="572283" y="883405"/>
                </a:lnTo>
                <a:lnTo>
                  <a:pt x="570203" y="900994"/>
                </a:lnTo>
                <a:lnTo>
                  <a:pt x="568211" y="918163"/>
                </a:lnTo>
                <a:lnTo>
                  <a:pt x="566279" y="935051"/>
                </a:lnTo>
                <a:lnTo>
                  <a:pt x="564386" y="951753"/>
                </a:lnTo>
                <a:lnTo>
                  <a:pt x="562519" y="968331"/>
                </a:lnTo>
                <a:lnTo>
                  <a:pt x="560670" y="984825"/>
                </a:lnTo>
                <a:lnTo>
                  <a:pt x="558832" y="1001264"/>
                </a:lnTo>
                <a:lnTo>
                  <a:pt x="557607" y="1016457"/>
                </a:lnTo>
                <a:lnTo>
                  <a:pt x="556790" y="1030819"/>
                </a:lnTo>
                <a:lnTo>
                  <a:pt x="555278" y="1056856"/>
                </a:lnTo>
                <a:lnTo>
                  <a:pt x="552590" y="1078507"/>
                </a:lnTo>
                <a:lnTo>
                  <a:pt x="550992" y="1098209"/>
                </a:lnTo>
                <a:lnTo>
                  <a:pt x="550093" y="1123076"/>
                </a:lnTo>
                <a:lnTo>
                  <a:pt x="551439" y="1140322"/>
                </a:lnTo>
                <a:lnTo>
                  <a:pt x="554939" y="1157778"/>
                </a:lnTo>
                <a:lnTo>
                  <a:pt x="557982" y="1161759"/>
                </a:lnTo>
                <a:lnTo>
                  <a:pt x="561049" y="1163432"/>
                </a:lnTo>
                <a:lnTo>
                  <a:pt x="562713" y="1163879"/>
                </a:lnTo>
                <a:lnTo>
                  <a:pt x="563823" y="1163571"/>
                </a:lnTo>
                <a:lnTo>
                  <a:pt x="564563" y="1162762"/>
                </a:lnTo>
                <a:lnTo>
                  <a:pt x="565056" y="1161617"/>
                </a:lnTo>
                <a:lnTo>
                  <a:pt x="576141" y="1146176"/>
                </a:lnTo>
                <a:lnTo>
                  <a:pt x="586919" y="1123334"/>
                </a:lnTo>
                <a:lnTo>
                  <a:pt x="592053" y="1104828"/>
                </a:lnTo>
                <a:lnTo>
                  <a:pt x="596955" y="1082492"/>
                </a:lnTo>
                <a:lnTo>
                  <a:pt x="603165" y="1058453"/>
                </a:lnTo>
                <a:lnTo>
                  <a:pt x="609957" y="1032046"/>
                </a:lnTo>
                <a:lnTo>
                  <a:pt x="613462" y="1018230"/>
                </a:lnTo>
                <a:lnTo>
                  <a:pt x="617008" y="1003578"/>
                </a:lnTo>
                <a:lnTo>
                  <a:pt x="620581" y="988366"/>
                </a:lnTo>
                <a:lnTo>
                  <a:pt x="624173" y="972782"/>
                </a:lnTo>
                <a:lnTo>
                  <a:pt x="627173" y="956950"/>
                </a:lnTo>
                <a:lnTo>
                  <a:pt x="629777" y="940952"/>
                </a:lnTo>
                <a:lnTo>
                  <a:pt x="632118" y="924844"/>
                </a:lnTo>
                <a:lnTo>
                  <a:pt x="634888" y="908663"/>
                </a:lnTo>
                <a:lnTo>
                  <a:pt x="637944" y="892432"/>
                </a:lnTo>
                <a:lnTo>
                  <a:pt x="641191" y="876169"/>
                </a:lnTo>
                <a:lnTo>
                  <a:pt x="645170" y="859884"/>
                </a:lnTo>
                <a:lnTo>
                  <a:pt x="649637" y="843585"/>
                </a:lnTo>
                <a:lnTo>
                  <a:pt x="654429" y="827275"/>
                </a:lnTo>
                <a:lnTo>
                  <a:pt x="658229" y="812169"/>
                </a:lnTo>
                <a:lnTo>
                  <a:pt x="661367" y="797865"/>
                </a:lnTo>
                <a:lnTo>
                  <a:pt x="667071" y="771892"/>
                </a:lnTo>
                <a:lnTo>
                  <a:pt x="673638" y="750270"/>
                </a:lnTo>
                <a:lnTo>
                  <a:pt x="680588" y="730580"/>
                </a:lnTo>
                <a:lnTo>
                  <a:pt x="691301" y="705720"/>
                </a:lnTo>
                <a:lnTo>
                  <a:pt x="704431" y="680337"/>
                </a:lnTo>
                <a:lnTo>
                  <a:pt x="707145" y="671022"/>
                </a:lnTo>
                <a:lnTo>
                  <a:pt x="707887" y="671110"/>
                </a:lnTo>
                <a:lnTo>
                  <a:pt x="710324" y="672820"/>
                </a:lnTo>
                <a:lnTo>
                  <a:pt x="711810" y="675597"/>
                </a:lnTo>
                <a:lnTo>
                  <a:pt x="712765" y="688085"/>
                </a:lnTo>
                <a:lnTo>
                  <a:pt x="710041" y="708584"/>
                </a:lnTo>
                <a:lnTo>
                  <a:pt x="708293" y="733809"/>
                </a:lnTo>
                <a:lnTo>
                  <a:pt x="706271" y="753099"/>
                </a:lnTo>
                <a:lnTo>
                  <a:pt x="703357" y="774373"/>
                </a:lnTo>
                <a:lnTo>
                  <a:pt x="700046" y="797939"/>
                </a:lnTo>
                <a:lnTo>
                  <a:pt x="698171" y="822523"/>
                </a:lnTo>
                <a:lnTo>
                  <a:pt x="696733" y="848166"/>
                </a:lnTo>
                <a:lnTo>
                  <a:pt x="695503" y="861777"/>
                </a:lnTo>
                <a:lnTo>
                  <a:pt x="694078" y="875690"/>
                </a:lnTo>
                <a:lnTo>
                  <a:pt x="693128" y="889803"/>
                </a:lnTo>
                <a:lnTo>
                  <a:pt x="692495" y="904049"/>
                </a:lnTo>
                <a:lnTo>
                  <a:pt x="692072" y="918385"/>
                </a:lnTo>
                <a:lnTo>
                  <a:pt x="691186" y="932781"/>
                </a:lnTo>
                <a:lnTo>
                  <a:pt x="689991" y="947216"/>
                </a:lnTo>
                <a:lnTo>
                  <a:pt x="688589" y="961677"/>
                </a:lnTo>
                <a:lnTo>
                  <a:pt x="687654" y="976156"/>
                </a:lnTo>
                <a:lnTo>
                  <a:pt x="687031" y="990647"/>
                </a:lnTo>
                <a:lnTo>
                  <a:pt x="686616" y="1005146"/>
                </a:lnTo>
                <a:lnTo>
                  <a:pt x="686339" y="1019649"/>
                </a:lnTo>
                <a:lnTo>
                  <a:pt x="686154" y="1034157"/>
                </a:lnTo>
                <a:lnTo>
                  <a:pt x="686031" y="1048667"/>
                </a:lnTo>
                <a:lnTo>
                  <a:pt x="685345" y="1062573"/>
                </a:lnTo>
                <a:lnTo>
                  <a:pt x="682969" y="1089313"/>
                </a:lnTo>
                <a:lnTo>
                  <a:pt x="682093" y="1102976"/>
                </a:lnTo>
                <a:lnTo>
                  <a:pt x="681510" y="1116922"/>
                </a:lnTo>
                <a:lnTo>
                  <a:pt x="681121" y="1131057"/>
                </a:lnTo>
                <a:lnTo>
                  <a:pt x="680688" y="1158053"/>
                </a:lnTo>
                <a:lnTo>
                  <a:pt x="680496" y="1183557"/>
                </a:lnTo>
                <a:lnTo>
                  <a:pt x="680411" y="1206987"/>
                </a:lnTo>
                <a:lnTo>
                  <a:pt x="680373" y="1227883"/>
                </a:lnTo>
                <a:lnTo>
                  <a:pt x="680351" y="1255035"/>
                </a:lnTo>
                <a:lnTo>
                  <a:pt x="680345" y="1278400"/>
                </a:lnTo>
                <a:lnTo>
                  <a:pt x="680343" y="1302189"/>
                </a:lnTo>
                <a:lnTo>
                  <a:pt x="681955" y="1309101"/>
                </a:lnTo>
                <a:lnTo>
                  <a:pt x="684650" y="1316393"/>
                </a:lnTo>
                <a:lnTo>
                  <a:pt x="685719" y="1322250"/>
                </a:lnTo>
                <a:lnTo>
                  <a:pt x="685765" y="1319617"/>
                </a:lnTo>
                <a:lnTo>
                  <a:pt x="690091" y="1300814"/>
                </a:lnTo>
                <a:lnTo>
                  <a:pt x="692504" y="1274225"/>
                </a:lnTo>
                <a:lnTo>
                  <a:pt x="695424" y="1251517"/>
                </a:lnTo>
                <a:lnTo>
                  <a:pt x="698737" y="1227314"/>
                </a:lnTo>
                <a:lnTo>
                  <a:pt x="700468" y="1213724"/>
                </a:lnTo>
                <a:lnTo>
                  <a:pt x="702226" y="1199220"/>
                </a:lnTo>
                <a:lnTo>
                  <a:pt x="704003" y="1184109"/>
                </a:lnTo>
                <a:lnTo>
                  <a:pt x="705792" y="1168592"/>
                </a:lnTo>
                <a:lnTo>
                  <a:pt x="707590" y="1152804"/>
                </a:lnTo>
                <a:lnTo>
                  <a:pt x="709393" y="1136836"/>
                </a:lnTo>
                <a:lnTo>
                  <a:pt x="711805" y="1121352"/>
                </a:lnTo>
                <a:lnTo>
                  <a:pt x="714622" y="1106192"/>
                </a:lnTo>
                <a:lnTo>
                  <a:pt x="717710" y="1091247"/>
                </a:lnTo>
                <a:lnTo>
                  <a:pt x="720373" y="1075841"/>
                </a:lnTo>
                <a:lnTo>
                  <a:pt x="722753" y="1060127"/>
                </a:lnTo>
                <a:lnTo>
                  <a:pt x="724945" y="1044209"/>
                </a:lnTo>
                <a:lnTo>
                  <a:pt x="727615" y="1028154"/>
                </a:lnTo>
                <a:lnTo>
                  <a:pt x="730605" y="1012007"/>
                </a:lnTo>
                <a:lnTo>
                  <a:pt x="733808" y="995800"/>
                </a:lnTo>
                <a:lnTo>
                  <a:pt x="737153" y="979552"/>
                </a:lnTo>
                <a:lnTo>
                  <a:pt x="740592" y="963278"/>
                </a:lnTo>
                <a:lnTo>
                  <a:pt x="744095" y="946985"/>
                </a:lnTo>
                <a:lnTo>
                  <a:pt x="747639" y="931890"/>
                </a:lnTo>
                <a:lnTo>
                  <a:pt x="751212" y="917593"/>
                </a:lnTo>
                <a:lnTo>
                  <a:pt x="754803" y="903829"/>
                </a:lnTo>
                <a:lnTo>
                  <a:pt x="758406" y="889815"/>
                </a:lnTo>
                <a:lnTo>
                  <a:pt x="762019" y="875633"/>
                </a:lnTo>
                <a:lnTo>
                  <a:pt x="765636" y="861341"/>
                </a:lnTo>
                <a:lnTo>
                  <a:pt x="772881" y="835785"/>
                </a:lnTo>
                <a:lnTo>
                  <a:pt x="779528" y="812936"/>
                </a:lnTo>
                <a:lnTo>
                  <a:pt x="784498" y="792702"/>
                </a:lnTo>
                <a:lnTo>
                  <a:pt x="793585" y="770089"/>
                </a:lnTo>
                <a:lnTo>
                  <a:pt x="803537" y="743803"/>
                </a:lnTo>
                <a:lnTo>
                  <a:pt x="805494" y="734942"/>
                </a:lnTo>
                <a:lnTo>
                  <a:pt x="805518" y="737722"/>
                </a:lnTo>
                <a:lnTo>
                  <a:pt x="799606" y="760886"/>
                </a:lnTo>
                <a:lnTo>
                  <a:pt x="795639" y="777833"/>
                </a:lnTo>
                <a:lnTo>
                  <a:pt x="789844" y="799477"/>
                </a:lnTo>
                <a:lnTo>
                  <a:pt x="784850" y="824820"/>
                </a:lnTo>
                <a:lnTo>
                  <a:pt x="782671" y="838352"/>
                </a:lnTo>
                <a:lnTo>
                  <a:pt x="780009" y="852210"/>
                </a:lnTo>
                <a:lnTo>
                  <a:pt x="777025" y="866288"/>
                </a:lnTo>
                <a:lnTo>
                  <a:pt x="773826" y="880511"/>
                </a:lnTo>
                <a:lnTo>
                  <a:pt x="771089" y="895436"/>
                </a:lnTo>
                <a:lnTo>
                  <a:pt x="768659" y="910829"/>
                </a:lnTo>
                <a:lnTo>
                  <a:pt x="766434" y="926534"/>
                </a:lnTo>
                <a:lnTo>
                  <a:pt x="763742" y="942446"/>
                </a:lnTo>
                <a:lnTo>
                  <a:pt x="760737" y="958497"/>
                </a:lnTo>
                <a:lnTo>
                  <a:pt x="757525" y="974641"/>
                </a:lnTo>
                <a:lnTo>
                  <a:pt x="754173" y="990241"/>
                </a:lnTo>
                <a:lnTo>
                  <a:pt x="750730" y="1005480"/>
                </a:lnTo>
                <a:lnTo>
                  <a:pt x="747225" y="1020477"/>
                </a:lnTo>
                <a:lnTo>
                  <a:pt x="744283" y="1035918"/>
                </a:lnTo>
                <a:lnTo>
                  <a:pt x="741717" y="1051655"/>
                </a:lnTo>
                <a:lnTo>
                  <a:pt x="739402" y="1067589"/>
                </a:lnTo>
                <a:lnTo>
                  <a:pt x="737253" y="1083050"/>
                </a:lnTo>
                <a:lnTo>
                  <a:pt x="735216" y="1098195"/>
                </a:lnTo>
                <a:lnTo>
                  <a:pt x="733254" y="1113130"/>
                </a:lnTo>
                <a:lnTo>
                  <a:pt x="730736" y="1127320"/>
                </a:lnTo>
                <a:lnTo>
                  <a:pt x="724713" y="1154375"/>
                </a:lnTo>
                <a:lnTo>
                  <a:pt x="722623" y="1168122"/>
                </a:lnTo>
                <a:lnTo>
                  <a:pt x="721229" y="1182124"/>
                </a:lnTo>
                <a:lnTo>
                  <a:pt x="720300" y="1196297"/>
                </a:lnTo>
                <a:lnTo>
                  <a:pt x="717655" y="1221721"/>
                </a:lnTo>
                <a:lnTo>
                  <a:pt x="714464" y="1244511"/>
                </a:lnTo>
                <a:lnTo>
                  <a:pt x="711030" y="1264719"/>
                </a:lnTo>
                <a:lnTo>
                  <a:pt x="705696" y="1290207"/>
                </a:lnTo>
                <a:lnTo>
                  <a:pt x="703175" y="1313079"/>
                </a:lnTo>
                <a:lnTo>
                  <a:pt x="702207" y="1339004"/>
                </a:lnTo>
                <a:lnTo>
                  <a:pt x="702114" y="1344344"/>
                </a:lnTo>
                <a:lnTo>
                  <a:pt x="705003" y="1341484"/>
                </a:lnTo>
                <a:lnTo>
                  <a:pt x="711398" y="1321458"/>
                </a:lnTo>
                <a:lnTo>
                  <a:pt x="716691" y="1297006"/>
                </a:lnTo>
                <a:lnTo>
                  <a:pt x="720285" y="1277366"/>
                </a:lnTo>
                <a:lnTo>
                  <a:pt x="723898" y="1253317"/>
                </a:lnTo>
                <a:lnTo>
                  <a:pt x="727520" y="1226501"/>
                </a:lnTo>
                <a:lnTo>
                  <a:pt x="729332" y="1212577"/>
                </a:lnTo>
                <a:lnTo>
                  <a:pt x="731145" y="1198456"/>
                </a:lnTo>
                <a:lnTo>
                  <a:pt x="733563" y="1183599"/>
                </a:lnTo>
                <a:lnTo>
                  <a:pt x="736385" y="1168252"/>
                </a:lnTo>
                <a:lnTo>
                  <a:pt x="739476" y="1152577"/>
                </a:lnTo>
                <a:lnTo>
                  <a:pt x="742745" y="1136685"/>
                </a:lnTo>
                <a:lnTo>
                  <a:pt x="746135" y="1120647"/>
                </a:lnTo>
                <a:lnTo>
                  <a:pt x="749604" y="1104512"/>
                </a:lnTo>
                <a:lnTo>
                  <a:pt x="752522" y="1089522"/>
                </a:lnTo>
                <a:lnTo>
                  <a:pt x="755072" y="1075296"/>
                </a:lnTo>
                <a:lnTo>
                  <a:pt x="757376" y="1061578"/>
                </a:lnTo>
                <a:lnTo>
                  <a:pt x="759517" y="1047595"/>
                </a:lnTo>
                <a:lnTo>
                  <a:pt x="761549" y="1033435"/>
                </a:lnTo>
                <a:lnTo>
                  <a:pt x="763509" y="1019156"/>
                </a:lnTo>
                <a:lnTo>
                  <a:pt x="768912" y="993616"/>
                </a:lnTo>
                <a:lnTo>
                  <a:pt x="775345" y="970774"/>
                </a:lnTo>
                <a:lnTo>
                  <a:pt x="782236" y="950542"/>
                </a:lnTo>
                <a:lnTo>
                  <a:pt x="792915" y="925042"/>
                </a:lnTo>
                <a:lnTo>
                  <a:pt x="803014" y="900308"/>
                </a:lnTo>
                <a:lnTo>
                  <a:pt x="809220" y="888344"/>
                </a:lnTo>
                <a:lnTo>
                  <a:pt x="810625" y="883047"/>
                </a:lnTo>
                <a:lnTo>
                  <a:pt x="810740" y="883217"/>
                </a:lnTo>
                <a:lnTo>
                  <a:pt x="814101" y="905638"/>
                </a:lnTo>
                <a:lnTo>
                  <a:pt x="812167" y="925243"/>
                </a:lnTo>
                <a:lnTo>
                  <a:pt x="810721" y="950539"/>
                </a:lnTo>
                <a:lnTo>
                  <a:pt x="808239" y="970376"/>
                </a:lnTo>
                <a:lnTo>
                  <a:pt x="805120" y="994513"/>
                </a:lnTo>
                <a:lnTo>
                  <a:pt x="801114" y="1020763"/>
                </a:lnTo>
                <a:lnTo>
                  <a:pt x="795301" y="1046541"/>
                </a:lnTo>
                <a:lnTo>
                  <a:pt x="792662" y="1060551"/>
                </a:lnTo>
                <a:lnTo>
                  <a:pt x="790299" y="1075334"/>
                </a:lnTo>
                <a:lnTo>
                  <a:pt x="788118" y="1090632"/>
                </a:lnTo>
                <a:lnTo>
                  <a:pt x="786059" y="1105669"/>
                </a:lnTo>
                <a:lnTo>
                  <a:pt x="784082" y="1120532"/>
                </a:lnTo>
                <a:lnTo>
                  <a:pt x="782160" y="1135278"/>
                </a:lnTo>
                <a:lnTo>
                  <a:pt x="779668" y="1149948"/>
                </a:lnTo>
                <a:lnTo>
                  <a:pt x="776798" y="1164565"/>
                </a:lnTo>
                <a:lnTo>
                  <a:pt x="773674" y="1179148"/>
                </a:lnTo>
                <a:lnTo>
                  <a:pt x="771592" y="1193104"/>
                </a:lnTo>
                <a:lnTo>
                  <a:pt x="769279" y="1219898"/>
                </a:lnTo>
                <a:lnTo>
                  <a:pt x="765025" y="1245919"/>
                </a:lnTo>
                <a:lnTo>
                  <a:pt x="760313" y="1270384"/>
                </a:lnTo>
                <a:lnTo>
                  <a:pt x="758218" y="1291337"/>
                </a:lnTo>
                <a:lnTo>
                  <a:pt x="755674" y="1310729"/>
                </a:lnTo>
                <a:lnTo>
                  <a:pt x="752455" y="1335422"/>
                </a:lnTo>
                <a:lnTo>
                  <a:pt x="751367" y="1360019"/>
                </a:lnTo>
                <a:lnTo>
                  <a:pt x="746437" y="1379956"/>
                </a:lnTo>
                <a:lnTo>
                  <a:pt x="746782" y="1380799"/>
                </a:lnTo>
                <a:lnTo>
                  <a:pt x="747616" y="1381361"/>
                </a:lnTo>
                <a:lnTo>
                  <a:pt x="751039" y="1382466"/>
                </a:lnTo>
                <a:lnTo>
                  <a:pt x="752710" y="1360699"/>
                </a:lnTo>
                <a:lnTo>
                  <a:pt x="755407" y="1337326"/>
                </a:lnTo>
                <a:lnTo>
                  <a:pt x="756038" y="1318871"/>
                </a:lnTo>
                <a:lnTo>
                  <a:pt x="756318" y="1296559"/>
                </a:lnTo>
                <a:lnTo>
                  <a:pt x="756443" y="1272531"/>
                </a:lnTo>
                <a:lnTo>
                  <a:pt x="757103" y="1248346"/>
                </a:lnTo>
                <a:lnTo>
                  <a:pt x="759412" y="1225501"/>
                </a:lnTo>
                <a:lnTo>
                  <a:pt x="760842" y="1201640"/>
                </a:lnTo>
                <a:lnTo>
                  <a:pt x="762082" y="1176924"/>
                </a:lnTo>
                <a:lnTo>
                  <a:pt x="764649" y="1151828"/>
                </a:lnTo>
                <a:lnTo>
                  <a:pt x="767806" y="1128176"/>
                </a:lnTo>
                <a:lnTo>
                  <a:pt x="771224" y="1106174"/>
                </a:lnTo>
                <a:lnTo>
                  <a:pt x="774760" y="1086315"/>
                </a:lnTo>
                <a:lnTo>
                  <a:pt x="783040" y="1061025"/>
                </a:lnTo>
                <a:lnTo>
                  <a:pt x="792328" y="1035153"/>
                </a:lnTo>
                <a:lnTo>
                  <a:pt x="799986" y="1015796"/>
                </a:lnTo>
                <a:lnTo>
                  <a:pt x="803886" y="1007943"/>
                </a:lnTo>
                <a:lnTo>
                  <a:pt x="805520" y="1001519"/>
                </a:lnTo>
                <a:lnTo>
                  <a:pt x="803915" y="1026767"/>
                </a:lnTo>
                <a:lnTo>
                  <a:pt x="800842" y="1052979"/>
                </a:lnTo>
                <a:lnTo>
                  <a:pt x="797420" y="1080041"/>
                </a:lnTo>
                <a:lnTo>
                  <a:pt x="794264" y="1100504"/>
                </a:lnTo>
                <a:lnTo>
                  <a:pt x="790846" y="1122299"/>
                </a:lnTo>
                <a:lnTo>
                  <a:pt x="787310" y="1146096"/>
                </a:lnTo>
                <a:lnTo>
                  <a:pt x="783723" y="1172397"/>
                </a:lnTo>
                <a:lnTo>
                  <a:pt x="781920" y="1186184"/>
                </a:lnTo>
                <a:lnTo>
                  <a:pt x="780718" y="1200213"/>
                </a:lnTo>
                <a:lnTo>
                  <a:pt x="779917" y="1214404"/>
                </a:lnTo>
                <a:lnTo>
                  <a:pt x="779382" y="1228703"/>
                </a:lnTo>
                <a:lnTo>
                  <a:pt x="777176" y="1255879"/>
                </a:lnTo>
                <a:lnTo>
                  <a:pt x="774180" y="1282673"/>
                </a:lnTo>
                <a:lnTo>
                  <a:pt x="772534" y="1296592"/>
                </a:lnTo>
                <a:lnTo>
                  <a:pt x="770832" y="1310709"/>
                </a:lnTo>
                <a:lnTo>
                  <a:pt x="767328" y="1337683"/>
                </a:lnTo>
                <a:lnTo>
                  <a:pt x="764360" y="1363178"/>
                </a:lnTo>
                <a:lnTo>
                  <a:pt x="763041" y="1386605"/>
                </a:lnTo>
                <a:lnTo>
                  <a:pt x="762454" y="1407499"/>
                </a:lnTo>
                <a:lnTo>
                  <a:pt x="762124" y="1434649"/>
                </a:lnTo>
                <a:lnTo>
                  <a:pt x="762027" y="1456402"/>
                </a:lnTo>
                <a:lnTo>
                  <a:pt x="761991" y="1481254"/>
                </a:lnTo>
                <a:lnTo>
                  <a:pt x="761986" y="1500280"/>
                </a:lnTo>
                <a:lnTo>
                  <a:pt x="762591" y="1502744"/>
                </a:lnTo>
                <a:lnTo>
                  <a:pt x="763598" y="1504386"/>
                </a:lnTo>
                <a:lnTo>
                  <a:pt x="764875" y="1505482"/>
                </a:lnTo>
                <a:lnTo>
                  <a:pt x="766293" y="1508311"/>
                </a:lnTo>
                <a:lnTo>
                  <a:pt x="767362" y="1512833"/>
                </a:lnTo>
                <a:lnTo>
                  <a:pt x="767409" y="1510142"/>
                </a:lnTo>
                <a:lnTo>
                  <a:pt x="775002" y="1486958"/>
                </a:lnTo>
                <a:lnTo>
                  <a:pt x="777333" y="1461217"/>
                </a:lnTo>
                <a:lnTo>
                  <a:pt x="779491" y="1439450"/>
                </a:lnTo>
                <a:lnTo>
                  <a:pt x="782465" y="1415666"/>
                </a:lnTo>
                <a:lnTo>
                  <a:pt x="785803" y="1390983"/>
                </a:lnTo>
                <a:lnTo>
                  <a:pt x="790916" y="1364289"/>
                </a:lnTo>
                <a:lnTo>
                  <a:pt x="793972" y="1350397"/>
                </a:lnTo>
                <a:lnTo>
                  <a:pt x="798981" y="1323673"/>
                </a:lnTo>
                <a:lnTo>
                  <a:pt x="803223" y="1297685"/>
                </a:lnTo>
                <a:lnTo>
                  <a:pt x="807124" y="1272024"/>
                </a:lnTo>
                <a:lnTo>
                  <a:pt x="812487" y="1248120"/>
                </a:lnTo>
                <a:lnTo>
                  <a:pt x="818297" y="1224796"/>
                </a:lnTo>
                <a:lnTo>
                  <a:pt x="822895" y="1200319"/>
                </a:lnTo>
                <a:lnTo>
                  <a:pt x="828568" y="1178554"/>
                </a:lnTo>
                <a:lnTo>
                  <a:pt x="834515" y="1158802"/>
                </a:lnTo>
                <a:lnTo>
                  <a:pt x="841869" y="1131891"/>
                </a:lnTo>
                <a:lnTo>
                  <a:pt x="853270" y="1105931"/>
                </a:lnTo>
                <a:lnTo>
                  <a:pt x="862817" y="1082167"/>
                </a:lnTo>
                <a:lnTo>
                  <a:pt x="865399" y="1066805"/>
                </a:lnTo>
                <a:lnTo>
                  <a:pt x="864795" y="1076096"/>
                </a:lnTo>
                <a:lnTo>
                  <a:pt x="857824" y="1099965"/>
                </a:lnTo>
                <a:lnTo>
                  <a:pt x="854563" y="1126884"/>
                </a:lnTo>
                <a:lnTo>
                  <a:pt x="851915" y="1145513"/>
                </a:lnTo>
                <a:lnTo>
                  <a:pt x="848723" y="1167501"/>
                </a:lnTo>
                <a:lnTo>
                  <a:pt x="845288" y="1190780"/>
                </a:lnTo>
                <a:lnTo>
                  <a:pt x="841745" y="1213221"/>
                </a:lnTo>
                <a:lnTo>
                  <a:pt x="838155" y="1236903"/>
                </a:lnTo>
                <a:lnTo>
                  <a:pt x="834543" y="1262144"/>
                </a:lnTo>
                <a:lnTo>
                  <a:pt x="832733" y="1275648"/>
                </a:lnTo>
                <a:lnTo>
                  <a:pt x="828505" y="1302346"/>
                </a:lnTo>
                <a:lnTo>
                  <a:pt x="822594" y="1326306"/>
                </a:lnTo>
                <a:lnTo>
                  <a:pt x="819161" y="1349050"/>
                </a:lnTo>
                <a:lnTo>
                  <a:pt x="817030" y="1370649"/>
                </a:lnTo>
                <a:lnTo>
                  <a:pt x="814067" y="1390328"/>
                </a:lnTo>
                <a:lnTo>
                  <a:pt x="810734" y="1409154"/>
                </a:lnTo>
                <a:lnTo>
                  <a:pt x="807071" y="1433527"/>
                </a:lnTo>
                <a:lnTo>
                  <a:pt x="805985" y="1453852"/>
                </a:lnTo>
                <a:lnTo>
                  <a:pt x="804051" y="1471969"/>
                </a:lnTo>
                <a:lnTo>
                  <a:pt x="800433" y="1494906"/>
                </a:lnTo>
                <a:lnTo>
                  <a:pt x="800106" y="1501800"/>
                </a:lnTo>
                <a:lnTo>
                  <a:pt x="802981" y="1502102"/>
                </a:lnTo>
                <a:lnTo>
                  <a:pt x="803225" y="1502749"/>
                </a:lnTo>
                <a:lnTo>
                  <a:pt x="801884" y="1505080"/>
                </a:lnTo>
                <a:lnTo>
                  <a:pt x="801889" y="1505339"/>
                </a:lnTo>
                <a:lnTo>
                  <a:pt x="803508" y="1504014"/>
                </a:lnTo>
                <a:lnTo>
                  <a:pt x="804630" y="1501410"/>
                </a:lnTo>
                <a:lnTo>
                  <a:pt x="811370" y="1476204"/>
                </a:lnTo>
                <a:lnTo>
                  <a:pt x="814777" y="1459214"/>
                </a:lnTo>
                <a:lnTo>
                  <a:pt x="818307" y="1437553"/>
                </a:lnTo>
                <a:lnTo>
                  <a:pt x="821892" y="1413814"/>
                </a:lnTo>
                <a:lnTo>
                  <a:pt x="826106" y="1388547"/>
                </a:lnTo>
                <a:lnTo>
                  <a:pt x="828923" y="1375036"/>
                </a:lnTo>
                <a:lnTo>
                  <a:pt x="832010" y="1361191"/>
                </a:lnTo>
                <a:lnTo>
                  <a:pt x="834673" y="1346518"/>
                </a:lnTo>
                <a:lnTo>
                  <a:pt x="837054" y="1331292"/>
                </a:lnTo>
                <a:lnTo>
                  <a:pt x="839245" y="1315700"/>
                </a:lnTo>
                <a:lnTo>
                  <a:pt x="841916" y="1299862"/>
                </a:lnTo>
                <a:lnTo>
                  <a:pt x="844906" y="1283860"/>
                </a:lnTo>
                <a:lnTo>
                  <a:pt x="848108" y="1267750"/>
                </a:lnTo>
                <a:lnTo>
                  <a:pt x="851453" y="1252171"/>
                </a:lnTo>
                <a:lnTo>
                  <a:pt x="854892" y="1236947"/>
                </a:lnTo>
                <a:lnTo>
                  <a:pt x="858395" y="1221960"/>
                </a:lnTo>
                <a:lnTo>
                  <a:pt x="861939" y="1207735"/>
                </a:lnTo>
                <a:lnTo>
                  <a:pt x="869103" y="1180641"/>
                </a:lnTo>
                <a:lnTo>
                  <a:pt x="874706" y="1154488"/>
                </a:lnTo>
                <a:lnTo>
                  <a:pt x="879817" y="1128754"/>
                </a:lnTo>
                <a:lnTo>
                  <a:pt x="886120" y="1103205"/>
                </a:lnTo>
                <a:lnTo>
                  <a:pt x="892953" y="1082577"/>
                </a:lnTo>
                <a:lnTo>
                  <a:pt x="901987" y="1058976"/>
                </a:lnTo>
                <a:lnTo>
                  <a:pt x="910458" y="1034748"/>
                </a:lnTo>
                <a:lnTo>
                  <a:pt x="917955" y="1018046"/>
                </a:lnTo>
                <a:lnTo>
                  <a:pt x="924950" y="1012593"/>
                </a:lnTo>
                <a:lnTo>
                  <a:pt x="925176" y="1018216"/>
                </a:lnTo>
                <a:lnTo>
                  <a:pt x="921512" y="1039643"/>
                </a:lnTo>
                <a:lnTo>
                  <a:pt x="919722" y="1061307"/>
                </a:lnTo>
                <a:lnTo>
                  <a:pt x="917160" y="1080083"/>
                </a:lnTo>
                <a:lnTo>
                  <a:pt x="914006" y="1100522"/>
                </a:lnTo>
                <a:lnTo>
                  <a:pt x="909983" y="1122307"/>
                </a:lnTo>
                <a:lnTo>
                  <a:pt x="904164" y="1146100"/>
                </a:lnTo>
                <a:lnTo>
                  <a:pt x="901523" y="1159581"/>
                </a:lnTo>
                <a:lnTo>
                  <a:pt x="899158" y="1174011"/>
                </a:lnTo>
                <a:lnTo>
                  <a:pt x="896977" y="1189074"/>
                </a:lnTo>
                <a:lnTo>
                  <a:pt x="894313" y="1204559"/>
                </a:lnTo>
                <a:lnTo>
                  <a:pt x="891328" y="1220325"/>
                </a:lnTo>
                <a:lnTo>
                  <a:pt x="888128" y="1236278"/>
                </a:lnTo>
                <a:lnTo>
                  <a:pt x="885390" y="1252357"/>
                </a:lnTo>
                <a:lnTo>
                  <a:pt x="882960" y="1268519"/>
                </a:lnTo>
                <a:lnTo>
                  <a:pt x="880735" y="1284736"/>
                </a:lnTo>
                <a:lnTo>
                  <a:pt x="878042" y="1301596"/>
                </a:lnTo>
                <a:lnTo>
                  <a:pt x="875038" y="1318883"/>
                </a:lnTo>
                <a:lnTo>
                  <a:pt x="871825" y="1336455"/>
                </a:lnTo>
                <a:lnTo>
                  <a:pt x="869078" y="1354218"/>
                </a:lnTo>
                <a:lnTo>
                  <a:pt x="866643" y="1372107"/>
                </a:lnTo>
                <a:lnTo>
                  <a:pt x="864414" y="1390081"/>
                </a:lnTo>
                <a:lnTo>
                  <a:pt x="862323" y="1406902"/>
                </a:lnTo>
                <a:lnTo>
                  <a:pt x="860325" y="1422953"/>
                </a:lnTo>
                <a:lnTo>
                  <a:pt x="858388" y="1438493"/>
                </a:lnTo>
                <a:lnTo>
                  <a:pt x="856492" y="1453690"/>
                </a:lnTo>
                <a:lnTo>
                  <a:pt x="854623" y="1468660"/>
                </a:lnTo>
                <a:lnTo>
                  <a:pt x="852772" y="1483478"/>
                </a:lnTo>
                <a:lnTo>
                  <a:pt x="851539" y="1497590"/>
                </a:lnTo>
                <a:lnTo>
                  <a:pt x="850168" y="1524559"/>
                </a:lnTo>
                <a:lnTo>
                  <a:pt x="847946" y="1547431"/>
                </a:lnTo>
                <a:lnTo>
                  <a:pt x="845547" y="1567071"/>
                </a:lnTo>
                <a:lnTo>
                  <a:pt x="844197" y="1590518"/>
                </a:lnTo>
                <a:lnTo>
                  <a:pt x="843678" y="1616602"/>
                </a:lnTo>
                <a:lnTo>
                  <a:pt x="843630" y="1621762"/>
                </a:lnTo>
                <a:lnTo>
                  <a:pt x="846518" y="1619020"/>
                </a:lnTo>
                <a:lnTo>
                  <a:pt x="847937" y="1614410"/>
                </a:lnTo>
                <a:lnTo>
                  <a:pt x="853267" y="1588207"/>
                </a:lnTo>
                <a:lnTo>
                  <a:pt x="856580" y="1570074"/>
                </a:lnTo>
                <a:lnTo>
                  <a:pt x="860069" y="1549920"/>
                </a:lnTo>
                <a:lnTo>
                  <a:pt x="863635" y="1528263"/>
                </a:lnTo>
                <a:lnTo>
                  <a:pt x="867236" y="1504526"/>
                </a:lnTo>
                <a:lnTo>
                  <a:pt x="869240" y="1479866"/>
                </a:lnTo>
                <a:lnTo>
                  <a:pt x="870735" y="1454794"/>
                </a:lnTo>
                <a:lnTo>
                  <a:pt x="873415" y="1429540"/>
                </a:lnTo>
                <a:lnTo>
                  <a:pt x="878235" y="1404205"/>
                </a:lnTo>
                <a:lnTo>
                  <a:pt x="883804" y="1379439"/>
                </a:lnTo>
                <a:lnTo>
                  <a:pt x="888295" y="1356337"/>
                </a:lnTo>
                <a:lnTo>
                  <a:pt x="890694" y="1333973"/>
                </a:lnTo>
                <a:lnTo>
                  <a:pt x="892366" y="1312544"/>
                </a:lnTo>
                <a:lnTo>
                  <a:pt x="895124" y="1292940"/>
                </a:lnTo>
                <a:lnTo>
                  <a:pt x="900077" y="1267793"/>
                </a:lnTo>
                <a:lnTo>
                  <a:pt x="906564" y="1243178"/>
                </a:lnTo>
                <a:lnTo>
                  <a:pt x="908915" y="1225029"/>
                </a:lnTo>
                <a:lnTo>
                  <a:pt x="908934" y="1227647"/>
                </a:lnTo>
                <a:lnTo>
                  <a:pt x="904255" y="1252599"/>
                </a:lnTo>
                <a:lnTo>
                  <a:pt x="897945" y="1274184"/>
                </a:lnTo>
                <a:lnTo>
                  <a:pt x="894193" y="1299731"/>
                </a:lnTo>
                <a:lnTo>
                  <a:pt x="890090" y="1319096"/>
                </a:lnTo>
                <a:lnTo>
                  <a:pt x="884840" y="1339798"/>
                </a:lnTo>
                <a:lnTo>
                  <a:pt x="880491" y="1361094"/>
                </a:lnTo>
                <a:lnTo>
                  <a:pt x="876542" y="1384267"/>
                </a:lnTo>
                <a:lnTo>
                  <a:pt x="872771" y="1408073"/>
                </a:lnTo>
                <a:lnTo>
                  <a:pt x="869079" y="1430748"/>
                </a:lnTo>
                <a:lnTo>
                  <a:pt x="865422" y="1452921"/>
                </a:lnTo>
                <a:lnTo>
                  <a:pt x="861781" y="1474871"/>
                </a:lnTo>
                <a:lnTo>
                  <a:pt x="858147" y="1496722"/>
                </a:lnTo>
                <a:lnTo>
                  <a:pt x="856129" y="1516916"/>
                </a:lnTo>
                <a:lnTo>
                  <a:pt x="854627" y="1535971"/>
                </a:lnTo>
                <a:lnTo>
                  <a:pt x="850381" y="1563093"/>
                </a:lnTo>
                <a:lnTo>
                  <a:pt x="845898" y="1586114"/>
                </a:lnTo>
                <a:lnTo>
                  <a:pt x="843927" y="1613218"/>
                </a:lnTo>
                <a:lnTo>
                  <a:pt x="843636" y="1631648"/>
                </a:lnTo>
                <a:lnTo>
                  <a:pt x="843630" y="1629483"/>
                </a:lnTo>
                <a:lnTo>
                  <a:pt x="843629" y="1630954"/>
                </a:lnTo>
                <a:lnTo>
                  <a:pt x="844233" y="1630379"/>
                </a:lnTo>
                <a:lnTo>
                  <a:pt x="852307" y="1617314"/>
                </a:lnTo>
                <a:lnTo>
                  <a:pt x="855691" y="1596055"/>
                </a:lnTo>
                <a:lnTo>
                  <a:pt x="860305" y="1571758"/>
                </a:lnTo>
                <a:lnTo>
                  <a:pt x="863890" y="1545408"/>
                </a:lnTo>
                <a:lnTo>
                  <a:pt x="865334" y="1526862"/>
                </a:lnTo>
                <a:lnTo>
                  <a:pt x="867991" y="1506525"/>
                </a:lnTo>
                <a:lnTo>
                  <a:pt x="871188" y="1485390"/>
                </a:lnTo>
                <a:lnTo>
                  <a:pt x="874020" y="1464507"/>
                </a:lnTo>
                <a:lnTo>
                  <a:pt x="875278" y="1445146"/>
                </a:lnTo>
                <a:lnTo>
                  <a:pt x="877450" y="1426462"/>
                </a:lnTo>
                <a:lnTo>
                  <a:pt x="880432" y="1408078"/>
                </a:lnTo>
                <a:lnTo>
                  <a:pt x="884905" y="1381938"/>
                </a:lnTo>
                <a:lnTo>
                  <a:pt x="888336" y="1356239"/>
                </a:lnTo>
                <a:lnTo>
                  <a:pt x="892607" y="1333546"/>
                </a:lnTo>
                <a:lnTo>
                  <a:pt x="892612" y="1336403"/>
                </a:lnTo>
                <a:lnTo>
                  <a:pt x="886693" y="1359596"/>
                </a:lnTo>
                <a:lnTo>
                  <a:pt x="881587" y="1383767"/>
                </a:lnTo>
                <a:lnTo>
                  <a:pt x="878641" y="1401803"/>
                </a:lnTo>
                <a:lnTo>
                  <a:pt x="877332" y="1421914"/>
                </a:lnTo>
                <a:lnTo>
                  <a:pt x="875138" y="1442948"/>
                </a:lnTo>
                <a:lnTo>
                  <a:pt x="872147" y="1464391"/>
                </a:lnTo>
                <a:lnTo>
                  <a:pt x="868802" y="1486017"/>
                </a:lnTo>
                <a:lnTo>
                  <a:pt x="865299" y="1509336"/>
                </a:lnTo>
                <a:lnTo>
                  <a:pt x="862331" y="1532602"/>
                </a:lnTo>
                <a:lnTo>
                  <a:pt x="861012" y="1553021"/>
                </a:lnTo>
                <a:lnTo>
                  <a:pt x="857380" y="1578628"/>
                </a:lnTo>
                <a:lnTo>
                  <a:pt x="855363" y="1601536"/>
                </a:lnTo>
                <a:lnTo>
                  <a:pt x="854588" y="1622788"/>
                </a:lnTo>
                <a:lnTo>
                  <a:pt x="856160" y="1626971"/>
                </a:lnTo>
                <a:lnTo>
                  <a:pt x="859207" y="1631695"/>
                </a:lnTo>
                <a:lnTo>
                  <a:pt x="860061" y="1631477"/>
                </a:lnTo>
                <a:lnTo>
                  <a:pt x="867467" y="1625179"/>
                </a:lnTo>
                <a:lnTo>
                  <a:pt x="872732" y="1617143"/>
                </a:lnTo>
                <a:lnTo>
                  <a:pt x="880533" y="1594296"/>
                </a:lnTo>
                <a:lnTo>
                  <a:pt x="889102" y="1569355"/>
                </a:lnTo>
                <a:lnTo>
                  <a:pt x="893674" y="1549600"/>
                </a:lnTo>
                <a:lnTo>
                  <a:pt x="899334" y="1527113"/>
                </a:lnTo>
                <a:lnTo>
                  <a:pt x="905881" y="1502402"/>
                </a:lnTo>
                <a:lnTo>
                  <a:pt x="912823" y="1475293"/>
                </a:lnTo>
                <a:lnTo>
                  <a:pt x="919940" y="1448731"/>
                </a:lnTo>
                <a:lnTo>
                  <a:pt x="927135" y="1422209"/>
                </a:lnTo>
                <a:lnTo>
                  <a:pt x="930747" y="1408363"/>
                </a:lnTo>
                <a:lnTo>
                  <a:pt x="934365" y="1394294"/>
                </a:lnTo>
                <a:lnTo>
                  <a:pt x="941610" y="1367374"/>
                </a:lnTo>
                <a:lnTo>
                  <a:pt x="948861" y="1342507"/>
                </a:lnTo>
                <a:lnTo>
                  <a:pt x="956116" y="1321376"/>
                </a:lnTo>
                <a:lnTo>
                  <a:pt x="969890" y="1295369"/>
                </a:lnTo>
                <a:lnTo>
                  <a:pt x="982712" y="1269859"/>
                </a:lnTo>
                <a:lnTo>
                  <a:pt x="996925" y="1251577"/>
                </a:lnTo>
                <a:lnTo>
                  <a:pt x="1001063" y="1248709"/>
                </a:lnTo>
                <a:lnTo>
                  <a:pt x="1003014" y="1247944"/>
                </a:lnTo>
                <a:lnTo>
                  <a:pt x="1004918" y="1248039"/>
                </a:lnTo>
                <a:lnTo>
                  <a:pt x="1008648" y="1249757"/>
                </a:lnTo>
                <a:lnTo>
                  <a:pt x="1009884" y="1251667"/>
                </a:lnTo>
                <a:lnTo>
                  <a:pt x="1014921" y="1275492"/>
                </a:lnTo>
                <a:lnTo>
                  <a:pt x="1016946" y="1300118"/>
                </a:lnTo>
                <a:lnTo>
                  <a:pt x="1015808" y="1319269"/>
                </a:lnTo>
                <a:lnTo>
                  <a:pt x="1013286" y="1341084"/>
                </a:lnTo>
                <a:lnTo>
                  <a:pt x="1010149" y="1366907"/>
                </a:lnTo>
                <a:lnTo>
                  <a:pt x="1008466" y="1380567"/>
                </a:lnTo>
                <a:lnTo>
                  <a:pt x="1006739" y="1394511"/>
                </a:lnTo>
                <a:lnTo>
                  <a:pt x="1004983" y="1408646"/>
                </a:lnTo>
                <a:lnTo>
                  <a:pt x="1003208" y="1422907"/>
                </a:lnTo>
                <a:lnTo>
                  <a:pt x="1001419" y="1437252"/>
                </a:lnTo>
                <a:lnTo>
                  <a:pt x="999622" y="1451654"/>
                </a:lnTo>
                <a:lnTo>
                  <a:pt x="998424" y="1466093"/>
                </a:lnTo>
                <a:lnTo>
                  <a:pt x="997625" y="1480557"/>
                </a:lnTo>
                <a:lnTo>
                  <a:pt x="997093" y="1495038"/>
                </a:lnTo>
                <a:lnTo>
                  <a:pt x="996133" y="1508925"/>
                </a:lnTo>
                <a:lnTo>
                  <a:pt x="993454" y="1535645"/>
                </a:lnTo>
                <a:lnTo>
                  <a:pt x="991860" y="1558406"/>
                </a:lnTo>
                <a:lnTo>
                  <a:pt x="992576" y="1584994"/>
                </a:lnTo>
                <a:lnTo>
                  <a:pt x="998236" y="1610232"/>
                </a:lnTo>
                <a:lnTo>
                  <a:pt x="1005177" y="1627739"/>
                </a:lnTo>
                <a:lnTo>
                  <a:pt x="1008763" y="1633203"/>
                </a:lnTo>
                <a:lnTo>
                  <a:pt x="1012372" y="1636034"/>
                </a:lnTo>
                <a:lnTo>
                  <a:pt x="1016597" y="1637293"/>
                </a:lnTo>
                <a:lnTo>
                  <a:pt x="1022506" y="1637853"/>
                </a:lnTo>
                <a:lnTo>
                  <a:pt x="1029164" y="1634876"/>
                </a:lnTo>
                <a:lnTo>
                  <a:pt x="1032633" y="1632389"/>
                </a:lnTo>
                <a:lnTo>
                  <a:pt x="1047496" y="1609806"/>
                </a:lnTo>
                <a:lnTo>
                  <a:pt x="1057003" y="1591770"/>
                </a:lnTo>
                <a:lnTo>
                  <a:pt x="1065663" y="1571658"/>
                </a:lnTo>
                <a:lnTo>
                  <a:pt x="1074148" y="1549414"/>
                </a:lnTo>
                <a:lnTo>
                  <a:pt x="1083967" y="1523402"/>
                </a:lnTo>
                <a:lnTo>
                  <a:pt x="1094379" y="1497326"/>
                </a:lnTo>
                <a:lnTo>
                  <a:pt x="1105054" y="1470416"/>
                </a:lnTo>
                <a:lnTo>
                  <a:pt x="1110441" y="1455620"/>
                </a:lnTo>
                <a:lnTo>
                  <a:pt x="1115846" y="1440314"/>
                </a:lnTo>
                <a:lnTo>
                  <a:pt x="1120659" y="1425876"/>
                </a:lnTo>
                <a:lnTo>
                  <a:pt x="1125077" y="1412017"/>
                </a:lnTo>
                <a:lnTo>
                  <a:pt x="1133817" y="1385330"/>
                </a:lnTo>
                <a:lnTo>
                  <a:pt x="1143749" y="1359358"/>
                </a:lnTo>
                <a:lnTo>
                  <a:pt x="1152597" y="1335316"/>
                </a:lnTo>
                <a:lnTo>
                  <a:pt x="1161167" y="1313745"/>
                </a:lnTo>
                <a:lnTo>
                  <a:pt x="1175587" y="1288606"/>
                </a:lnTo>
                <a:lnTo>
                  <a:pt x="1191602" y="1265164"/>
                </a:lnTo>
                <a:lnTo>
                  <a:pt x="1200633" y="1254486"/>
                </a:lnTo>
                <a:lnTo>
                  <a:pt x="1203481" y="1253025"/>
                </a:lnTo>
                <a:lnTo>
                  <a:pt x="1205087" y="1252636"/>
                </a:lnTo>
                <a:lnTo>
                  <a:pt x="1206763" y="1253586"/>
                </a:lnTo>
                <a:lnTo>
                  <a:pt x="1210237" y="1257867"/>
                </a:lnTo>
                <a:lnTo>
                  <a:pt x="1212704" y="1272856"/>
                </a:lnTo>
                <a:lnTo>
                  <a:pt x="1213435" y="1295507"/>
                </a:lnTo>
                <a:lnTo>
                  <a:pt x="1210762" y="1321369"/>
                </a:lnTo>
                <a:lnTo>
                  <a:pt x="1207781" y="1342422"/>
                </a:lnTo>
                <a:lnTo>
                  <a:pt x="1204441" y="1366494"/>
                </a:lnTo>
                <a:lnTo>
                  <a:pt x="1200940" y="1393320"/>
                </a:lnTo>
                <a:lnTo>
                  <a:pt x="1197368" y="1419756"/>
                </a:lnTo>
                <a:lnTo>
                  <a:pt x="1193160" y="1446826"/>
                </a:lnTo>
                <a:lnTo>
                  <a:pt x="1190345" y="1461665"/>
                </a:lnTo>
                <a:lnTo>
                  <a:pt x="1187258" y="1477001"/>
                </a:lnTo>
                <a:lnTo>
                  <a:pt x="1184596" y="1492062"/>
                </a:lnTo>
                <a:lnTo>
                  <a:pt x="1182216" y="1506941"/>
                </a:lnTo>
                <a:lnTo>
                  <a:pt x="1180025" y="1521699"/>
                </a:lnTo>
                <a:lnTo>
                  <a:pt x="1178564" y="1535771"/>
                </a:lnTo>
                <a:lnTo>
                  <a:pt x="1176941" y="1562695"/>
                </a:lnTo>
                <a:lnTo>
                  <a:pt x="1174607" y="1585547"/>
                </a:lnTo>
                <a:lnTo>
                  <a:pt x="1172158" y="1605178"/>
                </a:lnTo>
                <a:lnTo>
                  <a:pt x="1171385" y="1628621"/>
                </a:lnTo>
                <a:lnTo>
                  <a:pt x="1175794" y="1651566"/>
                </a:lnTo>
                <a:lnTo>
                  <a:pt x="1178330" y="1655888"/>
                </a:lnTo>
                <a:lnTo>
                  <a:pt x="1181474" y="1658212"/>
                </a:lnTo>
                <a:lnTo>
                  <a:pt x="1183158" y="1658832"/>
                </a:lnTo>
                <a:lnTo>
                  <a:pt x="1184886" y="1658640"/>
                </a:lnTo>
                <a:lnTo>
                  <a:pt x="1188419" y="1656815"/>
                </a:lnTo>
                <a:lnTo>
                  <a:pt x="1203345" y="1641462"/>
                </a:lnTo>
                <a:lnTo>
                  <a:pt x="1217468" y="1615742"/>
                </a:lnTo>
                <a:lnTo>
                  <a:pt x="1224671" y="1597431"/>
                </a:lnTo>
                <a:lnTo>
                  <a:pt x="1232509" y="1577198"/>
                </a:lnTo>
                <a:lnTo>
                  <a:pt x="1242040" y="1556110"/>
                </a:lnTo>
                <a:lnTo>
                  <a:pt x="1250711" y="1534643"/>
                </a:lnTo>
                <a:lnTo>
                  <a:pt x="1258597" y="1513006"/>
                </a:lnTo>
                <a:lnTo>
                  <a:pt x="1266133" y="1491295"/>
                </a:lnTo>
                <a:lnTo>
                  <a:pt x="1273514" y="1469550"/>
                </a:lnTo>
                <a:lnTo>
                  <a:pt x="1280827" y="1448395"/>
                </a:lnTo>
                <a:lnTo>
                  <a:pt x="1288109" y="1428914"/>
                </a:lnTo>
                <a:lnTo>
                  <a:pt x="1296119" y="1403835"/>
                </a:lnTo>
                <a:lnTo>
                  <a:pt x="1307984" y="1379244"/>
                </a:lnTo>
                <a:lnTo>
                  <a:pt x="1314775" y="1370304"/>
                </a:lnTo>
                <a:lnTo>
                  <a:pt x="1321450" y="1366703"/>
                </a:lnTo>
                <a:lnTo>
                  <a:pt x="1323701" y="1368013"/>
                </a:lnTo>
                <a:lnTo>
                  <a:pt x="1325148" y="1369208"/>
                </a:lnTo>
                <a:lnTo>
                  <a:pt x="1326756" y="1375375"/>
                </a:lnTo>
                <a:lnTo>
                  <a:pt x="1326048" y="1392272"/>
                </a:lnTo>
                <a:lnTo>
                  <a:pt x="1323621" y="1416430"/>
                </a:lnTo>
                <a:lnTo>
                  <a:pt x="1322449" y="1435067"/>
                </a:lnTo>
                <a:lnTo>
                  <a:pt x="1319912" y="1457461"/>
                </a:lnTo>
                <a:lnTo>
                  <a:pt x="1316769" y="1479913"/>
                </a:lnTo>
                <a:lnTo>
                  <a:pt x="1313356" y="1503196"/>
                </a:lnTo>
                <a:lnTo>
                  <a:pt x="1309823" y="1529671"/>
                </a:lnTo>
                <a:lnTo>
                  <a:pt x="1306237" y="1555952"/>
                </a:lnTo>
                <a:lnTo>
                  <a:pt x="1303232" y="1581139"/>
                </a:lnTo>
                <a:lnTo>
                  <a:pt x="1301896" y="1604428"/>
                </a:lnTo>
                <a:lnTo>
                  <a:pt x="1301303" y="1625262"/>
                </a:lnTo>
                <a:lnTo>
                  <a:pt x="1300969" y="1649152"/>
                </a:lnTo>
                <a:lnTo>
                  <a:pt x="1300856" y="1668061"/>
                </a:lnTo>
                <a:lnTo>
                  <a:pt x="1302056" y="1670841"/>
                </a:lnTo>
                <a:lnTo>
                  <a:pt x="1304066" y="1672694"/>
                </a:lnTo>
                <a:lnTo>
                  <a:pt x="1306615" y="1673929"/>
                </a:lnTo>
                <a:lnTo>
                  <a:pt x="1308315" y="1675357"/>
                </a:lnTo>
                <a:lnTo>
                  <a:pt x="1310203" y="1678557"/>
                </a:lnTo>
                <a:lnTo>
                  <a:pt x="1311916" y="1679653"/>
                </a:lnTo>
                <a:lnTo>
                  <a:pt x="1317045" y="1680869"/>
                </a:lnTo>
                <a:lnTo>
                  <a:pt x="1320106" y="1679984"/>
                </a:lnTo>
                <a:lnTo>
                  <a:pt x="1326733" y="1675776"/>
                </a:lnTo>
                <a:lnTo>
                  <a:pt x="1337263" y="1660827"/>
                </a:lnTo>
                <a:lnTo>
                  <a:pt x="1348044" y="1638188"/>
                </a:lnTo>
                <a:lnTo>
                  <a:pt x="1361788" y="1612329"/>
                </a:lnTo>
                <a:lnTo>
                  <a:pt x="1370456" y="1592891"/>
                </a:lnTo>
                <a:lnTo>
                  <a:pt x="1378341" y="1572761"/>
                </a:lnTo>
                <a:lnTo>
                  <a:pt x="1385877" y="1553735"/>
                </a:lnTo>
                <a:lnTo>
                  <a:pt x="1393258" y="1535200"/>
                </a:lnTo>
                <a:lnTo>
                  <a:pt x="1404213" y="1509377"/>
                </a:lnTo>
                <a:lnTo>
                  <a:pt x="1413507" y="1488018"/>
                </a:lnTo>
                <a:lnTo>
                  <a:pt x="1425871" y="1460962"/>
                </a:lnTo>
                <a:lnTo>
                  <a:pt x="1429579" y="1456673"/>
                </a:lnTo>
                <a:lnTo>
                  <a:pt x="1433243" y="1454768"/>
                </a:lnTo>
                <a:lnTo>
                  <a:pt x="1434462" y="1454864"/>
                </a:lnTo>
                <a:lnTo>
                  <a:pt x="1435274" y="1455533"/>
                </a:lnTo>
                <a:lnTo>
                  <a:pt x="1435816" y="1456584"/>
                </a:lnTo>
                <a:lnTo>
                  <a:pt x="1436836" y="1482685"/>
                </a:lnTo>
                <a:lnTo>
                  <a:pt x="1436276" y="1505778"/>
                </a:lnTo>
                <a:lnTo>
                  <a:pt x="1432549" y="1531771"/>
                </a:lnTo>
                <a:lnTo>
                  <a:pt x="1428219" y="1558624"/>
                </a:lnTo>
                <a:lnTo>
                  <a:pt x="1426063" y="1585731"/>
                </a:lnTo>
                <a:lnTo>
                  <a:pt x="1422467" y="1612309"/>
                </a:lnTo>
                <a:lnTo>
                  <a:pt x="1420528" y="1635773"/>
                </a:lnTo>
                <a:lnTo>
                  <a:pt x="1416374" y="1662148"/>
                </a:lnTo>
                <a:lnTo>
                  <a:pt x="1416287" y="1670671"/>
                </a:lnTo>
                <a:lnTo>
                  <a:pt x="1418264" y="1676474"/>
                </a:lnTo>
                <a:lnTo>
                  <a:pt x="1422777" y="1683141"/>
                </a:lnTo>
                <a:lnTo>
                  <a:pt x="1423856" y="1683918"/>
                </a:lnTo>
                <a:lnTo>
                  <a:pt x="1424575" y="1683831"/>
                </a:lnTo>
                <a:lnTo>
                  <a:pt x="1425055" y="1683169"/>
                </a:lnTo>
                <a:lnTo>
                  <a:pt x="1431508" y="1682236"/>
                </a:lnTo>
                <a:lnTo>
                  <a:pt x="1433910" y="1680895"/>
                </a:lnTo>
                <a:lnTo>
                  <a:pt x="1438192" y="1676180"/>
                </a:lnTo>
                <a:lnTo>
                  <a:pt x="1449329" y="1653883"/>
                </a:lnTo>
                <a:lnTo>
                  <a:pt x="1462604" y="1629821"/>
                </a:lnTo>
                <a:lnTo>
                  <a:pt x="1473133" y="1606118"/>
                </a:lnTo>
                <a:lnTo>
                  <a:pt x="1486856" y="1581381"/>
                </a:lnTo>
                <a:lnTo>
                  <a:pt x="1501117" y="1555191"/>
                </a:lnTo>
                <a:lnTo>
                  <a:pt x="1502692" y="1553866"/>
                </a:lnTo>
                <a:lnTo>
                  <a:pt x="1507667" y="1552392"/>
                </a:lnTo>
                <a:lnTo>
                  <a:pt x="1509478" y="1552604"/>
                </a:lnTo>
                <a:lnTo>
                  <a:pt x="1510685" y="1553351"/>
                </a:lnTo>
                <a:lnTo>
                  <a:pt x="1511490" y="1554453"/>
                </a:lnTo>
                <a:lnTo>
                  <a:pt x="1515847" y="1579190"/>
                </a:lnTo>
                <a:lnTo>
                  <a:pt x="1518010" y="1600955"/>
                </a:lnTo>
                <a:lnTo>
                  <a:pt x="1516825" y="1627922"/>
                </a:lnTo>
                <a:lnTo>
                  <a:pt x="1514203" y="1649336"/>
                </a:lnTo>
                <a:lnTo>
                  <a:pt x="1513427" y="1671002"/>
                </a:lnTo>
                <a:lnTo>
                  <a:pt x="1513164" y="1697105"/>
                </a:lnTo>
                <a:lnTo>
                  <a:pt x="1513118" y="1708405"/>
                </a:lnTo>
                <a:lnTo>
                  <a:pt x="1514721" y="1713404"/>
                </a:lnTo>
                <a:lnTo>
                  <a:pt x="1515995" y="1715584"/>
                </a:lnTo>
                <a:lnTo>
                  <a:pt x="1517449" y="1717037"/>
                </a:lnTo>
                <a:lnTo>
                  <a:pt x="1520677" y="1718651"/>
                </a:lnTo>
                <a:lnTo>
                  <a:pt x="1525740" y="1717756"/>
                </a:lnTo>
                <a:lnTo>
                  <a:pt x="1533778" y="1713852"/>
                </a:lnTo>
                <a:lnTo>
                  <a:pt x="1538619" y="1709374"/>
                </a:lnTo>
                <a:lnTo>
                  <a:pt x="1555083" y="1686611"/>
                </a:lnTo>
                <a:lnTo>
                  <a:pt x="1569393" y="1660431"/>
                </a:lnTo>
                <a:lnTo>
                  <a:pt x="1580243" y="1636726"/>
                </a:lnTo>
                <a:lnTo>
                  <a:pt x="1594746" y="1611850"/>
                </a:lnTo>
                <a:lnTo>
                  <a:pt x="1606368" y="1589465"/>
                </a:lnTo>
                <a:lnTo>
                  <a:pt x="1622920" y="1567135"/>
                </a:lnTo>
                <a:lnTo>
                  <a:pt x="1627021" y="1564338"/>
                </a:lnTo>
                <a:lnTo>
                  <a:pt x="1631693" y="1562542"/>
                </a:lnTo>
                <a:lnTo>
                  <a:pt x="1635391" y="1568010"/>
                </a:lnTo>
                <a:lnTo>
                  <a:pt x="1637428" y="1577290"/>
                </a:lnTo>
                <a:lnTo>
                  <a:pt x="1637511" y="1596212"/>
                </a:lnTo>
                <a:lnTo>
                  <a:pt x="1632331" y="1622617"/>
                </a:lnTo>
                <a:lnTo>
                  <a:pt x="1627248" y="1643934"/>
                </a:lnTo>
                <a:lnTo>
                  <a:pt x="1623002" y="1669920"/>
                </a:lnTo>
                <a:lnTo>
                  <a:pt x="1622049" y="1695947"/>
                </a:lnTo>
                <a:lnTo>
                  <a:pt x="1621984" y="1704232"/>
                </a:lnTo>
                <a:lnTo>
                  <a:pt x="1622580" y="1705840"/>
                </a:lnTo>
                <a:lnTo>
                  <a:pt x="1623581" y="1706913"/>
                </a:lnTo>
                <a:lnTo>
                  <a:pt x="1624854" y="1707628"/>
                </a:lnTo>
                <a:lnTo>
                  <a:pt x="1629494" y="1706809"/>
                </a:lnTo>
                <a:lnTo>
                  <a:pt x="1637293" y="1702948"/>
                </a:lnTo>
                <a:lnTo>
                  <a:pt x="1639438" y="1701356"/>
                </a:lnTo>
                <a:lnTo>
                  <a:pt x="1656617" y="1674908"/>
                </a:lnTo>
                <a:lnTo>
                  <a:pt x="1671536" y="1652574"/>
                </a:lnTo>
                <a:lnTo>
                  <a:pt x="1685834" y="1628418"/>
                </a:lnTo>
                <a:lnTo>
                  <a:pt x="1699344" y="1605940"/>
                </a:lnTo>
                <a:lnTo>
                  <a:pt x="1720163" y="1579563"/>
                </a:lnTo>
                <a:lnTo>
                  <a:pt x="1742865" y="1557284"/>
                </a:lnTo>
                <a:lnTo>
                  <a:pt x="1762618" y="1542474"/>
                </a:lnTo>
                <a:lnTo>
                  <a:pt x="1764716" y="1541759"/>
                </a:lnTo>
                <a:lnTo>
                  <a:pt x="1766720" y="1541887"/>
                </a:lnTo>
                <a:lnTo>
                  <a:pt x="1770560" y="1543642"/>
                </a:lnTo>
                <a:lnTo>
                  <a:pt x="1771826" y="1544956"/>
                </a:lnTo>
                <a:lnTo>
                  <a:pt x="1773232" y="1548030"/>
                </a:lnTo>
                <a:lnTo>
                  <a:pt x="1774258" y="1573662"/>
                </a:lnTo>
                <a:lnTo>
                  <a:pt x="1774344" y="1600289"/>
                </a:lnTo>
                <a:lnTo>
                  <a:pt x="1771465" y="1624878"/>
                </a:lnTo>
                <a:lnTo>
                  <a:pt x="1765677" y="1648685"/>
                </a:lnTo>
                <a:lnTo>
                  <a:pt x="1763762" y="1673445"/>
                </a:lnTo>
                <a:lnTo>
                  <a:pt x="1764133" y="1688874"/>
                </a:lnTo>
                <a:lnTo>
                  <a:pt x="1767833" y="1699314"/>
                </a:lnTo>
                <a:lnTo>
                  <a:pt x="1773378" y="1707655"/>
                </a:lnTo>
                <a:lnTo>
                  <a:pt x="1775535" y="1708434"/>
                </a:lnTo>
                <a:lnTo>
                  <a:pt x="1776956" y="1708641"/>
                </a:lnTo>
                <a:lnTo>
                  <a:pt x="1784736" y="1706045"/>
                </a:lnTo>
                <a:lnTo>
                  <a:pt x="1791812" y="1701445"/>
                </a:lnTo>
                <a:lnTo>
                  <a:pt x="1815587" y="1675732"/>
                </a:lnTo>
                <a:lnTo>
                  <a:pt x="1830501" y="1653892"/>
                </a:lnTo>
                <a:lnTo>
                  <a:pt x="1846707" y="1628523"/>
                </a:lnTo>
                <a:lnTo>
                  <a:pt x="1868193" y="1604691"/>
                </a:lnTo>
                <a:lnTo>
                  <a:pt x="1889762" y="1584400"/>
                </a:lnTo>
                <a:lnTo>
                  <a:pt x="1893022" y="1582409"/>
                </a:lnTo>
                <a:lnTo>
                  <a:pt x="1895196" y="1581687"/>
                </a:lnTo>
                <a:lnTo>
                  <a:pt x="1896645" y="1581811"/>
                </a:lnTo>
                <a:lnTo>
                  <a:pt x="1901859" y="1586354"/>
                </a:lnTo>
                <a:lnTo>
                  <a:pt x="1906948" y="1594216"/>
                </a:lnTo>
                <a:lnTo>
                  <a:pt x="1907269" y="1602378"/>
                </a:lnTo>
                <a:lnTo>
                  <a:pt x="1905436" y="1625291"/>
                </a:lnTo>
                <a:lnTo>
                  <a:pt x="1902229" y="1646003"/>
                </a:lnTo>
                <a:lnTo>
                  <a:pt x="1900339" y="1667461"/>
                </a:lnTo>
                <a:lnTo>
                  <a:pt x="1899778" y="1689139"/>
                </a:lnTo>
                <a:lnTo>
                  <a:pt x="1899612" y="1710883"/>
                </a:lnTo>
                <a:lnTo>
                  <a:pt x="1896420" y="1734952"/>
                </a:lnTo>
                <a:lnTo>
                  <a:pt x="1899012" y="1752927"/>
                </a:lnTo>
                <a:lnTo>
                  <a:pt x="1900398" y="1754632"/>
                </a:lnTo>
                <a:lnTo>
                  <a:pt x="1905164" y="1756527"/>
                </a:lnTo>
                <a:lnTo>
                  <a:pt x="1911758" y="1757594"/>
                </a:lnTo>
                <a:lnTo>
                  <a:pt x="1923321" y="1752131"/>
                </a:lnTo>
                <a:lnTo>
                  <a:pt x="1935348" y="1737073"/>
                </a:lnTo>
                <a:lnTo>
                  <a:pt x="1949461" y="1714402"/>
                </a:lnTo>
                <a:lnTo>
                  <a:pt x="1962244" y="1688533"/>
                </a:lnTo>
                <a:lnTo>
                  <a:pt x="1976581" y="1661718"/>
                </a:lnTo>
                <a:lnTo>
                  <a:pt x="1995209" y="1634622"/>
                </a:lnTo>
                <a:lnTo>
                  <a:pt x="2010270" y="1610332"/>
                </a:lnTo>
                <a:lnTo>
                  <a:pt x="2025590" y="1585402"/>
                </a:lnTo>
                <a:lnTo>
                  <a:pt x="2044560" y="1558938"/>
                </a:lnTo>
                <a:lnTo>
                  <a:pt x="2045925" y="1557333"/>
                </a:lnTo>
                <a:lnTo>
                  <a:pt x="2046117" y="1557713"/>
                </a:lnTo>
                <a:lnTo>
                  <a:pt x="2046449" y="1570071"/>
                </a:lnTo>
                <a:lnTo>
                  <a:pt x="2042144" y="1594159"/>
                </a:lnTo>
                <a:lnTo>
                  <a:pt x="2036608" y="1616284"/>
                </a:lnTo>
                <a:lnTo>
                  <a:pt x="2030814" y="1635168"/>
                </a:lnTo>
                <a:lnTo>
                  <a:pt x="2025820" y="1654042"/>
                </a:lnTo>
                <a:lnTo>
                  <a:pt x="2020980" y="1672511"/>
                </a:lnTo>
                <a:lnTo>
                  <a:pt x="2014798" y="1690798"/>
                </a:lnTo>
                <a:lnTo>
                  <a:pt x="2009630" y="1709006"/>
                </a:lnTo>
                <a:lnTo>
                  <a:pt x="2003321" y="1734644"/>
                </a:lnTo>
                <a:lnTo>
                  <a:pt x="1999235" y="1755948"/>
                </a:lnTo>
                <a:lnTo>
                  <a:pt x="1997614" y="1777979"/>
                </a:lnTo>
                <a:lnTo>
                  <a:pt x="1998186" y="1778591"/>
                </a:lnTo>
                <a:lnTo>
                  <a:pt x="2000433" y="1779270"/>
                </a:lnTo>
                <a:lnTo>
                  <a:pt x="2005098" y="1779653"/>
                </a:lnTo>
                <a:lnTo>
                  <a:pt x="2010158" y="1774905"/>
                </a:lnTo>
                <a:lnTo>
                  <a:pt x="2027379" y="1750744"/>
                </a:lnTo>
                <a:lnTo>
                  <a:pt x="2041237" y="1727389"/>
                </a:lnTo>
                <a:lnTo>
                  <a:pt x="2053877" y="1701923"/>
                </a:lnTo>
                <a:lnTo>
                  <a:pt x="2068240" y="1678788"/>
                </a:lnTo>
                <a:lnTo>
                  <a:pt x="2079820" y="1656613"/>
                </a:lnTo>
                <a:lnTo>
                  <a:pt x="2089457" y="1630673"/>
                </a:lnTo>
                <a:lnTo>
                  <a:pt x="2099819" y="1607984"/>
                </a:lnTo>
                <a:lnTo>
                  <a:pt x="2100793" y="1607203"/>
                </a:lnTo>
                <a:lnTo>
                  <a:pt x="2103845" y="1606105"/>
                </a:lnTo>
                <a:lnTo>
                  <a:pt x="2103478" y="1605951"/>
                </a:lnTo>
                <a:lnTo>
                  <a:pt x="2102628" y="1605848"/>
                </a:lnTo>
                <a:lnTo>
                  <a:pt x="2102061" y="1606990"/>
                </a:lnTo>
                <a:lnTo>
                  <a:pt x="2097287" y="1632913"/>
                </a:lnTo>
                <a:lnTo>
                  <a:pt x="2095414" y="1653368"/>
                </a:lnTo>
                <a:lnTo>
                  <a:pt x="2091298" y="1675355"/>
                </a:lnTo>
                <a:lnTo>
                  <a:pt x="2086248" y="1700146"/>
                </a:lnTo>
                <a:lnTo>
                  <a:pt x="2080922" y="1723686"/>
                </a:lnTo>
                <a:lnTo>
                  <a:pt x="2076119" y="1748334"/>
                </a:lnTo>
                <a:lnTo>
                  <a:pt x="2074189" y="1773529"/>
                </a:lnTo>
                <a:lnTo>
                  <a:pt x="2073807" y="1790198"/>
                </a:lnTo>
                <a:lnTo>
                  <a:pt x="2074381" y="1792179"/>
                </a:lnTo>
                <a:lnTo>
                  <a:pt x="2075368" y="1793501"/>
                </a:lnTo>
                <a:lnTo>
                  <a:pt x="2078078" y="1794969"/>
                </a:lnTo>
                <a:lnTo>
                  <a:pt x="2086511" y="1795988"/>
                </a:lnTo>
                <a:lnTo>
                  <a:pt x="2091698" y="1792849"/>
                </a:lnTo>
                <a:lnTo>
                  <a:pt x="2098035" y="1786212"/>
                </a:lnTo>
                <a:lnTo>
                  <a:pt x="2113572" y="1760628"/>
                </a:lnTo>
                <a:lnTo>
                  <a:pt x="2128663" y="1735425"/>
                </a:lnTo>
                <a:lnTo>
                  <a:pt x="2144625" y="1708807"/>
                </a:lnTo>
                <a:lnTo>
                  <a:pt x="2159233" y="1683381"/>
                </a:lnTo>
                <a:lnTo>
                  <a:pt x="2171221" y="1662140"/>
                </a:lnTo>
                <a:lnTo>
                  <a:pt x="2186108" y="1638709"/>
                </a:lnTo>
                <a:lnTo>
                  <a:pt x="2200387" y="1620830"/>
                </a:lnTo>
                <a:lnTo>
                  <a:pt x="2204197" y="1618440"/>
                </a:lnTo>
                <a:lnTo>
                  <a:pt x="2206060" y="1617803"/>
                </a:lnTo>
                <a:lnTo>
                  <a:pt x="2207302" y="1617983"/>
                </a:lnTo>
                <a:lnTo>
                  <a:pt x="2208130" y="1618708"/>
                </a:lnTo>
                <a:lnTo>
                  <a:pt x="2208682" y="1619796"/>
                </a:lnTo>
                <a:lnTo>
                  <a:pt x="2209721" y="1641622"/>
                </a:lnTo>
                <a:lnTo>
                  <a:pt x="2208160" y="1664916"/>
                </a:lnTo>
                <a:lnTo>
                  <a:pt x="2202207" y="1690057"/>
                </a:lnTo>
                <a:lnTo>
                  <a:pt x="2196990" y="1711155"/>
                </a:lnTo>
                <a:lnTo>
                  <a:pt x="2194504" y="1732727"/>
                </a:lnTo>
                <a:lnTo>
                  <a:pt x="2189286" y="1757098"/>
                </a:lnTo>
                <a:lnTo>
                  <a:pt x="2189184" y="1764275"/>
                </a:lnTo>
                <a:lnTo>
                  <a:pt x="2192775" y="1772923"/>
                </a:lnTo>
                <a:lnTo>
                  <a:pt x="2196379" y="1773727"/>
                </a:lnTo>
                <a:lnTo>
                  <a:pt x="2199034" y="1773942"/>
                </a:lnTo>
                <a:lnTo>
                  <a:pt x="2211437" y="1768465"/>
                </a:lnTo>
                <a:lnTo>
                  <a:pt x="2223714" y="1756293"/>
                </a:lnTo>
                <a:lnTo>
                  <a:pt x="2237901" y="1735417"/>
                </a:lnTo>
                <a:lnTo>
                  <a:pt x="2253595" y="1712970"/>
                </a:lnTo>
                <a:lnTo>
                  <a:pt x="2269736" y="1688109"/>
                </a:lnTo>
                <a:lnTo>
                  <a:pt x="2286009" y="1667371"/>
                </a:lnTo>
                <a:lnTo>
                  <a:pt x="2307157" y="1640973"/>
                </a:lnTo>
                <a:lnTo>
                  <a:pt x="2331131" y="1615713"/>
                </a:lnTo>
                <a:lnTo>
                  <a:pt x="2341561" y="1608896"/>
                </a:lnTo>
                <a:lnTo>
                  <a:pt x="2346568" y="1607089"/>
                </a:lnTo>
                <a:lnTo>
                  <a:pt x="2348145" y="1607211"/>
                </a:lnTo>
                <a:lnTo>
                  <a:pt x="2349197" y="1607898"/>
                </a:lnTo>
                <a:lnTo>
                  <a:pt x="2353774" y="1613345"/>
                </a:lnTo>
                <a:lnTo>
                  <a:pt x="2354159" y="1616221"/>
                </a:lnTo>
                <a:lnTo>
                  <a:pt x="2351796" y="1638976"/>
                </a:lnTo>
                <a:lnTo>
                  <a:pt x="2347657" y="1663946"/>
                </a:lnTo>
                <a:lnTo>
                  <a:pt x="2344600" y="1688588"/>
                </a:lnTo>
                <a:lnTo>
                  <a:pt x="2338351" y="1713682"/>
                </a:lnTo>
                <a:lnTo>
                  <a:pt x="2335416" y="1738381"/>
                </a:lnTo>
                <a:lnTo>
                  <a:pt x="2335059" y="1748313"/>
                </a:lnTo>
                <a:lnTo>
                  <a:pt x="2335635" y="1749742"/>
                </a:lnTo>
                <a:lnTo>
                  <a:pt x="2336623" y="1750695"/>
                </a:lnTo>
                <a:lnTo>
                  <a:pt x="2337886" y="1751330"/>
                </a:lnTo>
                <a:lnTo>
                  <a:pt x="2342516" y="1750423"/>
                </a:lnTo>
                <a:lnTo>
                  <a:pt x="2348605" y="1747399"/>
                </a:lnTo>
                <a:lnTo>
                  <a:pt x="2358833" y="1738292"/>
                </a:lnTo>
                <a:lnTo>
                  <a:pt x="2379626" y="1711160"/>
                </a:lnTo>
                <a:lnTo>
                  <a:pt x="2395172" y="1687573"/>
                </a:lnTo>
                <a:lnTo>
                  <a:pt x="2408379" y="1664322"/>
                </a:lnTo>
                <a:lnTo>
                  <a:pt x="2427418" y="1639140"/>
                </a:lnTo>
                <a:lnTo>
                  <a:pt x="2444318" y="1614086"/>
                </a:lnTo>
                <a:lnTo>
                  <a:pt x="2456378" y="1599829"/>
                </a:lnTo>
                <a:lnTo>
                  <a:pt x="2461098" y="1597011"/>
                </a:lnTo>
                <a:lnTo>
                  <a:pt x="2467155" y="1595425"/>
                </a:lnTo>
                <a:lnTo>
                  <a:pt x="2468451" y="1595807"/>
                </a:lnTo>
                <a:lnTo>
                  <a:pt x="2469315" y="1596667"/>
                </a:lnTo>
                <a:lnTo>
                  <a:pt x="2469891" y="1597845"/>
                </a:lnTo>
                <a:lnTo>
                  <a:pt x="2470941" y="1618034"/>
                </a:lnTo>
                <a:lnTo>
                  <a:pt x="2466072" y="1642943"/>
                </a:lnTo>
                <a:lnTo>
                  <a:pt x="2458012" y="1664000"/>
                </a:lnTo>
                <a:lnTo>
                  <a:pt x="2451525" y="1685561"/>
                </a:lnTo>
                <a:lnTo>
                  <a:pt x="2445773" y="1706664"/>
                </a:lnTo>
                <a:lnTo>
                  <a:pt x="2440024" y="1731969"/>
                </a:lnTo>
                <a:lnTo>
                  <a:pt x="2437258" y="1749713"/>
                </a:lnTo>
                <a:lnTo>
                  <a:pt x="2433511" y="1769758"/>
                </a:lnTo>
                <a:lnTo>
                  <a:pt x="2433195" y="1774942"/>
                </a:lnTo>
                <a:lnTo>
                  <a:pt x="2434667" y="1779261"/>
                </a:lnTo>
                <a:lnTo>
                  <a:pt x="2435907" y="1781260"/>
                </a:lnTo>
                <a:lnTo>
                  <a:pt x="2437338" y="1782592"/>
                </a:lnTo>
                <a:lnTo>
                  <a:pt x="2440541" y="1784073"/>
                </a:lnTo>
                <a:lnTo>
                  <a:pt x="2442241" y="1783863"/>
                </a:lnTo>
                <a:lnTo>
                  <a:pt x="2445743" y="1782017"/>
                </a:lnTo>
                <a:lnTo>
                  <a:pt x="2466434" y="1761968"/>
                </a:lnTo>
                <a:lnTo>
                  <a:pt x="2485428" y="1736072"/>
                </a:lnTo>
                <a:lnTo>
                  <a:pt x="2503683" y="1710644"/>
                </a:lnTo>
                <a:lnTo>
                  <a:pt x="2510345" y="1701900"/>
                </a:lnTo>
                <a:lnTo>
                  <a:pt x="2518100" y="1687987"/>
                </a:lnTo>
                <a:lnTo>
                  <a:pt x="2528024" y="1677255"/>
                </a:lnTo>
                <a:lnTo>
                  <a:pt x="2528988" y="1675156"/>
                </a:lnTo>
                <a:lnTo>
                  <a:pt x="2530234" y="1673756"/>
                </a:lnTo>
                <a:lnTo>
                  <a:pt x="2535431" y="1671326"/>
                </a:lnTo>
                <a:lnTo>
                  <a:pt x="2535739" y="1671808"/>
                </a:lnTo>
                <a:lnTo>
                  <a:pt x="2536333" y="1694226"/>
                </a:lnTo>
                <a:lnTo>
                  <a:pt x="2532007" y="1718536"/>
                </a:lnTo>
                <a:lnTo>
                  <a:pt x="2525328" y="1743049"/>
                </a:lnTo>
                <a:lnTo>
                  <a:pt x="2521075" y="1768117"/>
                </a:lnTo>
                <a:lnTo>
                  <a:pt x="2518554" y="1791728"/>
                </a:lnTo>
                <a:lnTo>
                  <a:pt x="2516954" y="1801438"/>
                </a:lnTo>
                <a:lnTo>
                  <a:pt x="2519873" y="1820090"/>
                </a:lnTo>
                <a:lnTo>
                  <a:pt x="2521134" y="1820574"/>
                </a:lnTo>
                <a:lnTo>
                  <a:pt x="2525761" y="1819500"/>
                </a:lnTo>
                <a:lnTo>
                  <a:pt x="2535166" y="1815495"/>
                </a:lnTo>
                <a:lnTo>
                  <a:pt x="2559258" y="1790010"/>
                </a:lnTo>
                <a:lnTo>
                  <a:pt x="2571902" y="1768388"/>
                </a:lnTo>
                <a:lnTo>
                  <a:pt x="2586198" y="1745720"/>
                </a:lnTo>
                <a:lnTo>
                  <a:pt x="2603542" y="1720129"/>
                </a:lnTo>
                <a:lnTo>
                  <a:pt x="2620587" y="1695633"/>
                </a:lnTo>
                <a:lnTo>
                  <a:pt x="2633025" y="1678788"/>
                </a:lnTo>
                <a:lnTo>
                  <a:pt x="2654719" y="1661256"/>
                </a:lnTo>
                <a:lnTo>
                  <a:pt x="2655179" y="1661466"/>
                </a:lnTo>
                <a:lnTo>
                  <a:pt x="2655690" y="1663312"/>
                </a:lnTo>
                <a:lnTo>
                  <a:pt x="2656089" y="1688716"/>
                </a:lnTo>
                <a:lnTo>
                  <a:pt x="2655493" y="1708735"/>
                </a:lnTo>
                <a:lnTo>
                  <a:pt x="2651161" y="1732455"/>
                </a:lnTo>
                <a:lnTo>
                  <a:pt x="2650201" y="1743473"/>
                </a:lnTo>
                <a:lnTo>
                  <a:pt x="2647565" y="1753793"/>
                </a:lnTo>
                <a:lnTo>
                  <a:pt x="2648879" y="1758775"/>
                </a:lnTo>
                <a:lnTo>
                  <a:pt x="2650077" y="1760345"/>
                </a:lnTo>
                <a:lnTo>
                  <a:pt x="2655187" y="1763072"/>
                </a:lnTo>
                <a:lnTo>
                  <a:pt x="2671171" y="1755873"/>
                </a:lnTo>
                <a:lnTo>
                  <a:pt x="2685238" y="1740211"/>
                </a:lnTo>
                <a:lnTo>
                  <a:pt x="2706175" y="1714302"/>
                </a:lnTo>
                <a:lnTo>
                  <a:pt x="2726467" y="1688949"/>
                </a:lnTo>
                <a:lnTo>
                  <a:pt x="2746524" y="1663180"/>
                </a:lnTo>
                <a:lnTo>
                  <a:pt x="2766669" y="1636838"/>
                </a:lnTo>
                <a:lnTo>
                  <a:pt x="2769294" y="1634037"/>
                </a:lnTo>
                <a:lnTo>
                  <a:pt x="2771521" y="1633381"/>
                </a:lnTo>
                <a:lnTo>
                  <a:pt x="2772962" y="1633207"/>
                </a:lnTo>
                <a:lnTo>
                  <a:pt x="2773922" y="1633695"/>
                </a:lnTo>
                <a:lnTo>
                  <a:pt x="2774562" y="1634625"/>
                </a:lnTo>
                <a:lnTo>
                  <a:pt x="2775274" y="1637876"/>
                </a:lnTo>
                <a:lnTo>
                  <a:pt x="2775589" y="1643353"/>
                </a:lnTo>
                <a:lnTo>
                  <a:pt x="2771134" y="1666715"/>
                </a:lnTo>
                <a:lnTo>
                  <a:pt x="2764576" y="1692887"/>
                </a:lnTo>
                <a:lnTo>
                  <a:pt x="2758346" y="1719479"/>
                </a:lnTo>
                <a:lnTo>
                  <a:pt x="2755338" y="1730691"/>
                </a:lnTo>
                <a:lnTo>
                  <a:pt x="2755239" y="1737420"/>
                </a:lnTo>
                <a:lnTo>
                  <a:pt x="2758832" y="1745755"/>
                </a:lnTo>
                <a:lnTo>
                  <a:pt x="2759664" y="1746223"/>
                </a:lnTo>
                <a:lnTo>
                  <a:pt x="2762201" y="1746741"/>
                </a:lnTo>
                <a:lnTo>
                  <a:pt x="2765345" y="1745360"/>
                </a:lnTo>
                <a:lnTo>
                  <a:pt x="2775180" y="1736656"/>
                </a:lnTo>
                <a:lnTo>
                  <a:pt x="2793935" y="1713834"/>
                </a:lnTo>
                <a:lnTo>
                  <a:pt x="2811402" y="1689708"/>
                </a:lnTo>
                <a:lnTo>
                  <a:pt x="2826499" y="1665993"/>
                </a:lnTo>
                <a:lnTo>
                  <a:pt x="2844766" y="1641253"/>
                </a:lnTo>
                <a:lnTo>
                  <a:pt x="2868249" y="1622077"/>
                </a:lnTo>
                <a:lnTo>
                  <a:pt x="2867759" y="1641150"/>
                </a:lnTo>
                <a:lnTo>
                  <a:pt x="2863684" y="1665890"/>
                </a:lnTo>
                <a:lnTo>
                  <a:pt x="2860039" y="1674954"/>
                </a:lnTo>
                <a:lnTo>
                  <a:pt x="2855597" y="1683619"/>
                </a:lnTo>
                <a:lnTo>
                  <a:pt x="2852250" y="1709818"/>
                </a:lnTo>
                <a:lnTo>
                  <a:pt x="2852050" y="1734375"/>
                </a:lnTo>
                <a:lnTo>
                  <a:pt x="2852043" y="1745235"/>
                </a:lnTo>
                <a:lnTo>
                  <a:pt x="2853656" y="1747915"/>
                </a:lnTo>
                <a:lnTo>
                  <a:pt x="2854932" y="1749477"/>
                </a:lnTo>
                <a:lnTo>
                  <a:pt x="2857963" y="1751212"/>
                </a:lnTo>
                <a:lnTo>
                  <a:pt x="2864837" y="1752326"/>
                </a:lnTo>
                <a:lnTo>
                  <a:pt x="2879747" y="1746643"/>
                </a:lnTo>
                <a:lnTo>
                  <a:pt x="2883212" y="1745000"/>
                </a:lnTo>
                <a:lnTo>
                  <a:pt x="2888675" y="1739949"/>
                </a:lnTo>
                <a:lnTo>
                  <a:pt x="2893724" y="1734277"/>
                </a:lnTo>
                <a:lnTo>
                  <a:pt x="2905208" y="1724096"/>
                </a:lnTo>
                <a:lnTo>
                  <a:pt x="2919097" y="1707486"/>
                </a:lnTo>
                <a:lnTo>
                  <a:pt x="2922767" y="1705335"/>
                </a:lnTo>
                <a:lnTo>
                  <a:pt x="2924592" y="1704761"/>
                </a:lnTo>
                <a:lnTo>
                  <a:pt x="2925809" y="1703774"/>
                </a:lnTo>
                <a:lnTo>
                  <a:pt x="2927922" y="1699029"/>
                </a:lnTo>
                <a:lnTo>
                  <a:pt x="2929713" y="1698553"/>
                </a:lnTo>
                <a:lnTo>
                  <a:pt x="2931037" y="1698425"/>
                </a:lnTo>
                <a:lnTo>
                  <a:pt x="2931920" y="1698946"/>
                </a:lnTo>
                <a:lnTo>
                  <a:pt x="2932508" y="1699897"/>
                </a:lnTo>
                <a:lnTo>
                  <a:pt x="2933336" y="1704125"/>
                </a:lnTo>
                <a:lnTo>
                  <a:pt x="2933679" y="1727545"/>
                </a:lnTo>
                <a:lnTo>
                  <a:pt x="2933079" y="1743239"/>
                </a:lnTo>
                <a:lnTo>
                  <a:pt x="2928999" y="1758744"/>
                </a:lnTo>
                <a:lnTo>
                  <a:pt x="2929352" y="1760929"/>
                </a:lnTo>
                <a:lnTo>
                  <a:pt x="2933225" y="1768751"/>
                </a:lnTo>
                <a:lnTo>
                  <a:pt x="2933481" y="1771470"/>
                </a:lnTo>
                <a:lnTo>
                  <a:pt x="2934154" y="1772438"/>
                </a:lnTo>
                <a:lnTo>
                  <a:pt x="2935207" y="1773082"/>
                </a:lnTo>
                <a:lnTo>
                  <a:pt x="2936514" y="1773512"/>
                </a:lnTo>
                <a:lnTo>
                  <a:pt x="2937990" y="1773194"/>
                </a:lnTo>
                <a:lnTo>
                  <a:pt x="2955974" y="1761698"/>
                </a:lnTo>
                <a:lnTo>
                  <a:pt x="2962339" y="1754829"/>
                </a:lnTo>
                <a:lnTo>
                  <a:pt x="2978962" y="1729449"/>
                </a:lnTo>
                <a:lnTo>
                  <a:pt x="2989679" y="1713818"/>
                </a:lnTo>
                <a:lnTo>
                  <a:pt x="3001662" y="1703763"/>
                </a:lnTo>
                <a:lnTo>
                  <a:pt x="3004428" y="1698200"/>
                </a:lnTo>
                <a:lnTo>
                  <a:pt x="3004438" y="1701069"/>
                </a:lnTo>
                <a:lnTo>
                  <a:pt x="2993415" y="1725570"/>
                </a:lnTo>
                <a:lnTo>
                  <a:pt x="2984271" y="1749868"/>
                </a:lnTo>
                <a:lnTo>
                  <a:pt x="2982777" y="1755015"/>
                </a:lnTo>
                <a:lnTo>
                  <a:pt x="2978503" y="1763246"/>
                </a:lnTo>
                <a:lnTo>
                  <a:pt x="2977480" y="1767806"/>
                </a:lnTo>
                <a:lnTo>
                  <a:pt x="2978001" y="1768180"/>
                </a:lnTo>
                <a:lnTo>
                  <a:pt x="2980192" y="1768596"/>
                </a:lnTo>
                <a:lnTo>
                  <a:pt x="2983182" y="1767168"/>
                </a:lnTo>
                <a:lnTo>
                  <a:pt x="2996155" y="1754675"/>
                </a:lnTo>
                <a:lnTo>
                  <a:pt x="3013617" y="1730385"/>
                </a:lnTo>
                <a:lnTo>
                  <a:pt x="3028048" y="1705229"/>
                </a:lnTo>
                <a:lnTo>
                  <a:pt x="3046174" y="1679502"/>
                </a:lnTo>
                <a:lnTo>
                  <a:pt x="3066034" y="1653166"/>
                </a:lnTo>
                <a:lnTo>
                  <a:pt x="3069430" y="1649535"/>
                </a:lnTo>
                <a:lnTo>
                  <a:pt x="3069728" y="1656792"/>
                </a:lnTo>
                <a:lnTo>
                  <a:pt x="3063036" y="1681998"/>
                </a:lnTo>
                <a:lnTo>
                  <a:pt x="3060105" y="1692775"/>
                </a:lnTo>
                <a:lnTo>
                  <a:pt x="3058814" y="1699402"/>
                </a:lnTo>
                <a:lnTo>
                  <a:pt x="3053501" y="1708935"/>
                </a:lnTo>
                <a:lnTo>
                  <a:pt x="3053428" y="169817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20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5752" y="209550"/>
            <a:ext cx="7847648" cy="461665"/>
          </a:xfrm>
          <a:prstGeom prst="rect">
            <a:avLst/>
          </a:prstGeom>
          <a:noFill/>
        </p:spPr>
        <p:txBody>
          <a:bodyPr wrap="square" rtlCol="0">
            <a:spAutoFit/>
          </a:bodyPr>
          <a:lstStyle/>
          <a:p>
            <a:r>
              <a:rPr lang="en-US" sz="2400" b="1" dirty="0" smtClean="0"/>
              <a:t>Making sure gradient descent is working correctly.</a:t>
            </a:r>
            <a:endParaRPr lang="en-US" sz="2400" b="1" dirty="0"/>
          </a:p>
        </p:txBody>
      </p:sp>
      <p:sp>
        <p:nvSpPr>
          <p:cNvPr id="17" name="TextBox 16"/>
          <p:cNvSpPr txBox="1"/>
          <p:nvPr/>
        </p:nvSpPr>
        <p:spPr>
          <a:xfrm>
            <a:off x="4003496" y="692983"/>
            <a:ext cx="4572000" cy="923073"/>
          </a:xfrm>
          <a:prstGeom prst="rect">
            <a:avLst/>
          </a:prstGeom>
          <a:noFill/>
        </p:spPr>
        <p:txBody>
          <a:bodyPr wrap="square" rtlCol="0">
            <a:spAutoFit/>
          </a:bodyPr>
          <a:lstStyle/>
          <a:p>
            <a:pPr>
              <a:lnSpc>
                <a:spcPts val="3360"/>
              </a:lnSpc>
            </a:pPr>
            <a:r>
              <a:rPr lang="en-US" sz="2000" dirty="0" smtClean="0"/>
              <a:t>Gradient descent not working. </a:t>
            </a:r>
          </a:p>
          <a:p>
            <a:pPr>
              <a:lnSpc>
                <a:spcPts val="3360"/>
              </a:lnSpc>
            </a:pPr>
            <a:r>
              <a:rPr lang="en-US" sz="2000" dirty="0" smtClean="0"/>
              <a:t>Use smaller    . </a:t>
            </a:r>
          </a:p>
        </p:txBody>
      </p:sp>
      <p:pic>
        <p:nvPicPr>
          <p:cNvPr id="4" name="Picture 3"/>
          <p:cNvPicPr>
            <a:picLocks noChangeAspect="1"/>
          </p:cNvPicPr>
          <p:nvPr>
            <p:custDataLst>
              <p:tags r:id="rId1"/>
            </p:custDataLst>
          </p:nvPr>
        </p:nvPicPr>
        <p:blipFill>
          <a:blip r:embed="rId32" cstate="print">
            <a:extLst>
              <a:ext uri="{28A0092B-C50C-407E-A947-70E740481C1C}">
                <a14:useLocalDpi xmlns:a14="http://schemas.microsoft.com/office/drawing/2010/main" val="0"/>
              </a:ext>
            </a:extLst>
          </a:blip>
          <a:stretch>
            <a:fillRect/>
          </a:stretch>
        </p:blipFill>
        <p:spPr>
          <a:xfrm>
            <a:off x="457200" y="901343"/>
            <a:ext cx="356616" cy="204216"/>
          </a:xfrm>
          <a:prstGeom prst="rect">
            <a:avLst/>
          </a:prstGeom>
        </p:spPr>
      </p:pic>
      <p:sp>
        <p:nvSpPr>
          <p:cNvPr id="21" name="TextBox 20"/>
          <p:cNvSpPr txBox="1"/>
          <p:nvPr/>
        </p:nvSpPr>
        <p:spPr>
          <a:xfrm>
            <a:off x="927799" y="1854485"/>
            <a:ext cx="1943100" cy="480260"/>
          </a:xfrm>
          <a:prstGeom prst="rect">
            <a:avLst/>
          </a:prstGeom>
          <a:noFill/>
        </p:spPr>
        <p:txBody>
          <a:bodyPr wrap="square" rtlCol="0">
            <a:spAutoFit/>
          </a:bodyPr>
          <a:lstStyle/>
          <a:p>
            <a:pPr algn="ctr">
              <a:lnSpc>
                <a:spcPts val="3360"/>
              </a:lnSpc>
            </a:pPr>
            <a:r>
              <a:rPr lang="en-US" sz="1600" dirty="0" smtClean="0"/>
              <a:t>No. of iterations</a:t>
            </a:r>
          </a:p>
        </p:txBody>
      </p:sp>
      <p:cxnSp>
        <p:nvCxnSpPr>
          <p:cNvPr id="11" name="Straight Connector 10"/>
          <p:cNvCxnSpPr/>
          <p:nvPr/>
        </p:nvCxnSpPr>
        <p:spPr>
          <a:xfrm flipV="1">
            <a:off x="1018032" y="722751"/>
            <a:ext cx="0" cy="143574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9432" y="1930685"/>
            <a:ext cx="2271411"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2"/>
            </p:custDataLst>
          </p:nvPr>
        </p:nvPicPr>
        <p:blipFill>
          <a:blip r:embed="rId33" cstate="print">
            <a:extLst>
              <a:ext uri="{28A0092B-C50C-407E-A947-70E740481C1C}">
                <a14:useLocalDpi xmlns:a14="http://schemas.microsoft.com/office/drawing/2010/main" val="0"/>
              </a:ext>
            </a:extLst>
          </a:blip>
          <a:stretch>
            <a:fillRect/>
          </a:stretch>
        </p:blipFill>
        <p:spPr>
          <a:xfrm>
            <a:off x="5359792" y="1354664"/>
            <a:ext cx="171450" cy="137160"/>
          </a:xfrm>
          <a:prstGeom prst="rect">
            <a:avLst/>
          </a:prstGeom>
        </p:spPr>
      </p:pic>
      <p:pic>
        <p:nvPicPr>
          <p:cNvPr id="23" name="Picture 22"/>
          <p:cNvPicPr>
            <a:picLocks noChangeAspect="1"/>
          </p:cNvPicPr>
          <p:nvPr>
            <p:custDataLst>
              <p:tags r:id="rId3"/>
            </p:custDataLst>
          </p:nvPr>
        </p:nvPicPr>
        <p:blipFill>
          <a:blip r:embed="rId32" cstate="print">
            <a:extLst>
              <a:ext uri="{28A0092B-C50C-407E-A947-70E740481C1C}">
                <a14:useLocalDpi xmlns:a14="http://schemas.microsoft.com/office/drawing/2010/main" val="0"/>
              </a:ext>
            </a:extLst>
          </a:blip>
          <a:stretch>
            <a:fillRect/>
          </a:stretch>
        </p:blipFill>
        <p:spPr>
          <a:xfrm>
            <a:off x="431411" y="2509948"/>
            <a:ext cx="356616" cy="204216"/>
          </a:xfrm>
          <a:prstGeom prst="rect">
            <a:avLst/>
          </a:prstGeom>
        </p:spPr>
      </p:pic>
      <p:sp>
        <p:nvSpPr>
          <p:cNvPr id="24" name="TextBox 23"/>
          <p:cNvSpPr txBox="1"/>
          <p:nvPr/>
        </p:nvSpPr>
        <p:spPr>
          <a:xfrm>
            <a:off x="902010" y="3463090"/>
            <a:ext cx="1943100" cy="480260"/>
          </a:xfrm>
          <a:prstGeom prst="rect">
            <a:avLst/>
          </a:prstGeom>
          <a:noFill/>
        </p:spPr>
        <p:txBody>
          <a:bodyPr wrap="square" rtlCol="0">
            <a:spAutoFit/>
          </a:bodyPr>
          <a:lstStyle/>
          <a:p>
            <a:pPr algn="ctr">
              <a:lnSpc>
                <a:spcPts val="3360"/>
              </a:lnSpc>
            </a:pPr>
            <a:r>
              <a:rPr lang="en-US" sz="1600" dirty="0" smtClean="0"/>
              <a:t>No. of iterations</a:t>
            </a:r>
          </a:p>
        </p:txBody>
      </p:sp>
      <p:cxnSp>
        <p:nvCxnSpPr>
          <p:cNvPr id="25" name="Straight Connector 24"/>
          <p:cNvCxnSpPr/>
          <p:nvPr/>
        </p:nvCxnSpPr>
        <p:spPr>
          <a:xfrm flipV="1">
            <a:off x="992243" y="2331356"/>
            <a:ext cx="0" cy="143574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3643" y="3539290"/>
            <a:ext cx="3655957"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custDataLst>
              <p:tags r:id="rId4"/>
            </p:custDataLst>
          </p:nvPr>
        </p:nvPicPr>
        <p:blipFill>
          <a:blip r:embed="rId32" cstate="print">
            <a:extLst>
              <a:ext uri="{28A0092B-C50C-407E-A947-70E740481C1C}">
                <a14:useLocalDpi xmlns:a14="http://schemas.microsoft.com/office/drawing/2010/main" val="0"/>
              </a:ext>
            </a:extLst>
          </a:blip>
          <a:stretch>
            <a:fillRect/>
          </a:stretch>
        </p:blipFill>
        <p:spPr>
          <a:xfrm>
            <a:off x="5019782" y="2509948"/>
            <a:ext cx="356616" cy="204216"/>
          </a:xfrm>
          <a:prstGeom prst="rect">
            <a:avLst/>
          </a:prstGeom>
        </p:spPr>
      </p:pic>
      <p:sp>
        <p:nvSpPr>
          <p:cNvPr id="28" name="TextBox 27"/>
          <p:cNvSpPr txBox="1"/>
          <p:nvPr/>
        </p:nvSpPr>
        <p:spPr>
          <a:xfrm>
            <a:off x="5490381" y="3463090"/>
            <a:ext cx="1943100" cy="480260"/>
          </a:xfrm>
          <a:prstGeom prst="rect">
            <a:avLst/>
          </a:prstGeom>
          <a:noFill/>
        </p:spPr>
        <p:txBody>
          <a:bodyPr wrap="square" rtlCol="0">
            <a:spAutoFit/>
          </a:bodyPr>
          <a:lstStyle/>
          <a:p>
            <a:pPr algn="ctr">
              <a:lnSpc>
                <a:spcPts val="3360"/>
              </a:lnSpc>
            </a:pPr>
            <a:r>
              <a:rPr lang="en-US" sz="1600" dirty="0" smtClean="0"/>
              <a:t>No. of iterations</a:t>
            </a:r>
          </a:p>
        </p:txBody>
      </p:sp>
      <p:cxnSp>
        <p:nvCxnSpPr>
          <p:cNvPr id="29" name="Straight Connector 28"/>
          <p:cNvCxnSpPr/>
          <p:nvPr/>
        </p:nvCxnSpPr>
        <p:spPr>
          <a:xfrm flipV="1">
            <a:off x="5580614" y="1616056"/>
            <a:ext cx="0" cy="2151045"/>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52014" y="3539290"/>
            <a:ext cx="2801386"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2010" y="4149864"/>
            <a:ext cx="7492429" cy="707886"/>
          </a:xfrm>
          <a:prstGeom prst="rect">
            <a:avLst/>
          </a:prstGeom>
          <a:noFill/>
        </p:spPr>
        <p:txBody>
          <a:bodyPr wrap="square" rtlCol="0">
            <a:spAutoFit/>
          </a:bodyPr>
          <a:lstStyle/>
          <a:p>
            <a:pPr marL="342900" indent="-342900">
              <a:buFontTx/>
              <a:buChar char="-"/>
            </a:pPr>
            <a:r>
              <a:rPr lang="en-US" sz="2000" dirty="0" smtClean="0"/>
              <a:t>For sufficiently small     ,             should decrease on every iteration.</a:t>
            </a:r>
          </a:p>
          <a:p>
            <a:pPr marL="342900" indent="-342900">
              <a:buFontTx/>
              <a:buChar char="-"/>
            </a:pPr>
            <a:r>
              <a:rPr lang="en-US" sz="2000" dirty="0" smtClean="0"/>
              <a:t>But if      is too small, gradient descent can be slow to converge.</a:t>
            </a:r>
            <a:endParaRPr lang="en-US" sz="2000" dirty="0"/>
          </a:p>
        </p:txBody>
      </p:sp>
      <p:pic>
        <p:nvPicPr>
          <p:cNvPr id="33" name="Picture 32"/>
          <p:cNvPicPr>
            <a:picLocks noChangeAspect="1"/>
          </p:cNvPicPr>
          <p:nvPr>
            <p:custDataLst>
              <p:tags r:id="rId5"/>
            </p:custDataLst>
          </p:nvPr>
        </p:nvPicPr>
        <p:blipFill>
          <a:blip r:embed="rId33" cstate="print">
            <a:extLst>
              <a:ext uri="{28A0092B-C50C-407E-A947-70E740481C1C}">
                <a14:useLocalDpi xmlns:a14="http://schemas.microsoft.com/office/drawing/2010/main" val="0"/>
              </a:ext>
            </a:extLst>
          </a:blip>
          <a:stretch>
            <a:fillRect/>
          </a:stretch>
        </p:blipFill>
        <p:spPr>
          <a:xfrm>
            <a:off x="3560852" y="4293528"/>
            <a:ext cx="171450" cy="137160"/>
          </a:xfrm>
          <a:prstGeom prst="rect">
            <a:avLst/>
          </a:prstGeom>
        </p:spPr>
      </p:pic>
      <p:pic>
        <p:nvPicPr>
          <p:cNvPr id="35" name="Picture 34"/>
          <p:cNvPicPr>
            <a:picLocks noChangeAspect="1"/>
          </p:cNvPicPr>
          <p:nvPr>
            <p:custDataLst>
              <p:tags r:id="rId6"/>
            </p:custDataLst>
          </p:nvPr>
        </p:nvPicPr>
        <p:blipFill>
          <a:blip r:embed="rId34" cstate="print">
            <a:extLst>
              <a:ext uri="{28A0092B-C50C-407E-A947-70E740481C1C}">
                <a14:useLocalDpi xmlns:a14="http://schemas.microsoft.com/office/drawing/2010/main" val="0"/>
              </a:ext>
            </a:extLst>
          </a:blip>
          <a:stretch>
            <a:fillRect/>
          </a:stretch>
        </p:blipFill>
        <p:spPr>
          <a:xfrm>
            <a:off x="3947844" y="4186506"/>
            <a:ext cx="534924" cy="306324"/>
          </a:xfrm>
          <a:prstGeom prst="rect">
            <a:avLst/>
          </a:prstGeom>
        </p:spPr>
      </p:pic>
      <p:pic>
        <p:nvPicPr>
          <p:cNvPr id="37" name="Picture 36"/>
          <p:cNvPicPr>
            <a:picLocks noChangeAspect="1"/>
          </p:cNvPicPr>
          <p:nvPr>
            <p:custDataLst>
              <p:tags r:id="rId7"/>
            </p:custDataLst>
          </p:nvPr>
        </p:nvPicPr>
        <p:blipFill>
          <a:blip r:embed="rId33" cstate="print">
            <a:extLst>
              <a:ext uri="{28A0092B-C50C-407E-A947-70E740481C1C}">
                <a14:useLocalDpi xmlns:a14="http://schemas.microsoft.com/office/drawing/2010/main" val="0"/>
              </a:ext>
            </a:extLst>
          </a:blip>
          <a:stretch>
            <a:fillRect/>
          </a:stretch>
        </p:blipFill>
        <p:spPr>
          <a:xfrm>
            <a:off x="1970926" y="4606659"/>
            <a:ext cx="171450" cy="137160"/>
          </a:xfrm>
          <a:prstGeom prst="rect">
            <a:avLst/>
          </a:prstGeom>
        </p:spPr>
      </p:pic>
      <p:sp>
        <p:nvSpPr>
          <p:cNvPr id="5" name="Freeform 4"/>
          <p:cNvSpPr/>
          <p:nvPr/>
        </p:nvSpPr>
        <p:spPr>
          <a:xfrm>
            <a:off x="1039906" y="681318"/>
            <a:ext cx="932355" cy="986117"/>
          </a:xfrm>
          <a:custGeom>
            <a:avLst/>
            <a:gdLst>
              <a:gd name="connsiteX0" fmla="*/ 0 w 932355"/>
              <a:gd name="connsiteY0" fmla="*/ 986117 h 986117"/>
              <a:gd name="connsiteX1" fmla="*/ 44823 w 932355"/>
              <a:gd name="connsiteY1" fmla="*/ 959223 h 986117"/>
              <a:gd name="connsiteX2" fmla="*/ 62753 w 932355"/>
              <a:gd name="connsiteY2" fmla="*/ 941294 h 986117"/>
              <a:gd name="connsiteX3" fmla="*/ 143435 w 932355"/>
              <a:gd name="connsiteY3" fmla="*/ 896470 h 986117"/>
              <a:gd name="connsiteX4" fmla="*/ 188259 w 932355"/>
              <a:gd name="connsiteY4" fmla="*/ 860611 h 986117"/>
              <a:gd name="connsiteX5" fmla="*/ 215153 w 932355"/>
              <a:gd name="connsiteY5" fmla="*/ 851647 h 986117"/>
              <a:gd name="connsiteX6" fmla="*/ 286870 w 932355"/>
              <a:gd name="connsiteY6" fmla="*/ 815788 h 986117"/>
              <a:gd name="connsiteX7" fmla="*/ 349623 w 932355"/>
              <a:gd name="connsiteY7" fmla="*/ 788894 h 986117"/>
              <a:gd name="connsiteX8" fmla="*/ 394447 w 932355"/>
              <a:gd name="connsiteY8" fmla="*/ 762000 h 986117"/>
              <a:gd name="connsiteX9" fmla="*/ 439270 w 932355"/>
              <a:gd name="connsiteY9" fmla="*/ 735106 h 986117"/>
              <a:gd name="connsiteX10" fmla="*/ 493059 w 932355"/>
              <a:gd name="connsiteY10" fmla="*/ 699247 h 986117"/>
              <a:gd name="connsiteX11" fmla="*/ 528918 w 932355"/>
              <a:gd name="connsiteY11" fmla="*/ 663388 h 986117"/>
              <a:gd name="connsiteX12" fmla="*/ 546847 w 932355"/>
              <a:gd name="connsiteY12" fmla="*/ 645458 h 986117"/>
              <a:gd name="connsiteX13" fmla="*/ 573741 w 932355"/>
              <a:gd name="connsiteY13" fmla="*/ 627529 h 986117"/>
              <a:gd name="connsiteX14" fmla="*/ 591670 w 932355"/>
              <a:gd name="connsiteY14" fmla="*/ 600635 h 986117"/>
              <a:gd name="connsiteX15" fmla="*/ 618565 w 932355"/>
              <a:gd name="connsiteY15" fmla="*/ 582706 h 986117"/>
              <a:gd name="connsiteX16" fmla="*/ 636494 w 932355"/>
              <a:gd name="connsiteY16" fmla="*/ 564776 h 986117"/>
              <a:gd name="connsiteX17" fmla="*/ 663388 w 932355"/>
              <a:gd name="connsiteY17" fmla="*/ 546847 h 986117"/>
              <a:gd name="connsiteX18" fmla="*/ 708212 w 932355"/>
              <a:gd name="connsiteY18" fmla="*/ 510988 h 986117"/>
              <a:gd name="connsiteX19" fmla="*/ 735106 w 932355"/>
              <a:gd name="connsiteY19" fmla="*/ 457200 h 986117"/>
              <a:gd name="connsiteX20" fmla="*/ 753035 w 932355"/>
              <a:gd name="connsiteY20" fmla="*/ 430306 h 986117"/>
              <a:gd name="connsiteX21" fmla="*/ 762000 w 932355"/>
              <a:gd name="connsiteY21" fmla="*/ 403411 h 986117"/>
              <a:gd name="connsiteX22" fmla="*/ 797859 w 932355"/>
              <a:gd name="connsiteY22" fmla="*/ 358588 h 986117"/>
              <a:gd name="connsiteX23" fmla="*/ 824753 w 932355"/>
              <a:gd name="connsiteY23" fmla="*/ 313764 h 986117"/>
              <a:gd name="connsiteX24" fmla="*/ 833718 w 932355"/>
              <a:gd name="connsiteY24" fmla="*/ 286870 h 986117"/>
              <a:gd name="connsiteX25" fmla="*/ 851647 w 932355"/>
              <a:gd name="connsiteY25" fmla="*/ 259976 h 986117"/>
              <a:gd name="connsiteX26" fmla="*/ 860612 w 932355"/>
              <a:gd name="connsiteY26" fmla="*/ 233082 h 986117"/>
              <a:gd name="connsiteX27" fmla="*/ 878541 w 932355"/>
              <a:gd name="connsiteY27" fmla="*/ 206188 h 986117"/>
              <a:gd name="connsiteX28" fmla="*/ 896470 w 932355"/>
              <a:gd name="connsiteY28" fmla="*/ 152400 h 986117"/>
              <a:gd name="connsiteX29" fmla="*/ 905435 w 932355"/>
              <a:gd name="connsiteY29" fmla="*/ 125506 h 986117"/>
              <a:gd name="connsiteX30" fmla="*/ 914400 w 932355"/>
              <a:gd name="connsiteY30" fmla="*/ 98611 h 986117"/>
              <a:gd name="connsiteX31" fmla="*/ 923365 w 932355"/>
              <a:gd name="connsiteY31" fmla="*/ 71717 h 986117"/>
              <a:gd name="connsiteX32" fmla="*/ 932329 w 932355"/>
              <a:gd name="connsiteY32" fmla="*/ 0 h 98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32355" h="986117">
                <a:moveTo>
                  <a:pt x="0" y="986117"/>
                </a:moveTo>
                <a:cubicBezTo>
                  <a:pt x="14941" y="977152"/>
                  <a:pt x="30644" y="969350"/>
                  <a:pt x="44823" y="959223"/>
                </a:cubicBezTo>
                <a:cubicBezTo>
                  <a:pt x="51701" y="954310"/>
                  <a:pt x="55991" y="946365"/>
                  <a:pt x="62753" y="941294"/>
                </a:cubicBezTo>
                <a:cubicBezTo>
                  <a:pt x="112075" y="904303"/>
                  <a:pt x="101505" y="910447"/>
                  <a:pt x="143435" y="896470"/>
                </a:cubicBezTo>
                <a:cubicBezTo>
                  <a:pt x="160110" y="879796"/>
                  <a:pt x="165644" y="871918"/>
                  <a:pt x="188259" y="860611"/>
                </a:cubicBezTo>
                <a:cubicBezTo>
                  <a:pt x="196711" y="856385"/>
                  <a:pt x="206188" y="854635"/>
                  <a:pt x="215153" y="851647"/>
                </a:cubicBezTo>
                <a:cubicBezTo>
                  <a:pt x="255659" y="811138"/>
                  <a:pt x="204461" y="856994"/>
                  <a:pt x="286870" y="815788"/>
                </a:cubicBezTo>
                <a:cubicBezTo>
                  <a:pt x="331181" y="793632"/>
                  <a:pt x="310051" y="802084"/>
                  <a:pt x="349623" y="788894"/>
                </a:cubicBezTo>
                <a:cubicBezTo>
                  <a:pt x="395056" y="743461"/>
                  <a:pt x="336257" y="796915"/>
                  <a:pt x="394447" y="762000"/>
                </a:cubicBezTo>
                <a:cubicBezTo>
                  <a:pt x="455974" y="725083"/>
                  <a:pt x="363084" y="760499"/>
                  <a:pt x="439270" y="735106"/>
                </a:cubicBezTo>
                <a:cubicBezTo>
                  <a:pt x="457200" y="723153"/>
                  <a:pt x="477822" y="714484"/>
                  <a:pt x="493059" y="699247"/>
                </a:cubicBezTo>
                <a:lnTo>
                  <a:pt x="528918" y="663388"/>
                </a:lnTo>
                <a:cubicBezTo>
                  <a:pt x="534894" y="657411"/>
                  <a:pt x="539814" y="650146"/>
                  <a:pt x="546847" y="645458"/>
                </a:cubicBezTo>
                <a:lnTo>
                  <a:pt x="573741" y="627529"/>
                </a:lnTo>
                <a:cubicBezTo>
                  <a:pt x="579717" y="618564"/>
                  <a:pt x="584051" y="608253"/>
                  <a:pt x="591670" y="600635"/>
                </a:cubicBezTo>
                <a:cubicBezTo>
                  <a:pt x="599289" y="593016"/>
                  <a:pt x="610152" y="589437"/>
                  <a:pt x="618565" y="582706"/>
                </a:cubicBezTo>
                <a:cubicBezTo>
                  <a:pt x="625165" y="577426"/>
                  <a:pt x="629894" y="570056"/>
                  <a:pt x="636494" y="564776"/>
                </a:cubicBezTo>
                <a:cubicBezTo>
                  <a:pt x="644907" y="558045"/>
                  <a:pt x="654975" y="553578"/>
                  <a:pt x="663388" y="546847"/>
                </a:cubicBezTo>
                <a:cubicBezTo>
                  <a:pt x="727258" y="495752"/>
                  <a:pt x="625437" y="566170"/>
                  <a:pt x="708212" y="510988"/>
                </a:cubicBezTo>
                <a:cubicBezTo>
                  <a:pt x="759594" y="433914"/>
                  <a:pt x="697991" y="531430"/>
                  <a:pt x="735106" y="457200"/>
                </a:cubicBezTo>
                <a:cubicBezTo>
                  <a:pt x="739924" y="447563"/>
                  <a:pt x="748217" y="439943"/>
                  <a:pt x="753035" y="430306"/>
                </a:cubicBezTo>
                <a:cubicBezTo>
                  <a:pt x="757261" y="421854"/>
                  <a:pt x="757774" y="411863"/>
                  <a:pt x="762000" y="403411"/>
                </a:cubicBezTo>
                <a:cubicBezTo>
                  <a:pt x="773309" y="380792"/>
                  <a:pt x="781181" y="375265"/>
                  <a:pt x="797859" y="358588"/>
                </a:cubicBezTo>
                <a:cubicBezTo>
                  <a:pt x="823250" y="282409"/>
                  <a:pt x="787838" y="375287"/>
                  <a:pt x="824753" y="313764"/>
                </a:cubicBezTo>
                <a:cubicBezTo>
                  <a:pt x="829615" y="305661"/>
                  <a:pt x="829492" y="295322"/>
                  <a:pt x="833718" y="286870"/>
                </a:cubicBezTo>
                <a:cubicBezTo>
                  <a:pt x="838536" y="277233"/>
                  <a:pt x="846829" y="269613"/>
                  <a:pt x="851647" y="259976"/>
                </a:cubicBezTo>
                <a:cubicBezTo>
                  <a:pt x="855873" y="251524"/>
                  <a:pt x="856386" y="241534"/>
                  <a:pt x="860612" y="233082"/>
                </a:cubicBezTo>
                <a:cubicBezTo>
                  <a:pt x="865430" y="223445"/>
                  <a:pt x="874165" y="216034"/>
                  <a:pt x="878541" y="206188"/>
                </a:cubicBezTo>
                <a:cubicBezTo>
                  <a:pt x="886217" y="188918"/>
                  <a:pt x="890494" y="170329"/>
                  <a:pt x="896470" y="152400"/>
                </a:cubicBezTo>
                <a:lnTo>
                  <a:pt x="905435" y="125506"/>
                </a:lnTo>
                <a:lnTo>
                  <a:pt x="914400" y="98611"/>
                </a:lnTo>
                <a:lnTo>
                  <a:pt x="923365" y="71717"/>
                </a:lnTo>
                <a:cubicBezTo>
                  <a:pt x="933311" y="12034"/>
                  <a:pt x="932329" y="36106"/>
                  <a:pt x="9323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219200" y="2366682"/>
            <a:ext cx="2958451" cy="717177"/>
          </a:xfrm>
          <a:custGeom>
            <a:avLst/>
            <a:gdLst>
              <a:gd name="connsiteX0" fmla="*/ 0 w 2958451"/>
              <a:gd name="connsiteY0" fmla="*/ 188259 h 717177"/>
              <a:gd name="connsiteX1" fmla="*/ 17929 w 2958451"/>
              <a:gd name="connsiteY1" fmla="*/ 259977 h 717177"/>
              <a:gd name="connsiteX2" fmla="*/ 26894 w 2958451"/>
              <a:gd name="connsiteY2" fmla="*/ 304800 h 717177"/>
              <a:gd name="connsiteX3" fmla="*/ 44824 w 2958451"/>
              <a:gd name="connsiteY3" fmla="*/ 340659 h 717177"/>
              <a:gd name="connsiteX4" fmla="*/ 53788 w 2958451"/>
              <a:gd name="connsiteY4" fmla="*/ 367553 h 717177"/>
              <a:gd name="connsiteX5" fmla="*/ 71718 w 2958451"/>
              <a:gd name="connsiteY5" fmla="*/ 394447 h 717177"/>
              <a:gd name="connsiteX6" fmla="*/ 89647 w 2958451"/>
              <a:gd name="connsiteY6" fmla="*/ 430306 h 717177"/>
              <a:gd name="connsiteX7" fmla="*/ 107576 w 2958451"/>
              <a:gd name="connsiteY7" fmla="*/ 457200 h 717177"/>
              <a:gd name="connsiteX8" fmla="*/ 143435 w 2958451"/>
              <a:gd name="connsiteY8" fmla="*/ 510989 h 717177"/>
              <a:gd name="connsiteX9" fmla="*/ 179294 w 2958451"/>
              <a:gd name="connsiteY9" fmla="*/ 555812 h 717177"/>
              <a:gd name="connsiteX10" fmla="*/ 197224 w 2958451"/>
              <a:gd name="connsiteY10" fmla="*/ 582706 h 717177"/>
              <a:gd name="connsiteX11" fmla="*/ 215153 w 2958451"/>
              <a:gd name="connsiteY11" fmla="*/ 600636 h 717177"/>
              <a:gd name="connsiteX12" fmla="*/ 233082 w 2958451"/>
              <a:gd name="connsiteY12" fmla="*/ 627530 h 717177"/>
              <a:gd name="connsiteX13" fmla="*/ 295835 w 2958451"/>
              <a:gd name="connsiteY13" fmla="*/ 681318 h 717177"/>
              <a:gd name="connsiteX14" fmla="*/ 322729 w 2958451"/>
              <a:gd name="connsiteY14" fmla="*/ 690283 h 717177"/>
              <a:gd name="connsiteX15" fmla="*/ 394447 w 2958451"/>
              <a:gd name="connsiteY15" fmla="*/ 717177 h 717177"/>
              <a:gd name="connsiteX16" fmla="*/ 564776 w 2958451"/>
              <a:gd name="connsiteY16" fmla="*/ 708212 h 717177"/>
              <a:gd name="connsiteX17" fmla="*/ 618565 w 2958451"/>
              <a:gd name="connsiteY17" fmla="*/ 672353 h 717177"/>
              <a:gd name="connsiteX18" fmla="*/ 690282 w 2958451"/>
              <a:gd name="connsiteY18" fmla="*/ 618565 h 717177"/>
              <a:gd name="connsiteX19" fmla="*/ 726141 w 2958451"/>
              <a:gd name="connsiteY19" fmla="*/ 546847 h 717177"/>
              <a:gd name="connsiteX20" fmla="*/ 735106 w 2958451"/>
              <a:gd name="connsiteY20" fmla="*/ 519953 h 717177"/>
              <a:gd name="connsiteX21" fmla="*/ 762000 w 2958451"/>
              <a:gd name="connsiteY21" fmla="*/ 466165 h 717177"/>
              <a:gd name="connsiteX22" fmla="*/ 797859 w 2958451"/>
              <a:gd name="connsiteY22" fmla="*/ 376518 h 717177"/>
              <a:gd name="connsiteX23" fmla="*/ 815788 w 2958451"/>
              <a:gd name="connsiteY23" fmla="*/ 340659 h 717177"/>
              <a:gd name="connsiteX24" fmla="*/ 833718 w 2958451"/>
              <a:gd name="connsiteY24" fmla="*/ 286871 h 717177"/>
              <a:gd name="connsiteX25" fmla="*/ 851647 w 2958451"/>
              <a:gd name="connsiteY25" fmla="*/ 259977 h 717177"/>
              <a:gd name="connsiteX26" fmla="*/ 860612 w 2958451"/>
              <a:gd name="connsiteY26" fmla="*/ 224118 h 717177"/>
              <a:gd name="connsiteX27" fmla="*/ 869576 w 2958451"/>
              <a:gd name="connsiteY27" fmla="*/ 304800 h 717177"/>
              <a:gd name="connsiteX28" fmla="*/ 887506 w 2958451"/>
              <a:gd name="connsiteY28" fmla="*/ 367553 h 717177"/>
              <a:gd name="connsiteX29" fmla="*/ 905435 w 2958451"/>
              <a:gd name="connsiteY29" fmla="*/ 385483 h 717177"/>
              <a:gd name="connsiteX30" fmla="*/ 941294 w 2958451"/>
              <a:gd name="connsiteY30" fmla="*/ 457200 h 717177"/>
              <a:gd name="connsiteX31" fmla="*/ 950259 w 2958451"/>
              <a:gd name="connsiteY31" fmla="*/ 484094 h 717177"/>
              <a:gd name="connsiteX32" fmla="*/ 977153 w 2958451"/>
              <a:gd name="connsiteY32" fmla="*/ 510989 h 717177"/>
              <a:gd name="connsiteX33" fmla="*/ 1021976 w 2958451"/>
              <a:gd name="connsiteY33" fmla="*/ 591671 h 717177"/>
              <a:gd name="connsiteX34" fmla="*/ 1084729 w 2958451"/>
              <a:gd name="connsiteY34" fmla="*/ 663389 h 717177"/>
              <a:gd name="connsiteX35" fmla="*/ 1111624 w 2958451"/>
              <a:gd name="connsiteY35" fmla="*/ 672353 h 717177"/>
              <a:gd name="connsiteX36" fmla="*/ 1201271 w 2958451"/>
              <a:gd name="connsiteY36" fmla="*/ 663389 h 717177"/>
              <a:gd name="connsiteX37" fmla="*/ 1237129 w 2958451"/>
              <a:gd name="connsiteY37" fmla="*/ 654424 h 717177"/>
              <a:gd name="connsiteX38" fmla="*/ 1290918 w 2958451"/>
              <a:gd name="connsiteY38" fmla="*/ 618565 h 717177"/>
              <a:gd name="connsiteX39" fmla="*/ 1317812 w 2958451"/>
              <a:gd name="connsiteY39" fmla="*/ 591671 h 717177"/>
              <a:gd name="connsiteX40" fmla="*/ 1344706 w 2958451"/>
              <a:gd name="connsiteY40" fmla="*/ 573742 h 717177"/>
              <a:gd name="connsiteX41" fmla="*/ 1362635 w 2958451"/>
              <a:gd name="connsiteY41" fmla="*/ 546847 h 717177"/>
              <a:gd name="connsiteX42" fmla="*/ 1380565 w 2958451"/>
              <a:gd name="connsiteY42" fmla="*/ 528918 h 717177"/>
              <a:gd name="connsiteX43" fmla="*/ 1398494 w 2958451"/>
              <a:gd name="connsiteY43" fmla="*/ 502024 h 717177"/>
              <a:gd name="connsiteX44" fmla="*/ 1416424 w 2958451"/>
              <a:gd name="connsiteY44" fmla="*/ 484094 h 717177"/>
              <a:gd name="connsiteX45" fmla="*/ 1434353 w 2958451"/>
              <a:gd name="connsiteY45" fmla="*/ 457200 h 717177"/>
              <a:gd name="connsiteX46" fmla="*/ 1461247 w 2958451"/>
              <a:gd name="connsiteY46" fmla="*/ 439271 h 717177"/>
              <a:gd name="connsiteX47" fmla="*/ 1497106 w 2958451"/>
              <a:gd name="connsiteY47" fmla="*/ 367553 h 717177"/>
              <a:gd name="connsiteX48" fmla="*/ 1532965 w 2958451"/>
              <a:gd name="connsiteY48" fmla="*/ 259977 h 717177"/>
              <a:gd name="connsiteX49" fmla="*/ 1541929 w 2958451"/>
              <a:gd name="connsiteY49" fmla="*/ 233083 h 717177"/>
              <a:gd name="connsiteX50" fmla="*/ 1550894 w 2958451"/>
              <a:gd name="connsiteY50" fmla="*/ 206189 h 717177"/>
              <a:gd name="connsiteX51" fmla="*/ 1568824 w 2958451"/>
              <a:gd name="connsiteY51" fmla="*/ 259977 h 717177"/>
              <a:gd name="connsiteX52" fmla="*/ 1577788 w 2958451"/>
              <a:gd name="connsiteY52" fmla="*/ 286871 h 717177"/>
              <a:gd name="connsiteX53" fmla="*/ 1595718 w 2958451"/>
              <a:gd name="connsiteY53" fmla="*/ 304800 h 717177"/>
              <a:gd name="connsiteX54" fmla="*/ 1622612 w 2958451"/>
              <a:gd name="connsiteY54" fmla="*/ 394447 h 717177"/>
              <a:gd name="connsiteX55" fmla="*/ 1640541 w 2958451"/>
              <a:gd name="connsiteY55" fmla="*/ 448236 h 717177"/>
              <a:gd name="connsiteX56" fmla="*/ 1658471 w 2958451"/>
              <a:gd name="connsiteY56" fmla="*/ 466165 h 717177"/>
              <a:gd name="connsiteX57" fmla="*/ 1676400 w 2958451"/>
              <a:gd name="connsiteY57" fmla="*/ 519953 h 717177"/>
              <a:gd name="connsiteX58" fmla="*/ 1712259 w 2958451"/>
              <a:gd name="connsiteY58" fmla="*/ 573742 h 717177"/>
              <a:gd name="connsiteX59" fmla="*/ 1721224 w 2958451"/>
              <a:gd name="connsiteY59" fmla="*/ 600636 h 717177"/>
              <a:gd name="connsiteX60" fmla="*/ 1748118 w 2958451"/>
              <a:gd name="connsiteY60" fmla="*/ 618565 h 717177"/>
              <a:gd name="connsiteX61" fmla="*/ 1775012 w 2958451"/>
              <a:gd name="connsiteY61" fmla="*/ 645459 h 717177"/>
              <a:gd name="connsiteX62" fmla="*/ 1801906 w 2958451"/>
              <a:gd name="connsiteY62" fmla="*/ 654424 h 717177"/>
              <a:gd name="connsiteX63" fmla="*/ 1855694 w 2958451"/>
              <a:gd name="connsiteY63" fmla="*/ 681318 h 717177"/>
              <a:gd name="connsiteX64" fmla="*/ 1954306 w 2958451"/>
              <a:gd name="connsiteY64" fmla="*/ 672353 h 717177"/>
              <a:gd name="connsiteX65" fmla="*/ 2008094 w 2958451"/>
              <a:gd name="connsiteY65" fmla="*/ 636494 h 717177"/>
              <a:gd name="connsiteX66" fmla="*/ 2026024 w 2958451"/>
              <a:gd name="connsiteY66" fmla="*/ 609600 h 717177"/>
              <a:gd name="connsiteX67" fmla="*/ 2034988 w 2958451"/>
              <a:gd name="connsiteY67" fmla="*/ 582706 h 717177"/>
              <a:gd name="connsiteX68" fmla="*/ 2097741 w 2958451"/>
              <a:gd name="connsiteY68" fmla="*/ 502024 h 717177"/>
              <a:gd name="connsiteX69" fmla="*/ 2133600 w 2958451"/>
              <a:gd name="connsiteY69" fmla="*/ 421342 h 717177"/>
              <a:gd name="connsiteX70" fmla="*/ 2160494 w 2958451"/>
              <a:gd name="connsiteY70" fmla="*/ 331694 h 717177"/>
              <a:gd name="connsiteX71" fmla="*/ 2169459 w 2958451"/>
              <a:gd name="connsiteY71" fmla="*/ 304800 h 717177"/>
              <a:gd name="connsiteX72" fmla="*/ 2178424 w 2958451"/>
              <a:gd name="connsiteY72" fmla="*/ 277906 h 717177"/>
              <a:gd name="connsiteX73" fmla="*/ 2205318 w 2958451"/>
              <a:gd name="connsiteY73" fmla="*/ 215153 h 717177"/>
              <a:gd name="connsiteX74" fmla="*/ 2214282 w 2958451"/>
              <a:gd name="connsiteY74" fmla="*/ 170330 h 717177"/>
              <a:gd name="connsiteX75" fmla="*/ 2223247 w 2958451"/>
              <a:gd name="connsiteY75" fmla="*/ 134471 h 717177"/>
              <a:gd name="connsiteX76" fmla="*/ 2268071 w 2958451"/>
              <a:gd name="connsiteY76" fmla="*/ 197224 h 717177"/>
              <a:gd name="connsiteX77" fmla="*/ 2277035 w 2958451"/>
              <a:gd name="connsiteY77" fmla="*/ 224118 h 717177"/>
              <a:gd name="connsiteX78" fmla="*/ 2330824 w 2958451"/>
              <a:gd name="connsiteY78" fmla="*/ 295836 h 717177"/>
              <a:gd name="connsiteX79" fmla="*/ 2357718 w 2958451"/>
              <a:gd name="connsiteY79" fmla="*/ 349624 h 717177"/>
              <a:gd name="connsiteX80" fmla="*/ 2384612 w 2958451"/>
              <a:gd name="connsiteY80" fmla="*/ 376518 h 717177"/>
              <a:gd name="connsiteX81" fmla="*/ 2438400 w 2958451"/>
              <a:gd name="connsiteY81" fmla="*/ 448236 h 717177"/>
              <a:gd name="connsiteX82" fmla="*/ 2483224 w 2958451"/>
              <a:gd name="connsiteY82" fmla="*/ 528918 h 717177"/>
              <a:gd name="connsiteX83" fmla="*/ 2501153 w 2958451"/>
              <a:gd name="connsiteY83" fmla="*/ 555812 h 717177"/>
              <a:gd name="connsiteX84" fmla="*/ 2519082 w 2958451"/>
              <a:gd name="connsiteY84" fmla="*/ 582706 h 717177"/>
              <a:gd name="connsiteX85" fmla="*/ 2537012 w 2958451"/>
              <a:gd name="connsiteY85" fmla="*/ 600636 h 717177"/>
              <a:gd name="connsiteX86" fmla="*/ 2572871 w 2958451"/>
              <a:gd name="connsiteY86" fmla="*/ 645459 h 717177"/>
              <a:gd name="connsiteX87" fmla="*/ 2599765 w 2958451"/>
              <a:gd name="connsiteY87" fmla="*/ 654424 h 717177"/>
              <a:gd name="connsiteX88" fmla="*/ 2653553 w 2958451"/>
              <a:gd name="connsiteY88" fmla="*/ 618565 h 717177"/>
              <a:gd name="connsiteX89" fmla="*/ 2689412 w 2958451"/>
              <a:gd name="connsiteY89" fmla="*/ 600636 h 717177"/>
              <a:gd name="connsiteX90" fmla="*/ 2707341 w 2958451"/>
              <a:gd name="connsiteY90" fmla="*/ 582706 h 717177"/>
              <a:gd name="connsiteX91" fmla="*/ 2734235 w 2958451"/>
              <a:gd name="connsiteY91" fmla="*/ 564777 h 717177"/>
              <a:gd name="connsiteX92" fmla="*/ 2779059 w 2958451"/>
              <a:gd name="connsiteY92" fmla="*/ 519953 h 717177"/>
              <a:gd name="connsiteX93" fmla="*/ 2814918 w 2958451"/>
              <a:gd name="connsiteY93" fmla="*/ 475130 h 717177"/>
              <a:gd name="connsiteX94" fmla="*/ 2850776 w 2958451"/>
              <a:gd name="connsiteY94" fmla="*/ 430306 h 717177"/>
              <a:gd name="connsiteX95" fmla="*/ 2877671 w 2958451"/>
              <a:gd name="connsiteY95" fmla="*/ 376518 h 717177"/>
              <a:gd name="connsiteX96" fmla="*/ 2895600 w 2958451"/>
              <a:gd name="connsiteY96" fmla="*/ 313765 h 717177"/>
              <a:gd name="connsiteX97" fmla="*/ 2904565 w 2958451"/>
              <a:gd name="connsiteY97" fmla="*/ 286871 h 717177"/>
              <a:gd name="connsiteX98" fmla="*/ 2913529 w 2958451"/>
              <a:gd name="connsiteY98" fmla="*/ 251012 h 717177"/>
              <a:gd name="connsiteX99" fmla="*/ 2931459 w 2958451"/>
              <a:gd name="connsiteY99" fmla="*/ 197224 h 717177"/>
              <a:gd name="connsiteX100" fmla="*/ 2949388 w 2958451"/>
              <a:gd name="connsiteY100" fmla="*/ 98612 h 717177"/>
              <a:gd name="connsiteX101" fmla="*/ 2958353 w 2958451"/>
              <a:gd name="connsiteY101" fmla="*/ 0 h 71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958451" h="717177">
                <a:moveTo>
                  <a:pt x="0" y="188259"/>
                </a:moveTo>
                <a:cubicBezTo>
                  <a:pt x="5976" y="212165"/>
                  <a:pt x="12388" y="235966"/>
                  <a:pt x="17929" y="259977"/>
                </a:cubicBezTo>
                <a:cubicBezTo>
                  <a:pt x="21355" y="274824"/>
                  <a:pt x="22076" y="290345"/>
                  <a:pt x="26894" y="304800"/>
                </a:cubicBezTo>
                <a:cubicBezTo>
                  <a:pt x="31120" y="317478"/>
                  <a:pt x="39560" y="328376"/>
                  <a:pt x="44824" y="340659"/>
                </a:cubicBezTo>
                <a:cubicBezTo>
                  <a:pt x="48546" y="349344"/>
                  <a:pt x="49562" y="359101"/>
                  <a:pt x="53788" y="367553"/>
                </a:cubicBezTo>
                <a:cubicBezTo>
                  <a:pt x="58606" y="377190"/>
                  <a:pt x="66372" y="385092"/>
                  <a:pt x="71718" y="394447"/>
                </a:cubicBezTo>
                <a:cubicBezTo>
                  <a:pt x="78348" y="406050"/>
                  <a:pt x="83017" y="418703"/>
                  <a:pt x="89647" y="430306"/>
                </a:cubicBezTo>
                <a:cubicBezTo>
                  <a:pt x="94992" y="439661"/>
                  <a:pt x="102231" y="447845"/>
                  <a:pt x="107576" y="457200"/>
                </a:cubicBezTo>
                <a:cubicBezTo>
                  <a:pt x="136522" y="507855"/>
                  <a:pt x="111480" y="479032"/>
                  <a:pt x="143435" y="510989"/>
                </a:cubicBezTo>
                <a:cubicBezTo>
                  <a:pt x="160888" y="563346"/>
                  <a:pt x="138745" y="515263"/>
                  <a:pt x="179294" y="555812"/>
                </a:cubicBezTo>
                <a:cubicBezTo>
                  <a:pt x="186913" y="563431"/>
                  <a:pt x="190493" y="574293"/>
                  <a:pt x="197224" y="582706"/>
                </a:cubicBezTo>
                <a:cubicBezTo>
                  <a:pt x="202504" y="589306"/>
                  <a:pt x="209873" y="594036"/>
                  <a:pt x="215153" y="600636"/>
                </a:cubicBezTo>
                <a:cubicBezTo>
                  <a:pt x="221883" y="609049"/>
                  <a:pt x="226070" y="619350"/>
                  <a:pt x="233082" y="627530"/>
                </a:cubicBezTo>
                <a:cubicBezTo>
                  <a:pt x="249625" y="646831"/>
                  <a:pt x="272043" y="669422"/>
                  <a:pt x="295835" y="681318"/>
                </a:cubicBezTo>
                <a:cubicBezTo>
                  <a:pt x="304287" y="685544"/>
                  <a:pt x="314277" y="686057"/>
                  <a:pt x="322729" y="690283"/>
                </a:cubicBezTo>
                <a:cubicBezTo>
                  <a:pt x="384285" y="721060"/>
                  <a:pt x="307971" y="699881"/>
                  <a:pt x="394447" y="717177"/>
                </a:cubicBezTo>
                <a:cubicBezTo>
                  <a:pt x="451223" y="714189"/>
                  <a:pt x="509025" y="719362"/>
                  <a:pt x="564776" y="708212"/>
                </a:cubicBezTo>
                <a:cubicBezTo>
                  <a:pt x="585906" y="703986"/>
                  <a:pt x="601326" y="685282"/>
                  <a:pt x="618565" y="672353"/>
                </a:cubicBezTo>
                <a:lnTo>
                  <a:pt x="690282" y="618565"/>
                </a:lnTo>
                <a:cubicBezTo>
                  <a:pt x="710885" y="556759"/>
                  <a:pt x="694849" y="578141"/>
                  <a:pt x="726141" y="546847"/>
                </a:cubicBezTo>
                <a:cubicBezTo>
                  <a:pt x="729129" y="537882"/>
                  <a:pt x="730880" y="528405"/>
                  <a:pt x="735106" y="519953"/>
                </a:cubicBezTo>
                <a:cubicBezTo>
                  <a:pt x="759584" y="470998"/>
                  <a:pt x="748481" y="515734"/>
                  <a:pt x="762000" y="466165"/>
                </a:cubicBezTo>
                <a:cubicBezTo>
                  <a:pt x="784477" y="383750"/>
                  <a:pt x="761647" y="412728"/>
                  <a:pt x="797859" y="376518"/>
                </a:cubicBezTo>
                <a:cubicBezTo>
                  <a:pt x="803835" y="364565"/>
                  <a:pt x="810825" y="353067"/>
                  <a:pt x="815788" y="340659"/>
                </a:cubicBezTo>
                <a:cubicBezTo>
                  <a:pt x="822807" y="323112"/>
                  <a:pt x="823235" y="302596"/>
                  <a:pt x="833718" y="286871"/>
                </a:cubicBezTo>
                <a:lnTo>
                  <a:pt x="851647" y="259977"/>
                </a:lnTo>
                <a:cubicBezTo>
                  <a:pt x="854635" y="248024"/>
                  <a:pt x="856036" y="212678"/>
                  <a:pt x="860612" y="224118"/>
                </a:cubicBezTo>
                <a:cubicBezTo>
                  <a:pt x="870662" y="249242"/>
                  <a:pt x="865461" y="278055"/>
                  <a:pt x="869576" y="304800"/>
                </a:cubicBezTo>
                <a:cubicBezTo>
                  <a:pt x="870385" y="310055"/>
                  <a:pt x="882658" y="359473"/>
                  <a:pt x="887506" y="367553"/>
                </a:cubicBezTo>
                <a:cubicBezTo>
                  <a:pt x="891854" y="374801"/>
                  <a:pt x="901086" y="378235"/>
                  <a:pt x="905435" y="385483"/>
                </a:cubicBezTo>
                <a:cubicBezTo>
                  <a:pt x="919186" y="408402"/>
                  <a:pt x="932842" y="431844"/>
                  <a:pt x="941294" y="457200"/>
                </a:cubicBezTo>
                <a:cubicBezTo>
                  <a:pt x="944282" y="466165"/>
                  <a:pt x="945017" y="476231"/>
                  <a:pt x="950259" y="484094"/>
                </a:cubicBezTo>
                <a:cubicBezTo>
                  <a:pt x="957292" y="494643"/>
                  <a:pt x="968188" y="502024"/>
                  <a:pt x="977153" y="510989"/>
                </a:cubicBezTo>
                <a:cubicBezTo>
                  <a:pt x="992932" y="558324"/>
                  <a:pt x="980877" y="530023"/>
                  <a:pt x="1021976" y="591671"/>
                </a:cubicBezTo>
                <a:cubicBezTo>
                  <a:pt x="1036345" y="613224"/>
                  <a:pt x="1062259" y="655900"/>
                  <a:pt x="1084729" y="663389"/>
                </a:cubicBezTo>
                <a:lnTo>
                  <a:pt x="1111624" y="672353"/>
                </a:lnTo>
                <a:cubicBezTo>
                  <a:pt x="1141506" y="669365"/>
                  <a:pt x="1171541" y="667636"/>
                  <a:pt x="1201271" y="663389"/>
                </a:cubicBezTo>
                <a:cubicBezTo>
                  <a:pt x="1213468" y="661647"/>
                  <a:pt x="1226432" y="660537"/>
                  <a:pt x="1237129" y="654424"/>
                </a:cubicBezTo>
                <a:cubicBezTo>
                  <a:pt x="1331142" y="600702"/>
                  <a:pt x="1206951" y="646555"/>
                  <a:pt x="1290918" y="618565"/>
                </a:cubicBezTo>
                <a:cubicBezTo>
                  <a:pt x="1299883" y="609600"/>
                  <a:pt x="1308072" y="599787"/>
                  <a:pt x="1317812" y="591671"/>
                </a:cubicBezTo>
                <a:cubicBezTo>
                  <a:pt x="1326089" y="584774"/>
                  <a:pt x="1337088" y="581361"/>
                  <a:pt x="1344706" y="573742"/>
                </a:cubicBezTo>
                <a:cubicBezTo>
                  <a:pt x="1352325" y="566123"/>
                  <a:pt x="1355904" y="555260"/>
                  <a:pt x="1362635" y="546847"/>
                </a:cubicBezTo>
                <a:cubicBezTo>
                  <a:pt x="1367915" y="540247"/>
                  <a:pt x="1375285" y="535518"/>
                  <a:pt x="1380565" y="528918"/>
                </a:cubicBezTo>
                <a:cubicBezTo>
                  <a:pt x="1387296" y="520505"/>
                  <a:pt x="1391763" y="510437"/>
                  <a:pt x="1398494" y="502024"/>
                </a:cubicBezTo>
                <a:cubicBezTo>
                  <a:pt x="1403774" y="495424"/>
                  <a:pt x="1411144" y="490694"/>
                  <a:pt x="1416424" y="484094"/>
                </a:cubicBezTo>
                <a:cubicBezTo>
                  <a:pt x="1423155" y="475681"/>
                  <a:pt x="1426735" y="464818"/>
                  <a:pt x="1434353" y="457200"/>
                </a:cubicBezTo>
                <a:cubicBezTo>
                  <a:pt x="1441971" y="449582"/>
                  <a:pt x="1452282" y="445247"/>
                  <a:pt x="1461247" y="439271"/>
                </a:cubicBezTo>
                <a:cubicBezTo>
                  <a:pt x="1481849" y="377464"/>
                  <a:pt x="1465812" y="398847"/>
                  <a:pt x="1497106" y="367553"/>
                </a:cubicBezTo>
                <a:lnTo>
                  <a:pt x="1532965" y="259977"/>
                </a:lnTo>
                <a:lnTo>
                  <a:pt x="1541929" y="233083"/>
                </a:lnTo>
                <a:lnTo>
                  <a:pt x="1550894" y="206189"/>
                </a:lnTo>
                <a:lnTo>
                  <a:pt x="1568824" y="259977"/>
                </a:lnTo>
                <a:cubicBezTo>
                  <a:pt x="1571812" y="268942"/>
                  <a:pt x="1571106" y="280189"/>
                  <a:pt x="1577788" y="286871"/>
                </a:cubicBezTo>
                <a:lnTo>
                  <a:pt x="1595718" y="304800"/>
                </a:lnTo>
                <a:cubicBezTo>
                  <a:pt x="1609267" y="359003"/>
                  <a:pt x="1600782" y="328958"/>
                  <a:pt x="1622612" y="394447"/>
                </a:cubicBezTo>
                <a:lnTo>
                  <a:pt x="1640541" y="448236"/>
                </a:lnTo>
                <a:lnTo>
                  <a:pt x="1658471" y="466165"/>
                </a:lnTo>
                <a:cubicBezTo>
                  <a:pt x="1664447" y="484094"/>
                  <a:pt x="1665917" y="504228"/>
                  <a:pt x="1676400" y="519953"/>
                </a:cubicBezTo>
                <a:cubicBezTo>
                  <a:pt x="1688353" y="537883"/>
                  <a:pt x="1705444" y="553299"/>
                  <a:pt x="1712259" y="573742"/>
                </a:cubicBezTo>
                <a:cubicBezTo>
                  <a:pt x="1715247" y="582707"/>
                  <a:pt x="1715321" y="593257"/>
                  <a:pt x="1721224" y="600636"/>
                </a:cubicBezTo>
                <a:cubicBezTo>
                  <a:pt x="1727955" y="609049"/>
                  <a:pt x="1739841" y="611668"/>
                  <a:pt x="1748118" y="618565"/>
                </a:cubicBezTo>
                <a:cubicBezTo>
                  <a:pt x="1757858" y="626681"/>
                  <a:pt x="1764463" y="638426"/>
                  <a:pt x="1775012" y="645459"/>
                </a:cubicBezTo>
                <a:cubicBezTo>
                  <a:pt x="1782875" y="650701"/>
                  <a:pt x="1793454" y="650198"/>
                  <a:pt x="1801906" y="654424"/>
                </a:cubicBezTo>
                <a:cubicBezTo>
                  <a:pt x="1871419" y="689181"/>
                  <a:pt x="1788095" y="658784"/>
                  <a:pt x="1855694" y="681318"/>
                </a:cubicBezTo>
                <a:cubicBezTo>
                  <a:pt x="1888565" y="678330"/>
                  <a:pt x="1921941" y="678826"/>
                  <a:pt x="1954306" y="672353"/>
                </a:cubicBezTo>
                <a:cubicBezTo>
                  <a:pt x="1975015" y="668211"/>
                  <a:pt x="1995078" y="652764"/>
                  <a:pt x="2008094" y="636494"/>
                </a:cubicBezTo>
                <a:cubicBezTo>
                  <a:pt x="2014825" y="628081"/>
                  <a:pt x="2020047" y="618565"/>
                  <a:pt x="2026024" y="609600"/>
                </a:cubicBezTo>
                <a:cubicBezTo>
                  <a:pt x="2029012" y="600635"/>
                  <a:pt x="2029746" y="590569"/>
                  <a:pt x="2034988" y="582706"/>
                </a:cubicBezTo>
                <a:cubicBezTo>
                  <a:pt x="2065929" y="536294"/>
                  <a:pt x="2073869" y="573638"/>
                  <a:pt x="2097741" y="502024"/>
                </a:cubicBezTo>
                <a:cubicBezTo>
                  <a:pt x="2119078" y="438015"/>
                  <a:pt x="2105188" y="463961"/>
                  <a:pt x="2133600" y="421342"/>
                </a:cubicBezTo>
                <a:cubicBezTo>
                  <a:pt x="2147148" y="367152"/>
                  <a:pt x="2138671" y="397165"/>
                  <a:pt x="2160494" y="331694"/>
                </a:cubicBezTo>
                <a:lnTo>
                  <a:pt x="2169459" y="304800"/>
                </a:lnTo>
                <a:cubicBezTo>
                  <a:pt x="2172447" y="295835"/>
                  <a:pt x="2174198" y="286358"/>
                  <a:pt x="2178424" y="277906"/>
                </a:cubicBezTo>
                <a:cubicBezTo>
                  <a:pt x="2191250" y="252254"/>
                  <a:pt x="2198724" y="241531"/>
                  <a:pt x="2205318" y="215153"/>
                </a:cubicBezTo>
                <a:cubicBezTo>
                  <a:pt x="2209013" y="200371"/>
                  <a:pt x="2210977" y="185204"/>
                  <a:pt x="2214282" y="170330"/>
                </a:cubicBezTo>
                <a:cubicBezTo>
                  <a:pt x="2216955" y="158302"/>
                  <a:pt x="2220259" y="146424"/>
                  <a:pt x="2223247" y="134471"/>
                </a:cubicBezTo>
                <a:cubicBezTo>
                  <a:pt x="2229334" y="142587"/>
                  <a:pt x="2261519" y="184120"/>
                  <a:pt x="2268071" y="197224"/>
                </a:cubicBezTo>
                <a:cubicBezTo>
                  <a:pt x="2272297" y="205676"/>
                  <a:pt x="2271962" y="216146"/>
                  <a:pt x="2277035" y="224118"/>
                </a:cubicBezTo>
                <a:cubicBezTo>
                  <a:pt x="2293078" y="249329"/>
                  <a:pt x="2330824" y="295836"/>
                  <a:pt x="2330824" y="295836"/>
                </a:cubicBezTo>
                <a:cubicBezTo>
                  <a:pt x="2339809" y="322792"/>
                  <a:pt x="2338407" y="326451"/>
                  <a:pt x="2357718" y="349624"/>
                </a:cubicBezTo>
                <a:cubicBezTo>
                  <a:pt x="2365834" y="359363"/>
                  <a:pt x="2376828" y="366511"/>
                  <a:pt x="2384612" y="376518"/>
                </a:cubicBezTo>
                <a:cubicBezTo>
                  <a:pt x="2455576" y="467756"/>
                  <a:pt x="2393304" y="403138"/>
                  <a:pt x="2438400" y="448236"/>
                </a:cubicBezTo>
                <a:cubicBezTo>
                  <a:pt x="2454180" y="495573"/>
                  <a:pt x="2442123" y="467266"/>
                  <a:pt x="2483224" y="528918"/>
                </a:cubicBezTo>
                <a:lnTo>
                  <a:pt x="2501153" y="555812"/>
                </a:lnTo>
                <a:cubicBezTo>
                  <a:pt x="2507129" y="564777"/>
                  <a:pt x="2511464" y="575088"/>
                  <a:pt x="2519082" y="582706"/>
                </a:cubicBezTo>
                <a:cubicBezTo>
                  <a:pt x="2525059" y="588683"/>
                  <a:pt x="2531732" y="594036"/>
                  <a:pt x="2537012" y="600636"/>
                </a:cubicBezTo>
                <a:cubicBezTo>
                  <a:pt x="2548290" y="614733"/>
                  <a:pt x="2556218" y="635467"/>
                  <a:pt x="2572871" y="645459"/>
                </a:cubicBezTo>
                <a:cubicBezTo>
                  <a:pt x="2580974" y="650321"/>
                  <a:pt x="2590800" y="651436"/>
                  <a:pt x="2599765" y="654424"/>
                </a:cubicBezTo>
                <a:cubicBezTo>
                  <a:pt x="2657458" y="635192"/>
                  <a:pt x="2594793" y="660536"/>
                  <a:pt x="2653553" y="618565"/>
                </a:cubicBezTo>
                <a:cubicBezTo>
                  <a:pt x="2664428" y="610798"/>
                  <a:pt x="2677459" y="606612"/>
                  <a:pt x="2689412" y="600636"/>
                </a:cubicBezTo>
                <a:cubicBezTo>
                  <a:pt x="2695388" y="594659"/>
                  <a:pt x="2700741" y="587986"/>
                  <a:pt x="2707341" y="582706"/>
                </a:cubicBezTo>
                <a:cubicBezTo>
                  <a:pt x="2715754" y="575975"/>
                  <a:pt x="2726616" y="572395"/>
                  <a:pt x="2734235" y="564777"/>
                </a:cubicBezTo>
                <a:cubicBezTo>
                  <a:pt x="2794004" y="505009"/>
                  <a:pt x="2707338" y="567769"/>
                  <a:pt x="2779059" y="519953"/>
                </a:cubicBezTo>
                <a:cubicBezTo>
                  <a:pt x="2834242" y="437177"/>
                  <a:pt x="2763822" y="538999"/>
                  <a:pt x="2814918" y="475130"/>
                </a:cubicBezTo>
                <a:cubicBezTo>
                  <a:pt x="2860164" y="418574"/>
                  <a:pt x="2807477" y="473607"/>
                  <a:pt x="2850776" y="430306"/>
                </a:cubicBezTo>
                <a:cubicBezTo>
                  <a:pt x="2873312" y="362701"/>
                  <a:pt x="2842911" y="446039"/>
                  <a:pt x="2877671" y="376518"/>
                </a:cubicBezTo>
                <a:cubicBezTo>
                  <a:pt x="2884833" y="362194"/>
                  <a:pt x="2891772" y="327162"/>
                  <a:pt x="2895600" y="313765"/>
                </a:cubicBezTo>
                <a:cubicBezTo>
                  <a:pt x="2898196" y="304679"/>
                  <a:pt x="2901969" y="295957"/>
                  <a:pt x="2904565" y="286871"/>
                </a:cubicBezTo>
                <a:cubicBezTo>
                  <a:pt x="2907950" y="275024"/>
                  <a:pt x="2909989" y="262813"/>
                  <a:pt x="2913529" y="251012"/>
                </a:cubicBezTo>
                <a:cubicBezTo>
                  <a:pt x="2918960" y="232910"/>
                  <a:pt x="2926486" y="215457"/>
                  <a:pt x="2931459" y="197224"/>
                </a:cubicBezTo>
                <a:cubicBezTo>
                  <a:pt x="2936398" y="179117"/>
                  <a:pt x="2946975" y="114298"/>
                  <a:pt x="2949388" y="98612"/>
                </a:cubicBezTo>
                <a:cubicBezTo>
                  <a:pt x="2960043" y="29350"/>
                  <a:pt x="2958353" y="53977"/>
                  <a:pt x="295835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809129" y="1739153"/>
            <a:ext cx="2626659" cy="1595718"/>
          </a:xfrm>
          <a:custGeom>
            <a:avLst/>
            <a:gdLst>
              <a:gd name="connsiteX0" fmla="*/ 2626659 w 2626659"/>
              <a:gd name="connsiteY0" fmla="*/ 0 h 1595718"/>
              <a:gd name="connsiteX1" fmla="*/ 2608730 w 2626659"/>
              <a:gd name="connsiteY1" fmla="*/ 98612 h 1595718"/>
              <a:gd name="connsiteX2" fmla="*/ 2590800 w 2626659"/>
              <a:gd name="connsiteY2" fmla="*/ 134471 h 1595718"/>
              <a:gd name="connsiteX3" fmla="*/ 2563906 w 2626659"/>
              <a:gd name="connsiteY3" fmla="*/ 197223 h 1595718"/>
              <a:gd name="connsiteX4" fmla="*/ 2537012 w 2626659"/>
              <a:gd name="connsiteY4" fmla="*/ 259976 h 1595718"/>
              <a:gd name="connsiteX5" fmla="*/ 2519083 w 2626659"/>
              <a:gd name="connsiteY5" fmla="*/ 322729 h 1595718"/>
              <a:gd name="connsiteX6" fmla="*/ 2510118 w 2626659"/>
              <a:gd name="connsiteY6" fmla="*/ 358588 h 1595718"/>
              <a:gd name="connsiteX7" fmla="*/ 2492189 w 2626659"/>
              <a:gd name="connsiteY7" fmla="*/ 385482 h 1595718"/>
              <a:gd name="connsiteX8" fmla="*/ 2456330 w 2626659"/>
              <a:gd name="connsiteY8" fmla="*/ 466165 h 1595718"/>
              <a:gd name="connsiteX9" fmla="*/ 2447365 w 2626659"/>
              <a:gd name="connsiteY9" fmla="*/ 502023 h 1595718"/>
              <a:gd name="connsiteX10" fmla="*/ 2411506 w 2626659"/>
              <a:gd name="connsiteY10" fmla="*/ 573741 h 1595718"/>
              <a:gd name="connsiteX11" fmla="*/ 2402542 w 2626659"/>
              <a:gd name="connsiteY11" fmla="*/ 609600 h 1595718"/>
              <a:gd name="connsiteX12" fmla="*/ 2375647 w 2626659"/>
              <a:gd name="connsiteY12" fmla="*/ 663388 h 1595718"/>
              <a:gd name="connsiteX13" fmla="*/ 2357718 w 2626659"/>
              <a:gd name="connsiteY13" fmla="*/ 726141 h 1595718"/>
              <a:gd name="connsiteX14" fmla="*/ 2321859 w 2626659"/>
              <a:gd name="connsiteY14" fmla="*/ 779929 h 1595718"/>
              <a:gd name="connsiteX15" fmla="*/ 2312895 w 2626659"/>
              <a:gd name="connsiteY15" fmla="*/ 815788 h 1595718"/>
              <a:gd name="connsiteX16" fmla="*/ 2294965 w 2626659"/>
              <a:gd name="connsiteY16" fmla="*/ 833718 h 1595718"/>
              <a:gd name="connsiteX17" fmla="*/ 2268071 w 2626659"/>
              <a:gd name="connsiteY17" fmla="*/ 887506 h 1595718"/>
              <a:gd name="connsiteX18" fmla="*/ 2232212 w 2626659"/>
              <a:gd name="connsiteY18" fmla="*/ 950259 h 1595718"/>
              <a:gd name="connsiteX19" fmla="*/ 2214283 w 2626659"/>
              <a:gd name="connsiteY19" fmla="*/ 986118 h 1595718"/>
              <a:gd name="connsiteX20" fmla="*/ 2178424 w 2626659"/>
              <a:gd name="connsiteY20" fmla="*/ 1039906 h 1595718"/>
              <a:gd name="connsiteX21" fmla="*/ 2160495 w 2626659"/>
              <a:gd name="connsiteY21" fmla="*/ 1066800 h 1595718"/>
              <a:gd name="connsiteX22" fmla="*/ 2115671 w 2626659"/>
              <a:gd name="connsiteY22" fmla="*/ 1120588 h 1595718"/>
              <a:gd name="connsiteX23" fmla="*/ 2079812 w 2626659"/>
              <a:gd name="connsiteY23" fmla="*/ 1156447 h 1595718"/>
              <a:gd name="connsiteX24" fmla="*/ 2061883 w 2626659"/>
              <a:gd name="connsiteY24" fmla="*/ 1183341 h 1595718"/>
              <a:gd name="connsiteX25" fmla="*/ 2017059 w 2626659"/>
              <a:gd name="connsiteY25" fmla="*/ 1219200 h 1595718"/>
              <a:gd name="connsiteX26" fmla="*/ 1963271 w 2626659"/>
              <a:gd name="connsiteY26" fmla="*/ 1272988 h 1595718"/>
              <a:gd name="connsiteX27" fmla="*/ 1945342 w 2626659"/>
              <a:gd name="connsiteY27" fmla="*/ 1290918 h 1595718"/>
              <a:gd name="connsiteX28" fmla="*/ 1918447 w 2626659"/>
              <a:gd name="connsiteY28" fmla="*/ 1308847 h 1595718"/>
              <a:gd name="connsiteX29" fmla="*/ 1891553 w 2626659"/>
              <a:gd name="connsiteY29" fmla="*/ 1344706 h 1595718"/>
              <a:gd name="connsiteX30" fmla="*/ 1810871 w 2626659"/>
              <a:gd name="connsiteY30" fmla="*/ 1389529 h 1595718"/>
              <a:gd name="connsiteX31" fmla="*/ 1775012 w 2626659"/>
              <a:gd name="connsiteY31" fmla="*/ 1425388 h 1595718"/>
              <a:gd name="connsiteX32" fmla="*/ 1748118 w 2626659"/>
              <a:gd name="connsiteY32" fmla="*/ 1434353 h 1595718"/>
              <a:gd name="connsiteX33" fmla="*/ 1721224 w 2626659"/>
              <a:gd name="connsiteY33" fmla="*/ 1452282 h 1595718"/>
              <a:gd name="connsiteX34" fmla="*/ 1685365 w 2626659"/>
              <a:gd name="connsiteY34" fmla="*/ 1461247 h 1595718"/>
              <a:gd name="connsiteX35" fmla="*/ 1622612 w 2626659"/>
              <a:gd name="connsiteY35" fmla="*/ 1488141 h 1595718"/>
              <a:gd name="connsiteX36" fmla="*/ 1595718 w 2626659"/>
              <a:gd name="connsiteY36" fmla="*/ 1506071 h 1595718"/>
              <a:gd name="connsiteX37" fmla="*/ 1524000 w 2626659"/>
              <a:gd name="connsiteY37" fmla="*/ 1524000 h 1595718"/>
              <a:gd name="connsiteX38" fmla="*/ 1425389 w 2626659"/>
              <a:gd name="connsiteY38" fmla="*/ 1550894 h 1595718"/>
              <a:gd name="connsiteX39" fmla="*/ 1389530 w 2626659"/>
              <a:gd name="connsiteY39" fmla="*/ 1559859 h 1595718"/>
              <a:gd name="connsiteX40" fmla="*/ 1308847 w 2626659"/>
              <a:gd name="connsiteY40" fmla="*/ 1577788 h 1595718"/>
              <a:gd name="connsiteX41" fmla="*/ 1183342 w 2626659"/>
              <a:gd name="connsiteY41" fmla="*/ 1586753 h 1595718"/>
              <a:gd name="connsiteX42" fmla="*/ 1084730 w 2626659"/>
              <a:gd name="connsiteY42" fmla="*/ 1595718 h 1595718"/>
              <a:gd name="connsiteX43" fmla="*/ 851647 w 2626659"/>
              <a:gd name="connsiteY43" fmla="*/ 1586753 h 1595718"/>
              <a:gd name="connsiteX44" fmla="*/ 797859 w 2626659"/>
              <a:gd name="connsiteY44" fmla="*/ 1568823 h 1595718"/>
              <a:gd name="connsiteX45" fmla="*/ 770965 w 2626659"/>
              <a:gd name="connsiteY45" fmla="*/ 1559859 h 1595718"/>
              <a:gd name="connsiteX46" fmla="*/ 717177 w 2626659"/>
              <a:gd name="connsiteY46" fmla="*/ 1524000 h 1595718"/>
              <a:gd name="connsiteX47" fmla="*/ 690283 w 2626659"/>
              <a:gd name="connsiteY47" fmla="*/ 1506071 h 1595718"/>
              <a:gd name="connsiteX48" fmla="*/ 663389 w 2626659"/>
              <a:gd name="connsiteY48" fmla="*/ 1497106 h 1595718"/>
              <a:gd name="connsiteX49" fmla="*/ 645459 w 2626659"/>
              <a:gd name="connsiteY49" fmla="*/ 1479176 h 1595718"/>
              <a:gd name="connsiteX50" fmla="*/ 627530 w 2626659"/>
              <a:gd name="connsiteY50" fmla="*/ 1452282 h 1595718"/>
              <a:gd name="connsiteX51" fmla="*/ 600636 w 2626659"/>
              <a:gd name="connsiteY51" fmla="*/ 1434353 h 1595718"/>
              <a:gd name="connsiteX52" fmla="*/ 528918 w 2626659"/>
              <a:gd name="connsiteY52" fmla="*/ 1371600 h 1595718"/>
              <a:gd name="connsiteX53" fmla="*/ 510989 w 2626659"/>
              <a:gd name="connsiteY53" fmla="*/ 1344706 h 1595718"/>
              <a:gd name="connsiteX54" fmla="*/ 466165 w 2626659"/>
              <a:gd name="connsiteY54" fmla="*/ 1299882 h 1595718"/>
              <a:gd name="connsiteX55" fmla="*/ 448236 w 2626659"/>
              <a:gd name="connsiteY55" fmla="*/ 1272988 h 1595718"/>
              <a:gd name="connsiteX56" fmla="*/ 430306 w 2626659"/>
              <a:gd name="connsiteY56" fmla="*/ 1255059 h 1595718"/>
              <a:gd name="connsiteX57" fmla="*/ 394447 w 2626659"/>
              <a:gd name="connsiteY57" fmla="*/ 1201271 h 1595718"/>
              <a:gd name="connsiteX58" fmla="*/ 385483 w 2626659"/>
              <a:gd name="connsiteY58" fmla="*/ 1174376 h 1595718"/>
              <a:gd name="connsiteX59" fmla="*/ 367553 w 2626659"/>
              <a:gd name="connsiteY59" fmla="*/ 1156447 h 1595718"/>
              <a:gd name="connsiteX60" fmla="*/ 349624 w 2626659"/>
              <a:gd name="connsiteY60" fmla="*/ 1129553 h 1595718"/>
              <a:gd name="connsiteX61" fmla="*/ 313765 w 2626659"/>
              <a:gd name="connsiteY61" fmla="*/ 1066800 h 1595718"/>
              <a:gd name="connsiteX62" fmla="*/ 286871 w 2626659"/>
              <a:gd name="connsiteY62" fmla="*/ 1039906 h 1595718"/>
              <a:gd name="connsiteX63" fmla="*/ 277906 w 2626659"/>
              <a:gd name="connsiteY63" fmla="*/ 1013012 h 1595718"/>
              <a:gd name="connsiteX64" fmla="*/ 242047 w 2626659"/>
              <a:gd name="connsiteY64" fmla="*/ 968188 h 1595718"/>
              <a:gd name="connsiteX65" fmla="*/ 233083 w 2626659"/>
              <a:gd name="connsiteY65" fmla="*/ 941294 h 1595718"/>
              <a:gd name="connsiteX66" fmla="*/ 215153 w 2626659"/>
              <a:gd name="connsiteY66" fmla="*/ 914400 h 1595718"/>
              <a:gd name="connsiteX67" fmla="*/ 188259 w 2626659"/>
              <a:gd name="connsiteY67" fmla="*/ 860612 h 1595718"/>
              <a:gd name="connsiteX68" fmla="*/ 152400 w 2626659"/>
              <a:gd name="connsiteY68" fmla="*/ 779929 h 1595718"/>
              <a:gd name="connsiteX69" fmla="*/ 143436 w 2626659"/>
              <a:gd name="connsiteY69" fmla="*/ 744071 h 1595718"/>
              <a:gd name="connsiteX70" fmla="*/ 116542 w 2626659"/>
              <a:gd name="connsiteY70" fmla="*/ 690282 h 1595718"/>
              <a:gd name="connsiteX71" fmla="*/ 89647 w 2626659"/>
              <a:gd name="connsiteY71" fmla="*/ 600635 h 1595718"/>
              <a:gd name="connsiteX72" fmla="*/ 53789 w 2626659"/>
              <a:gd name="connsiteY72" fmla="*/ 528918 h 1595718"/>
              <a:gd name="connsiteX73" fmla="*/ 44824 w 2626659"/>
              <a:gd name="connsiteY73" fmla="*/ 502023 h 1595718"/>
              <a:gd name="connsiteX74" fmla="*/ 26895 w 2626659"/>
              <a:gd name="connsiteY74" fmla="*/ 403412 h 1595718"/>
              <a:gd name="connsiteX75" fmla="*/ 17930 w 2626659"/>
              <a:gd name="connsiteY75" fmla="*/ 376518 h 1595718"/>
              <a:gd name="connsiteX76" fmla="*/ 8965 w 2626659"/>
              <a:gd name="connsiteY76" fmla="*/ 304800 h 1595718"/>
              <a:gd name="connsiteX77" fmla="*/ 0 w 2626659"/>
              <a:gd name="connsiteY77" fmla="*/ 259976 h 159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26659" h="1595718">
                <a:moveTo>
                  <a:pt x="2626659" y="0"/>
                </a:moveTo>
                <a:cubicBezTo>
                  <a:pt x="2625153" y="9037"/>
                  <a:pt x="2612908" y="86078"/>
                  <a:pt x="2608730" y="98612"/>
                </a:cubicBezTo>
                <a:cubicBezTo>
                  <a:pt x="2604504" y="111290"/>
                  <a:pt x="2596777" y="122518"/>
                  <a:pt x="2590800" y="134471"/>
                </a:cubicBezTo>
                <a:cubicBezTo>
                  <a:pt x="2565065" y="237419"/>
                  <a:pt x="2601052" y="110549"/>
                  <a:pt x="2563906" y="197223"/>
                </a:cubicBezTo>
                <a:cubicBezTo>
                  <a:pt x="2529173" y="278268"/>
                  <a:pt x="2582026" y="192457"/>
                  <a:pt x="2537012" y="259976"/>
                </a:cubicBezTo>
                <a:cubicBezTo>
                  <a:pt x="2508986" y="372078"/>
                  <a:pt x="2544804" y="232702"/>
                  <a:pt x="2519083" y="322729"/>
                </a:cubicBezTo>
                <a:cubicBezTo>
                  <a:pt x="2515698" y="334576"/>
                  <a:pt x="2514971" y="347263"/>
                  <a:pt x="2510118" y="358588"/>
                </a:cubicBezTo>
                <a:cubicBezTo>
                  <a:pt x="2505874" y="368491"/>
                  <a:pt x="2496565" y="375636"/>
                  <a:pt x="2492189" y="385482"/>
                </a:cubicBezTo>
                <a:cubicBezTo>
                  <a:pt x="2449516" y="481497"/>
                  <a:pt x="2496905" y="405301"/>
                  <a:pt x="2456330" y="466165"/>
                </a:cubicBezTo>
                <a:cubicBezTo>
                  <a:pt x="2453342" y="478118"/>
                  <a:pt x="2452104" y="490650"/>
                  <a:pt x="2447365" y="502023"/>
                </a:cubicBezTo>
                <a:cubicBezTo>
                  <a:pt x="2437085" y="526695"/>
                  <a:pt x="2411506" y="573741"/>
                  <a:pt x="2411506" y="573741"/>
                </a:cubicBezTo>
                <a:cubicBezTo>
                  <a:pt x="2408518" y="585694"/>
                  <a:pt x="2407395" y="598275"/>
                  <a:pt x="2402542" y="609600"/>
                </a:cubicBezTo>
                <a:cubicBezTo>
                  <a:pt x="2368866" y="688177"/>
                  <a:pt x="2397232" y="587840"/>
                  <a:pt x="2375647" y="663388"/>
                </a:cubicBezTo>
                <a:cubicBezTo>
                  <a:pt x="2372915" y="672951"/>
                  <a:pt x="2364042" y="714758"/>
                  <a:pt x="2357718" y="726141"/>
                </a:cubicBezTo>
                <a:cubicBezTo>
                  <a:pt x="2347253" y="744978"/>
                  <a:pt x="2321859" y="779929"/>
                  <a:pt x="2321859" y="779929"/>
                </a:cubicBezTo>
                <a:cubicBezTo>
                  <a:pt x="2318871" y="791882"/>
                  <a:pt x="2318405" y="804768"/>
                  <a:pt x="2312895" y="815788"/>
                </a:cubicBezTo>
                <a:cubicBezTo>
                  <a:pt x="2309115" y="823348"/>
                  <a:pt x="2298745" y="826158"/>
                  <a:pt x="2294965" y="833718"/>
                </a:cubicBezTo>
                <a:cubicBezTo>
                  <a:pt x="2261919" y="899808"/>
                  <a:pt x="2309825" y="845749"/>
                  <a:pt x="2268071" y="887506"/>
                </a:cubicBezTo>
                <a:cubicBezTo>
                  <a:pt x="2250458" y="940344"/>
                  <a:pt x="2270979" y="888230"/>
                  <a:pt x="2232212" y="950259"/>
                </a:cubicBezTo>
                <a:cubicBezTo>
                  <a:pt x="2225129" y="961592"/>
                  <a:pt x="2221159" y="974659"/>
                  <a:pt x="2214283" y="986118"/>
                </a:cubicBezTo>
                <a:cubicBezTo>
                  <a:pt x="2203196" y="1004596"/>
                  <a:pt x="2190377" y="1021977"/>
                  <a:pt x="2178424" y="1039906"/>
                </a:cubicBezTo>
                <a:cubicBezTo>
                  <a:pt x="2172448" y="1048871"/>
                  <a:pt x="2168114" y="1059182"/>
                  <a:pt x="2160495" y="1066800"/>
                </a:cubicBezTo>
                <a:cubicBezTo>
                  <a:pt x="2067247" y="1160044"/>
                  <a:pt x="2190546" y="1033234"/>
                  <a:pt x="2115671" y="1120588"/>
                </a:cubicBezTo>
                <a:cubicBezTo>
                  <a:pt x="2104670" y="1133423"/>
                  <a:pt x="2089189" y="1142382"/>
                  <a:pt x="2079812" y="1156447"/>
                </a:cubicBezTo>
                <a:cubicBezTo>
                  <a:pt x="2073836" y="1165412"/>
                  <a:pt x="2068614" y="1174928"/>
                  <a:pt x="2061883" y="1183341"/>
                </a:cubicBezTo>
                <a:cubicBezTo>
                  <a:pt x="2037643" y="1213641"/>
                  <a:pt x="2049318" y="1190526"/>
                  <a:pt x="2017059" y="1219200"/>
                </a:cubicBezTo>
                <a:cubicBezTo>
                  <a:pt x="1998108" y="1236046"/>
                  <a:pt x="1981200" y="1255059"/>
                  <a:pt x="1963271" y="1272988"/>
                </a:cubicBezTo>
                <a:cubicBezTo>
                  <a:pt x="1957295" y="1278965"/>
                  <a:pt x="1952375" y="1286230"/>
                  <a:pt x="1945342" y="1290918"/>
                </a:cubicBezTo>
                <a:lnTo>
                  <a:pt x="1918447" y="1308847"/>
                </a:lnTo>
                <a:cubicBezTo>
                  <a:pt x="1909482" y="1320800"/>
                  <a:pt x="1902720" y="1334780"/>
                  <a:pt x="1891553" y="1344706"/>
                </a:cubicBezTo>
                <a:cubicBezTo>
                  <a:pt x="1854561" y="1377588"/>
                  <a:pt x="1847394" y="1377355"/>
                  <a:pt x="1810871" y="1389529"/>
                </a:cubicBezTo>
                <a:cubicBezTo>
                  <a:pt x="1798918" y="1401482"/>
                  <a:pt x="1791049" y="1420042"/>
                  <a:pt x="1775012" y="1425388"/>
                </a:cubicBezTo>
                <a:cubicBezTo>
                  <a:pt x="1766047" y="1428376"/>
                  <a:pt x="1756570" y="1430127"/>
                  <a:pt x="1748118" y="1434353"/>
                </a:cubicBezTo>
                <a:cubicBezTo>
                  <a:pt x="1738481" y="1439171"/>
                  <a:pt x="1731127" y="1448038"/>
                  <a:pt x="1721224" y="1452282"/>
                </a:cubicBezTo>
                <a:cubicBezTo>
                  <a:pt x="1709899" y="1457135"/>
                  <a:pt x="1697318" y="1458259"/>
                  <a:pt x="1685365" y="1461247"/>
                </a:cubicBezTo>
                <a:cubicBezTo>
                  <a:pt x="1617842" y="1506262"/>
                  <a:pt x="1703662" y="1453404"/>
                  <a:pt x="1622612" y="1488141"/>
                </a:cubicBezTo>
                <a:cubicBezTo>
                  <a:pt x="1612709" y="1492385"/>
                  <a:pt x="1605844" y="1502389"/>
                  <a:pt x="1595718" y="1506071"/>
                </a:cubicBezTo>
                <a:cubicBezTo>
                  <a:pt x="1572560" y="1514492"/>
                  <a:pt x="1547377" y="1516207"/>
                  <a:pt x="1524000" y="1524000"/>
                </a:cubicBezTo>
                <a:cubicBezTo>
                  <a:pt x="1473728" y="1540758"/>
                  <a:pt x="1506277" y="1530672"/>
                  <a:pt x="1425389" y="1550894"/>
                </a:cubicBezTo>
                <a:cubicBezTo>
                  <a:pt x="1413436" y="1553882"/>
                  <a:pt x="1401219" y="1555963"/>
                  <a:pt x="1389530" y="1559859"/>
                </a:cubicBezTo>
                <a:cubicBezTo>
                  <a:pt x="1354767" y="1571446"/>
                  <a:pt x="1353923" y="1573280"/>
                  <a:pt x="1308847" y="1577788"/>
                </a:cubicBezTo>
                <a:cubicBezTo>
                  <a:pt x="1267114" y="1581961"/>
                  <a:pt x="1225150" y="1583408"/>
                  <a:pt x="1183342" y="1586753"/>
                </a:cubicBezTo>
                <a:cubicBezTo>
                  <a:pt x="1150441" y="1589385"/>
                  <a:pt x="1117601" y="1592730"/>
                  <a:pt x="1084730" y="1595718"/>
                </a:cubicBezTo>
                <a:cubicBezTo>
                  <a:pt x="1007036" y="1592730"/>
                  <a:pt x="929059" y="1594011"/>
                  <a:pt x="851647" y="1586753"/>
                </a:cubicBezTo>
                <a:cubicBezTo>
                  <a:pt x="832830" y="1584989"/>
                  <a:pt x="815788" y="1574799"/>
                  <a:pt x="797859" y="1568823"/>
                </a:cubicBezTo>
                <a:lnTo>
                  <a:pt x="770965" y="1559859"/>
                </a:lnTo>
                <a:lnTo>
                  <a:pt x="717177" y="1524000"/>
                </a:lnTo>
                <a:cubicBezTo>
                  <a:pt x="708212" y="1518024"/>
                  <a:pt x="700504" y="1509478"/>
                  <a:pt x="690283" y="1506071"/>
                </a:cubicBezTo>
                <a:lnTo>
                  <a:pt x="663389" y="1497106"/>
                </a:lnTo>
                <a:cubicBezTo>
                  <a:pt x="657412" y="1491129"/>
                  <a:pt x="650739" y="1485776"/>
                  <a:pt x="645459" y="1479176"/>
                </a:cubicBezTo>
                <a:cubicBezTo>
                  <a:pt x="638728" y="1470763"/>
                  <a:pt x="635148" y="1459900"/>
                  <a:pt x="627530" y="1452282"/>
                </a:cubicBezTo>
                <a:cubicBezTo>
                  <a:pt x="619912" y="1444664"/>
                  <a:pt x="608744" y="1441448"/>
                  <a:pt x="600636" y="1434353"/>
                </a:cubicBezTo>
                <a:cubicBezTo>
                  <a:pt x="516729" y="1360934"/>
                  <a:pt x="589437" y="1411945"/>
                  <a:pt x="528918" y="1371600"/>
                </a:cubicBezTo>
                <a:cubicBezTo>
                  <a:pt x="522942" y="1362635"/>
                  <a:pt x="518084" y="1352814"/>
                  <a:pt x="510989" y="1344706"/>
                </a:cubicBezTo>
                <a:cubicBezTo>
                  <a:pt x="497075" y="1328804"/>
                  <a:pt x="477886" y="1317464"/>
                  <a:pt x="466165" y="1299882"/>
                </a:cubicBezTo>
                <a:cubicBezTo>
                  <a:pt x="460189" y="1290917"/>
                  <a:pt x="454967" y="1281401"/>
                  <a:pt x="448236" y="1272988"/>
                </a:cubicBezTo>
                <a:cubicBezTo>
                  <a:pt x="442956" y="1266388"/>
                  <a:pt x="435377" y="1261821"/>
                  <a:pt x="430306" y="1255059"/>
                </a:cubicBezTo>
                <a:cubicBezTo>
                  <a:pt x="417377" y="1237820"/>
                  <a:pt x="394447" y="1201271"/>
                  <a:pt x="394447" y="1201271"/>
                </a:cubicBezTo>
                <a:cubicBezTo>
                  <a:pt x="391459" y="1192306"/>
                  <a:pt x="390345" y="1182479"/>
                  <a:pt x="385483" y="1174376"/>
                </a:cubicBezTo>
                <a:cubicBezTo>
                  <a:pt x="381135" y="1167128"/>
                  <a:pt x="372833" y="1163047"/>
                  <a:pt x="367553" y="1156447"/>
                </a:cubicBezTo>
                <a:cubicBezTo>
                  <a:pt x="360822" y="1148034"/>
                  <a:pt x="354969" y="1138908"/>
                  <a:pt x="349624" y="1129553"/>
                </a:cubicBezTo>
                <a:cubicBezTo>
                  <a:pt x="333679" y="1101649"/>
                  <a:pt x="333624" y="1090630"/>
                  <a:pt x="313765" y="1066800"/>
                </a:cubicBezTo>
                <a:cubicBezTo>
                  <a:pt x="305649" y="1057061"/>
                  <a:pt x="295836" y="1048871"/>
                  <a:pt x="286871" y="1039906"/>
                </a:cubicBezTo>
                <a:cubicBezTo>
                  <a:pt x="283883" y="1030941"/>
                  <a:pt x="282132" y="1021464"/>
                  <a:pt x="277906" y="1013012"/>
                </a:cubicBezTo>
                <a:cubicBezTo>
                  <a:pt x="266597" y="990393"/>
                  <a:pt x="258724" y="984865"/>
                  <a:pt x="242047" y="968188"/>
                </a:cubicBezTo>
                <a:cubicBezTo>
                  <a:pt x="239059" y="959223"/>
                  <a:pt x="237309" y="949746"/>
                  <a:pt x="233083" y="941294"/>
                </a:cubicBezTo>
                <a:cubicBezTo>
                  <a:pt x="228265" y="931657"/>
                  <a:pt x="219397" y="924303"/>
                  <a:pt x="215153" y="914400"/>
                </a:cubicBezTo>
                <a:cubicBezTo>
                  <a:pt x="190370" y="856573"/>
                  <a:pt x="224347" y="896698"/>
                  <a:pt x="188259" y="860612"/>
                </a:cubicBezTo>
                <a:cubicBezTo>
                  <a:pt x="166923" y="796602"/>
                  <a:pt x="180814" y="822548"/>
                  <a:pt x="152400" y="779929"/>
                </a:cubicBezTo>
                <a:cubicBezTo>
                  <a:pt x="149412" y="767976"/>
                  <a:pt x="148289" y="755395"/>
                  <a:pt x="143436" y="744071"/>
                </a:cubicBezTo>
                <a:cubicBezTo>
                  <a:pt x="109757" y="665487"/>
                  <a:pt x="138128" y="765835"/>
                  <a:pt x="116542" y="690282"/>
                </a:cubicBezTo>
                <a:cubicBezTo>
                  <a:pt x="107963" y="660255"/>
                  <a:pt x="103850" y="629041"/>
                  <a:pt x="89647" y="600635"/>
                </a:cubicBezTo>
                <a:cubicBezTo>
                  <a:pt x="77694" y="576729"/>
                  <a:pt x="62241" y="554274"/>
                  <a:pt x="53789" y="528918"/>
                </a:cubicBezTo>
                <a:cubicBezTo>
                  <a:pt x="50801" y="519953"/>
                  <a:pt x="46874" y="511248"/>
                  <a:pt x="44824" y="502023"/>
                </a:cubicBezTo>
                <a:cubicBezTo>
                  <a:pt x="28845" y="430119"/>
                  <a:pt x="43203" y="468646"/>
                  <a:pt x="26895" y="403412"/>
                </a:cubicBezTo>
                <a:cubicBezTo>
                  <a:pt x="24603" y="394245"/>
                  <a:pt x="20918" y="385483"/>
                  <a:pt x="17930" y="376518"/>
                </a:cubicBezTo>
                <a:cubicBezTo>
                  <a:pt x="14942" y="352612"/>
                  <a:pt x="12628" y="328612"/>
                  <a:pt x="8965" y="304800"/>
                </a:cubicBezTo>
                <a:cubicBezTo>
                  <a:pt x="6648" y="289740"/>
                  <a:pt x="0" y="259976"/>
                  <a:pt x="0" y="2599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19"/>
            <a:endCxn id="9" idx="61"/>
          </p:cNvCxnSpPr>
          <p:nvPr/>
        </p:nvCxnSpPr>
        <p:spPr>
          <a:xfrm flipH="1">
            <a:off x="6122894" y="2725271"/>
            <a:ext cx="1900518" cy="80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3"/>
            <a:endCxn id="9" idx="12"/>
          </p:cNvCxnSpPr>
          <p:nvPr/>
        </p:nvCxnSpPr>
        <p:spPr>
          <a:xfrm flipV="1">
            <a:off x="6087035" y="2402541"/>
            <a:ext cx="2097741" cy="34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70"/>
          </p:cNvCxnSpPr>
          <p:nvPr/>
        </p:nvCxnSpPr>
        <p:spPr>
          <a:xfrm flipH="1">
            <a:off x="5925671" y="2366682"/>
            <a:ext cx="2151529" cy="62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19600" y="1930685"/>
            <a:ext cx="932414" cy="43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SMARTInkShape-Group75"/>
          <p:cNvGrpSpPr/>
          <p:nvPr/>
        </p:nvGrpSpPr>
        <p:grpSpPr>
          <a:xfrm>
            <a:off x="7826856" y="1700893"/>
            <a:ext cx="813612" cy="543961"/>
            <a:chOff x="7826856" y="1700893"/>
            <a:chExt cx="813612" cy="543961"/>
          </a:xfrm>
        </p:grpSpPr>
        <p:sp>
          <p:nvSpPr>
            <p:cNvPr id="2" name="SMARTInkShape-182"/>
            <p:cNvSpPr/>
            <p:nvPr>
              <p:custDataLst>
                <p:tags r:id="rId19"/>
              </p:custDataLst>
            </p:nvPr>
          </p:nvSpPr>
          <p:spPr>
            <a:xfrm>
              <a:off x="8248958" y="2060122"/>
              <a:ext cx="143683" cy="119491"/>
            </a:xfrm>
            <a:custGeom>
              <a:avLst/>
              <a:gdLst/>
              <a:ahLst/>
              <a:cxnLst/>
              <a:rect l="0" t="0" r="0" b="0"/>
              <a:pathLst>
                <a:path w="143683" h="119491">
                  <a:moveTo>
                    <a:pt x="122157" y="0"/>
                  </a:moveTo>
                  <a:lnTo>
                    <a:pt x="122157" y="0"/>
                  </a:lnTo>
                  <a:lnTo>
                    <a:pt x="127375" y="0"/>
                  </a:lnTo>
                  <a:lnTo>
                    <a:pt x="127532" y="2889"/>
                  </a:lnTo>
                  <a:lnTo>
                    <a:pt x="129183" y="5920"/>
                  </a:lnTo>
                  <a:lnTo>
                    <a:pt x="131327" y="9283"/>
                  </a:lnTo>
                  <a:lnTo>
                    <a:pt x="138541" y="30343"/>
                  </a:lnTo>
                  <a:lnTo>
                    <a:pt x="142685" y="38001"/>
                  </a:lnTo>
                  <a:lnTo>
                    <a:pt x="143682" y="45337"/>
                  </a:lnTo>
                  <a:lnTo>
                    <a:pt x="135813" y="69793"/>
                  </a:lnTo>
                  <a:lnTo>
                    <a:pt x="123315" y="88849"/>
                  </a:lnTo>
                  <a:lnTo>
                    <a:pt x="96804" y="106994"/>
                  </a:lnTo>
                  <a:lnTo>
                    <a:pt x="87162" y="111866"/>
                  </a:lnTo>
                  <a:lnTo>
                    <a:pt x="62254" y="118465"/>
                  </a:lnTo>
                  <a:lnTo>
                    <a:pt x="50654" y="119490"/>
                  </a:lnTo>
                  <a:lnTo>
                    <a:pt x="41570" y="116778"/>
                  </a:lnTo>
                  <a:lnTo>
                    <a:pt x="23379" y="102255"/>
                  </a:lnTo>
                  <a:lnTo>
                    <a:pt x="6068" y="75383"/>
                  </a:lnTo>
                  <a:lnTo>
                    <a:pt x="607" y="69238"/>
                  </a:lnTo>
                  <a:lnTo>
                    <a:pt x="0" y="67930"/>
                  </a:lnTo>
                  <a:lnTo>
                    <a:pt x="200" y="67058"/>
                  </a:lnTo>
                  <a:lnTo>
                    <a:pt x="937" y="66476"/>
                  </a:lnTo>
                  <a:lnTo>
                    <a:pt x="1758" y="64218"/>
                  </a:lnTo>
                  <a:lnTo>
                    <a:pt x="1976" y="62769"/>
                  </a:lnTo>
                  <a:lnTo>
                    <a:pt x="2727" y="61803"/>
                  </a:lnTo>
                  <a:lnTo>
                    <a:pt x="21329" y="51242"/>
                  </a:lnTo>
                  <a:lnTo>
                    <a:pt x="46002" y="47505"/>
                  </a:lnTo>
                  <a:lnTo>
                    <a:pt x="57590" y="44325"/>
                  </a:lnTo>
                  <a:lnTo>
                    <a:pt x="74136" y="43611"/>
                  </a:lnTo>
                  <a:lnTo>
                    <a:pt x="78235" y="45185"/>
                  </a:lnTo>
                  <a:lnTo>
                    <a:pt x="82907" y="48235"/>
                  </a:lnTo>
                  <a:lnTo>
                    <a:pt x="83546" y="50264"/>
                  </a:lnTo>
                  <a:lnTo>
                    <a:pt x="83716" y="51652"/>
                  </a:lnTo>
                  <a:lnTo>
                    <a:pt x="85518" y="54807"/>
                  </a:lnTo>
                  <a:lnTo>
                    <a:pt x="87730" y="58225"/>
                  </a:lnTo>
                  <a:lnTo>
                    <a:pt x="88975" y="63549"/>
                  </a:lnTo>
                  <a:lnTo>
                    <a:pt x="90058" y="74994"/>
                  </a:lnTo>
                  <a:lnTo>
                    <a:pt x="96216" y="92192"/>
                  </a:lnTo>
                  <a:lnTo>
                    <a:pt x="100385" y="9797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MARTInkShape-183"/>
            <p:cNvSpPr/>
            <p:nvPr>
              <p:custDataLst>
                <p:tags r:id="rId20"/>
              </p:custDataLst>
            </p:nvPr>
          </p:nvSpPr>
          <p:spPr>
            <a:xfrm>
              <a:off x="7826856" y="1772007"/>
              <a:ext cx="122634" cy="239027"/>
            </a:xfrm>
            <a:custGeom>
              <a:avLst/>
              <a:gdLst/>
              <a:ahLst/>
              <a:cxnLst/>
              <a:rect l="0" t="0" r="0" b="0"/>
              <a:pathLst>
                <a:path w="122634" h="239027">
                  <a:moveTo>
                    <a:pt x="108830" y="37743"/>
                  </a:moveTo>
                  <a:lnTo>
                    <a:pt x="108830" y="37743"/>
                  </a:lnTo>
                  <a:lnTo>
                    <a:pt x="108830" y="34853"/>
                  </a:lnTo>
                  <a:lnTo>
                    <a:pt x="110442" y="31822"/>
                  </a:lnTo>
                  <a:lnTo>
                    <a:pt x="112570" y="28459"/>
                  </a:lnTo>
                  <a:lnTo>
                    <a:pt x="114207" y="21725"/>
                  </a:lnTo>
                  <a:lnTo>
                    <a:pt x="108895" y="16040"/>
                  </a:lnTo>
                  <a:lnTo>
                    <a:pt x="96574" y="15978"/>
                  </a:lnTo>
                  <a:lnTo>
                    <a:pt x="70605" y="26999"/>
                  </a:lnTo>
                  <a:lnTo>
                    <a:pt x="59808" y="33955"/>
                  </a:lnTo>
                  <a:lnTo>
                    <a:pt x="39682" y="49909"/>
                  </a:lnTo>
                  <a:lnTo>
                    <a:pt x="20780" y="76993"/>
                  </a:lnTo>
                  <a:lnTo>
                    <a:pt x="12841" y="101582"/>
                  </a:lnTo>
                  <a:lnTo>
                    <a:pt x="5449" y="126150"/>
                  </a:lnTo>
                  <a:lnTo>
                    <a:pt x="1054" y="151229"/>
                  </a:lnTo>
                  <a:lnTo>
                    <a:pt x="186" y="173654"/>
                  </a:lnTo>
                  <a:lnTo>
                    <a:pt x="0" y="198118"/>
                  </a:lnTo>
                  <a:lnTo>
                    <a:pt x="4323" y="213512"/>
                  </a:lnTo>
                  <a:lnTo>
                    <a:pt x="11000" y="226588"/>
                  </a:lnTo>
                  <a:lnTo>
                    <a:pt x="18143" y="235173"/>
                  </a:lnTo>
                  <a:lnTo>
                    <a:pt x="23369" y="237371"/>
                  </a:lnTo>
                  <a:lnTo>
                    <a:pt x="42553" y="239026"/>
                  </a:lnTo>
                  <a:lnTo>
                    <a:pt x="52839" y="236209"/>
                  </a:lnTo>
                  <a:lnTo>
                    <a:pt x="70763" y="222177"/>
                  </a:lnTo>
                  <a:lnTo>
                    <a:pt x="92504" y="195053"/>
                  </a:lnTo>
                  <a:lnTo>
                    <a:pt x="106299" y="168302"/>
                  </a:lnTo>
                  <a:lnTo>
                    <a:pt x="114131" y="144973"/>
                  </a:lnTo>
                  <a:lnTo>
                    <a:pt x="118061" y="124347"/>
                  </a:lnTo>
                  <a:lnTo>
                    <a:pt x="120837" y="102914"/>
                  </a:lnTo>
                  <a:lnTo>
                    <a:pt x="122633" y="88480"/>
                  </a:lnTo>
                  <a:lnTo>
                    <a:pt x="120849" y="66753"/>
                  </a:lnTo>
                  <a:lnTo>
                    <a:pt x="119447" y="45599"/>
                  </a:lnTo>
                  <a:lnTo>
                    <a:pt x="112183" y="19179"/>
                  </a:lnTo>
                  <a:lnTo>
                    <a:pt x="105147" y="7892"/>
                  </a:lnTo>
                  <a:lnTo>
                    <a:pt x="101548" y="3712"/>
                  </a:lnTo>
                  <a:lnTo>
                    <a:pt x="97933" y="1452"/>
                  </a:lnTo>
                  <a:lnTo>
                    <a:pt x="90686" y="0"/>
                  </a:lnTo>
                  <a:lnTo>
                    <a:pt x="82354" y="2638"/>
                  </a:lnTo>
                  <a:lnTo>
                    <a:pt x="58853" y="17817"/>
                  </a:lnTo>
                  <a:lnTo>
                    <a:pt x="49066" y="32782"/>
                  </a:lnTo>
                  <a:lnTo>
                    <a:pt x="39695" y="52501"/>
                  </a:lnTo>
                  <a:lnTo>
                    <a:pt x="33481" y="77145"/>
                  </a:lnTo>
                  <a:lnTo>
                    <a:pt x="32705" y="101039"/>
                  </a:lnTo>
                  <a:lnTo>
                    <a:pt x="32634" y="126631"/>
                  </a:lnTo>
                  <a:lnTo>
                    <a:pt x="33236" y="137525"/>
                  </a:lnTo>
                  <a:lnTo>
                    <a:pt x="38173" y="154955"/>
                  </a:lnTo>
                  <a:lnTo>
                    <a:pt x="47457" y="168330"/>
                  </a:lnTo>
                  <a:lnTo>
                    <a:pt x="48897" y="171982"/>
                  </a:lnTo>
                  <a:lnTo>
                    <a:pt x="51551" y="175620"/>
                  </a:lnTo>
                  <a:lnTo>
                    <a:pt x="54747" y="177641"/>
                  </a:lnTo>
                  <a:lnTo>
                    <a:pt x="58184" y="179144"/>
                  </a:lnTo>
                  <a:lnTo>
                    <a:pt x="63518" y="182785"/>
                  </a:lnTo>
                  <a:lnTo>
                    <a:pt x="69660" y="184448"/>
                  </a:lnTo>
                  <a:lnTo>
                    <a:pt x="76172" y="184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184"/>
            <p:cNvSpPr/>
            <p:nvPr>
              <p:custDataLst>
                <p:tags r:id="rId21"/>
              </p:custDataLst>
            </p:nvPr>
          </p:nvSpPr>
          <p:spPr>
            <a:xfrm>
              <a:off x="7919357" y="1902278"/>
              <a:ext cx="152325" cy="32659"/>
            </a:xfrm>
            <a:custGeom>
              <a:avLst/>
              <a:gdLst/>
              <a:ahLst/>
              <a:cxnLst/>
              <a:rect l="0" t="0" r="0" b="0"/>
              <a:pathLst>
                <a:path w="152325" h="32659">
                  <a:moveTo>
                    <a:pt x="0" y="0"/>
                  </a:moveTo>
                  <a:lnTo>
                    <a:pt x="0" y="0"/>
                  </a:lnTo>
                  <a:lnTo>
                    <a:pt x="0" y="2890"/>
                  </a:lnTo>
                  <a:lnTo>
                    <a:pt x="605" y="3741"/>
                  </a:lnTo>
                  <a:lnTo>
                    <a:pt x="1613" y="4309"/>
                  </a:lnTo>
                  <a:lnTo>
                    <a:pt x="2890" y="4687"/>
                  </a:lnTo>
                  <a:lnTo>
                    <a:pt x="3741" y="5544"/>
                  </a:lnTo>
                  <a:lnTo>
                    <a:pt x="4686" y="8108"/>
                  </a:lnTo>
                  <a:lnTo>
                    <a:pt x="5544" y="9035"/>
                  </a:lnTo>
                  <a:lnTo>
                    <a:pt x="12953" y="13532"/>
                  </a:lnTo>
                  <a:lnTo>
                    <a:pt x="23608" y="23659"/>
                  </a:lnTo>
                  <a:lnTo>
                    <a:pt x="30449" y="25635"/>
                  </a:lnTo>
                  <a:lnTo>
                    <a:pt x="54235" y="28689"/>
                  </a:lnTo>
                  <a:lnTo>
                    <a:pt x="66869" y="31482"/>
                  </a:lnTo>
                  <a:lnTo>
                    <a:pt x="92129" y="32503"/>
                  </a:lnTo>
                  <a:lnTo>
                    <a:pt x="119056" y="32644"/>
                  </a:lnTo>
                  <a:lnTo>
                    <a:pt x="145608" y="32658"/>
                  </a:lnTo>
                  <a:lnTo>
                    <a:pt x="152324" y="32658"/>
                  </a:lnTo>
                  <a:lnTo>
                    <a:pt x="149488" y="29768"/>
                  </a:lnTo>
                  <a:lnTo>
                    <a:pt x="148040" y="29522"/>
                  </a:lnTo>
                  <a:lnTo>
                    <a:pt x="146469" y="29962"/>
                  </a:lnTo>
                  <a:lnTo>
                    <a:pt x="142494" y="32125"/>
                  </a:lnTo>
                  <a:lnTo>
                    <a:pt x="136071" y="3265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185"/>
            <p:cNvSpPr/>
            <p:nvPr>
              <p:custDataLst>
                <p:tags r:id="rId22"/>
              </p:custDataLst>
            </p:nvPr>
          </p:nvSpPr>
          <p:spPr>
            <a:xfrm>
              <a:off x="8131860" y="1815193"/>
              <a:ext cx="108395" cy="228276"/>
            </a:xfrm>
            <a:custGeom>
              <a:avLst/>
              <a:gdLst/>
              <a:ahLst/>
              <a:cxnLst/>
              <a:rect l="0" t="0" r="0" b="0"/>
              <a:pathLst>
                <a:path w="108395" h="228276">
                  <a:moveTo>
                    <a:pt x="48755" y="0"/>
                  </a:moveTo>
                  <a:lnTo>
                    <a:pt x="48755" y="0"/>
                  </a:lnTo>
                  <a:lnTo>
                    <a:pt x="64036" y="0"/>
                  </a:lnTo>
                  <a:lnTo>
                    <a:pt x="69222" y="3741"/>
                  </a:lnTo>
                  <a:lnTo>
                    <a:pt x="72567" y="4686"/>
                  </a:lnTo>
                  <a:lnTo>
                    <a:pt x="73701" y="5543"/>
                  </a:lnTo>
                  <a:lnTo>
                    <a:pt x="79510" y="18423"/>
                  </a:lnTo>
                  <a:lnTo>
                    <a:pt x="86905" y="45529"/>
                  </a:lnTo>
                  <a:lnTo>
                    <a:pt x="97849" y="70767"/>
                  </a:lnTo>
                  <a:lnTo>
                    <a:pt x="100813" y="78623"/>
                  </a:lnTo>
                  <a:lnTo>
                    <a:pt x="104657" y="104213"/>
                  </a:lnTo>
                  <a:lnTo>
                    <a:pt x="107449" y="114536"/>
                  </a:lnTo>
                  <a:lnTo>
                    <a:pt x="108394" y="125971"/>
                  </a:lnTo>
                  <a:lnTo>
                    <a:pt x="103919" y="142481"/>
                  </a:lnTo>
                  <a:lnTo>
                    <a:pt x="90985" y="161716"/>
                  </a:lnTo>
                  <a:lnTo>
                    <a:pt x="64262" y="188916"/>
                  </a:lnTo>
                  <a:lnTo>
                    <a:pt x="37061" y="213241"/>
                  </a:lnTo>
                  <a:lnTo>
                    <a:pt x="29601" y="221176"/>
                  </a:lnTo>
                  <a:lnTo>
                    <a:pt x="27328" y="227503"/>
                  </a:lnTo>
                  <a:lnTo>
                    <a:pt x="26608" y="227869"/>
                  </a:lnTo>
                  <a:lnTo>
                    <a:pt x="24196" y="228275"/>
                  </a:lnTo>
                  <a:lnTo>
                    <a:pt x="23310" y="227778"/>
                  </a:lnTo>
                  <a:lnTo>
                    <a:pt x="22721" y="226843"/>
                  </a:lnTo>
                  <a:lnTo>
                    <a:pt x="22328" y="225614"/>
                  </a:lnTo>
                  <a:lnTo>
                    <a:pt x="17956" y="218692"/>
                  </a:lnTo>
                  <a:lnTo>
                    <a:pt x="13280" y="192211"/>
                  </a:lnTo>
                  <a:lnTo>
                    <a:pt x="6692" y="178466"/>
                  </a:lnTo>
                  <a:lnTo>
                    <a:pt x="4801" y="161925"/>
                  </a:lnTo>
                  <a:lnTo>
                    <a:pt x="290" y="152711"/>
                  </a:lnTo>
                  <a:lnTo>
                    <a:pt x="0" y="149918"/>
                  </a:lnTo>
                  <a:lnTo>
                    <a:pt x="528" y="148931"/>
                  </a:lnTo>
                  <a:lnTo>
                    <a:pt x="1484" y="148273"/>
                  </a:lnTo>
                  <a:lnTo>
                    <a:pt x="4160" y="146937"/>
                  </a:lnTo>
                  <a:lnTo>
                    <a:pt x="14350" y="138329"/>
                  </a:lnTo>
                  <a:lnTo>
                    <a:pt x="37534" y="129391"/>
                  </a:lnTo>
                  <a:lnTo>
                    <a:pt x="41348" y="127055"/>
                  </a:lnTo>
                  <a:lnTo>
                    <a:pt x="46896" y="125135"/>
                  </a:lnTo>
                  <a:lnTo>
                    <a:pt x="52369" y="121609"/>
                  </a:lnTo>
                  <a:lnTo>
                    <a:pt x="57822" y="120296"/>
                  </a:lnTo>
                  <a:lnTo>
                    <a:pt x="64007" y="119815"/>
                  </a:lnTo>
                  <a:lnTo>
                    <a:pt x="64366" y="120396"/>
                  </a:lnTo>
                  <a:lnTo>
                    <a:pt x="65475" y="124102"/>
                  </a:lnTo>
                  <a:lnTo>
                    <a:pt x="74485" y="136114"/>
                  </a:lnTo>
                  <a:lnTo>
                    <a:pt x="83457" y="156349"/>
                  </a:lnTo>
                  <a:lnTo>
                    <a:pt x="96137" y="174042"/>
                  </a:lnTo>
                  <a:lnTo>
                    <a:pt x="97632" y="177743"/>
                  </a:lnTo>
                  <a:lnTo>
                    <a:pt x="101269" y="183226"/>
                  </a:lnTo>
                  <a:lnTo>
                    <a:pt x="102931" y="189423"/>
                  </a:lnTo>
                  <a:lnTo>
                    <a:pt x="103183" y="1959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86"/>
            <p:cNvSpPr/>
            <p:nvPr>
              <p:custDataLst>
                <p:tags r:id="rId23"/>
              </p:custDataLst>
            </p:nvPr>
          </p:nvSpPr>
          <p:spPr>
            <a:xfrm>
              <a:off x="8311385" y="1700893"/>
              <a:ext cx="108715" cy="195902"/>
            </a:xfrm>
            <a:custGeom>
              <a:avLst/>
              <a:gdLst/>
              <a:ahLst/>
              <a:cxnLst/>
              <a:rect l="0" t="0" r="0" b="0"/>
              <a:pathLst>
                <a:path w="108715" h="195902">
                  <a:moveTo>
                    <a:pt x="48843" y="5443"/>
                  </a:moveTo>
                  <a:lnTo>
                    <a:pt x="48843" y="5443"/>
                  </a:lnTo>
                  <a:lnTo>
                    <a:pt x="53530" y="756"/>
                  </a:lnTo>
                  <a:lnTo>
                    <a:pt x="58906" y="66"/>
                  </a:lnTo>
                  <a:lnTo>
                    <a:pt x="73208" y="0"/>
                  </a:lnTo>
                  <a:lnTo>
                    <a:pt x="92200" y="8108"/>
                  </a:lnTo>
                  <a:lnTo>
                    <a:pt x="94076" y="10243"/>
                  </a:lnTo>
                  <a:lnTo>
                    <a:pt x="100225" y="22904"/>
                  </a:lnTo>
                  <a:lnTo>
                    <a:pt x="105259" y="28826"/>
                  </a:lnTo>
                  <a:lnTo>
                    <a:pt x="107179" y="34180"/>
                  </a:lnTo>
                  <a:lnTo>
                    <a:pt x="108625" y="61036"/>
                  </a:lnTo>
                  <a:lnTo>
                    <a:pt x="108707" y="87944"/>
                  </a:lnTo>
                  <a:lnTo>
                    <a:pt x="108714" y="115132"/>
                  </a:lnTo>
                  <a:lnTo>
                    <a:pt x="108110" y="135026"/>
                  </a:lnTo>
                  <a:lnTo>
                    <a:pt x="100607" y="161608"/>
                  </a:lnTo>
                  <a:lnTo>
                    <a:pt x="94033" y="171667"/>
                  </a:lnTo>
                  <a:lnTo>
                    <a:pt x="82696" y="183182"/>
                  </a:lnTo>
                  <a:lnTo>
                    <a:pt x="63749" y="193518"/>
                  </a:lnTo>
                  <a:lnTo>
                    <a:pt x="56149" y="195224"/>
                  </a:lnTo>
                  <a:lnTo>
                    <a:pt x="32411" y="195901"/>
                  </a:lnTo>
                  <a:lnTo>
                    <a:pt x="25816" y="195319"/>
                  </a:lnTo>
                  <a:lnTo>
                    <a:pt x="18704" y="191592"/>
                  </a:lnTo>
                  <a:lnTo>
                    <a:pt x="3514" y="177772"/>
                  </a:lnTo>
                  <a:lnTo>
                    <a:pt x="1483" y="172546"/>
                  </a:lnTo>
                  <a:lnTo>
                    <a:pt x="0" y="147949"/>
                  </a:lnTo>
                  <a:lnTo>
                    <a:pt x="481" y="128945"/>
                  </a:lnTo>
                  <a:lnTo>
                    <a:pt x="4547" y="116467"/>
                  </a:lnTo>
                  <a:lnTo>
                    <a:pt x="13389" y="106248"/>
                  </a:lnTo>
                  <a:lnTo>
                    <a:pt x="16556" y="104674"/>
                  </a:lnTo>
                  <a:lnTo>
                    <a:pt x="26406" y="103663"/>
                  </a:lnTo>
                  <a:lnTo>
                    <a:pt x="31412" y="105137"/>
                  </a:lnTo>
                  <a:lnTo>
                    <a:pt x="36258" y="107204"/>
                  </a:lnTo>
                  <a:lnTo>
                    <a:pt x="61493" y="109419"/>
                  </a:lnTo>
                  <a:lnTo>
                    <a:pt x="72184" y="113538"/>
                  </a:lnTo>
                  <a:lnTo>
                    <a:pt x="92387" y="1143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87"/>
            <p:cNvSpPr/>
            <p:nvPr>
              <p:custDataLst>
                <p:tags r:id="rId24"/>
              </p:custDataLst>
            </p:nvPr>
          </p:nvSpPr>
          <p:spPr>
            <a:xfrm>
              <a:off x="8430986" y="1728108"/>
              <a:ext cx="81643" cy="174097"/>
            </a:xfrm>
            <a:custGeom>
              <a:avLst/>
              <a:gdLst/>
              <a:ahLst/>
              <a:cxnLst/>
              <a:rect l="0" t="0" r="0" b="0"/>
              <a:pathLst>
                <a:path w="81643" h="174097">
                  <a:moveTo>
                    <a:pt x="27214" y="5442"/>
                  </a:moveTo>
                  <a:lnTo>
                    <a:pt x="27214" y="5442"/>
                  </a:lnTo>
                  <a:lnTo>
                    <a:pt x="30104" y="5442"/>
                  </a:lnTo>
                  <a:lnTo>
                    <a:pt x="30955" y="6047"/>
                  </a:lnTo>
                  <a:lnTo>
                    <a:pt x="31522" y="7055"/>
                  </a:lnTo>
                  <a:lnTo>
                    <a:pt x="31901" y="8332"/>
                  </a:lnTo>
                  <a:lnTo>
                    <a:pt x="32757" y="9183"/>
                  </a:lnTo>
                  <a:lnTo>
                    <a:pt x="35322" y="10128"/>
                  </a:lnTo>
                  <a:lnTo>
                    <a:pt x="58930" y="10865"/>
                  </a:lnTo>
                  <a:lnTo>
                    <a:pt x="64089" y="9263"/>
                  </a:lnTo>
                  <a:lnTo>
                    <a:pt x="68398" y="7140"/>
                  </a:lnTo>
                  <a:lnTo>
                    <a:pt x="72329" y="6197"/>
                  </a:lnTo>
                  <a:lnTo>
                    <a:pt x="73619" y="5340"/>
                  </a:lnTo>
                  <a:lnTo>
                    <a:pt x="74479" y="4165"/>
                  </a:lnTo>
                  <a:lnTo>
                    <a:pt x="75053" y="2776"/>
                  </a:lnTo>
                  <a:lnTo>
                    <a:pt x="76040" y="1851"/>
                  </a:lnTo>
                  <a:lnTo>
                    <a:pt x="81641" y="0"/>
                  </a:lnTo>
                  <a:lnTo>
                    <a:pt x="81642" y="2889"/>
                  </a:lnTo>
                  <a:lnTo>
                    <a:pt x="80030" y="5920"/>
                  </a:lnTo>
                  <a:lnTo>
                    <a:pt x="77902" y="9283"/>
                  </a:lnTo>
                  <a:lnTo>
                    <a:pt x="76536" y="16370"/>
                  </a:lnTo>
                  <a:lnTo>
                    <a:pt x="76220" y="33716"/>
                  </a:lnTo>
                  <a:lnTo>
                    <a:pt x="74596" y="37764"/>
                  </a:lnTo>
                  <a:lnTo>
                    <a:pt x="72463" y="41579"/>
                  </a:lnTo>
                  <a:lnTo>
                    <a:pt x="65863" y="67336"/>
                  </a:lnTo>
                  <a:lnTo>
                    <a:pt x="65362" y="92658"/>
                  </a:lnTo>
                  <a:lnTo>
                    <a:pt x="65923" y="115966"/>
                  </a:lnTo>
                  <a:lnTo>
                    <a:pt x="72034" y="141505"/>
                  </a:lnTo>
                  <a:lnTo>
                    <a:pt x="75377" y="153137"/>
                  </a:lnTo>
                  <a:lnTo>
                    <a:pt x="76128" y="165005"/>
                  </a:lnTo>
                  <a:lnTo>
                    <a:pt x="75547" y="166246"/>
                  </a:lnTo>
                  <a:lnTo>
                    <a:pt x="74555" y="167073"/>
                  </a:lnTo>
                  <a:lnTo>
                    <a:pt x="73289" y="167625"/>
                  </a:lnTo>
                  <a:lnTo>
                    <a:pt x="72445" y="168597"/>
                  </a:lnTo>
                  <a:lnTo>
                    <a:pt x="71507" y="171290"/>
                  </a:lnTo>
                  <a:lnTo>
                    <a:pt x="70652" y="172250"/>
                  </a:lnTo>
                  <a:lnTo>
                    <a:pt x="68090" y="173317"/>
                  </a:lnTo>
                  <a:lnTo>
                    <a:pt x="53296" y="174096"/>
                  </a:lnTo>
                  <a:lnTo>
                    <a:pt x="26399" y="168950"/>
                  </a:lnTo>
                  <a:lnTo>
                    <a:pt x="22215" y="167214"/>
                  </a:lnTo>
                  <a:lnTo>
                    <a:pt x="7300" y="158829"/>
                  </a:lnTo>
                  <a:lnTo>
                    <a:pt x="3103" y="158134"/>
                  </a:lnTo>
                  <a:lnTo>
                    <a:pt x="2069" y="157432"/>
                  </a:lnTo>
                  <a:lnTo>
                    <a:pt x="1380" y="156359"/>
                  </a:lnTo>
                  <a:lnTo>
                    <a:pt x="0" y="15239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188"/>
            <p:cNvSpPr/>
            <p:nvPr>
              <p:custDataLst>
                <p:tags r:id="rId25"/>
              </p:custDataLst>
            </p:nvPr>
          </p:nvSpPr>
          <p:spPr>
            <a:xfrm>
              <a:off x="8556174" y="1755589"/>
              <a:ext cx="84294" cy="168137"/>
            </a:xfrm>
            <a:custGeom>
              <a:avLst/>
              <a:gdLst/>
              <a:ahLst/>
              <a:cxnLst/>
              <a:rect l="0" t="0" r="0" b="0"/>
              <a:pathLst>
                <a:path w="84294" h="168137">
                  <a:moveTo>
                    <a:pt x="76198" y="70489"/>
                  </a:moveTo>
                  <a:lnTo>
                    <a:pt x="76198" y="70489"/>
                  </a:lnTo>
                  <a:lnTo>
                    <a:pt x="73308" y="70489"/>
                  </a:lnTo>
                  <a:lnTo>
                    <a:pt x="72457" y="69885"/>
                  </a:lnTo>
                  <a:lnTo>
                    <a:pt x="71889" y="68877"/>
                  </a:lnTo>
                  <a:lnTo>
                    <a:pt x="71511" y="67600"/>
                  </a:lnTo>
                  <a:lnTo>
                    <a:pt x="70654" y="66749"/>
                  </a:lnTo>
                  <a:lnTo>
                    <a:pt x="68090" y="65803"/>
                  </a:lnTo>
                  <a:lnTo>
                    <a:pt x="67163" y="64946"/>
                  </a:lnTo>
                  <a:lnTo>
                    <a:pt x="62666" y="57538"/>
                  </a:lnTo>
                  <a:lnTo>
                    <a:pt x="57809" y="52272"/>
                  </a:lnTo>
                  <a:lnTo>
                    <a:pt x="54317" y="50298"/>
                  </a:lnTo>
                  <a:lnTo>
                    <a:pt x="50749" y="48815"/>
                  </a:lnTo>
                  <a:lnTo>
                    <a:pt x="45340" y="45186"/>
                  </a:lnTo>
                  <a:lnTo>
                    <a:pt x="41720" y="44124"/>
                  </a:lnTo>
                  <a:lnTo>
                    <a:pt x="40512" y="44446"/>
                  </a:lnTo>
                  <a:lnTo>
                    <a:pt x="39708" y="45265"/>
                  </a:lnTo>
                  <a:lnTo>
                    <a:pt x="39170" y="46416"/>
                  </a:lnTo>
                  <a:lnTo>
                    <a:pt x="37604" y="47184"/>
                  </a:lnTo>
                  <a:lnTo>
                    <a:pt x="32637" y="48036"/>
                  </a:lnTo>
                  <a:lnTo>
                    <a:pt x="30224" y="49473"/>
                  </a:lnTo>
                  <a:lnTo>
                    <a:pt x="20113" y="60920"/>
                  </a:lnTo>
                  <a:lnTo>
                    <a:pt x="9083" y="84522"/>
                  </a:lnTo>
                  <a:lnTo>
                    <a:pt x="2419" y="99423"/>
                  </a:lnTo>
                  <a:lnTo>
                    <a:pt x="139" y="124912"/>
                  </a:lnTo>
                  <a:lnTo>
                    <a:pt x="1" y="150856"/>
                  </a:lnTo>
                  <a:lnTo>
                    <a:pt x="0" y="153096"/>
                  </a:lnTo>
                  <a:lnTo>
                    <a:pt x="1208" y="155194"/>
                  </a:lnTo>
                  <a:lnTo>
                    <a:pt x="15121" y="167364"/>
                  </a:lnTo>
                  <a:lnTo>
                    <a:pt x="21748" y="168136"/>
                  </a:lnTo>
                  <a:lnTo>
                    <a:pt x="26397" y="166704"/>
                  </a:lnTo>
                  <a:lnTo>
                    <a:pt x="28482" y="165475"/>
                  </a:lnTo>
                  <a:lnTo>
                    <a:pt x="42334" y="161729"/>
                  </a:lnTo>
                  <a:lnTo>
                    <a:pt x="53449" y="152617"/>
                  </a:lnTo>
                  <a:lnTo>
                    <a:pt x="60856" y="142667"/>
                  </a:lnTo>
                  <a:lnTo>
                    <a:pt x="70645" y="118946"/>
                  </a:lnTo>
                  <a:lnTo>
                    <a:pt x="77990" y="94710"/>
                  </a:lnTo>
                  <a:lnTo>
                    <a:pt x="80559" y="73769"/>
                  </a:lnTo>
                  <a:lnTo>
                    <a:pt x="81320" y="52243"/>
                  </a:lnTo>
                  <a:lnTo>
                    <a:pt x="84293" y="26276"/>
                  </a:lnTo>
                  <a:lnTo>
                    <a:pt x="82165" y="10822"/>
                  </a:lnTo>
                  <a:lnTo>
                    <a:pt x="81385" y="8940"/>
                  </a:lnTo>
                  <a:lnTo>
                    <a:pt x="80260" y="7685"/>
                  </a:lnTo>
                  <a:lnTo>
                    <a:pt x="78907" y="6848"/>
                  </a:lnTo>
                  <a:lnTo>
                    <a:pt x="78004" y="5686"/>
                  </a:lnTo>
                  <a:lnTo>
                    <a:pt x="76436" y="636"/>
                  </a:lnTo>
                  <a:lnTo>
                    <a:pt x="75752" y="335"/>
                  </a:lnTo>
                  <a:lnTo>
                    <a:pt x="73378" y="0"/>
                  </a:lnTo>
                  <a:lnTo>
                    <a:pt x="70308" y="1464"/>
                  </a:lnTo>
                  <a:lnTo>
                    <a:pt x="55139" y="15423"/>
                  </a:lnTo>
                  <a:lnTo>
                    <a:pt x="51719" y="20414"/>
                  </a:lnTo>
                  <a:lnTo>
                    <a:pt x="38027" y="47219"/>
                  </a:lnTo>
                  <a:lnTo>
                    <a:pt x="30827" y="58568"/>
                  </a:lnTo>
                  <a:lnTo>
                    <a:pt x="23045" y="85236"/>
                  </a:lnTo>
                  <a:lnTo>
                    <a:pt x="22021" y="99542"/>
                  </a:lnTo>
                  <a:lnTo>
                    <a:pt x="23494" y="106181"/>
                  </a:lnTo>
                  <a:lnTo>
                    <a:pt x="25560" y="111752"/>
                  </a:lnTo>
                  <a:lnTo>
                    <a:pt x="27327" y="121084"/>
                  </a:lnTo>
                  <a:lnTo>
                    <a:pt x="29883" y="125835"/>
                  </a:lnTo>
                  <a:lnTo>
                    <a:pt x="31412" y="127344"/>
                  </a:lnTo>
                  <a:lnTo>
                    <a:pt x="50925" y="138961"/>
                  </a:lnTo>
                  <a:lnTo>
                    <a:pt x="59536" y="140795"/>
                  </a:lnTo>
                  <a:lnTo>
                    <a:pt x="70754" y="1412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189"/>
            <p:cNvSpPr/>
            <p:nvPr>
              <p:custDataLst>
                <p:tags r:id="rId26"/>
              </p:custDataLst>
            </p:nvPr>
          </p:nvSpPr>
          <p:spPr>
            <a:xfrm>
              <a:off x="8256815" y="1967593"/>
              <a:ext cx="374444" cy="38028"/>
            </a:xfrm>
            <a:custGeom>
              <a:avLst/>
              <a:gdLst/>
              <a:ahLst/>
              <a:cxnLst/>
              <a:rect l="0" t="0" r="0" b="0"/>
              <a:pathLst>
                <a:path w="374444" h="38028">
                  <a:moveTo>
                    <a:pt x="0" y="0"/>
                  </a:moveTo>
                  <a:lnTo>
                    <a:pt x="0" y="0"/>
                  </a:lnTo>
                  <a:lnTo>
                    <a:pt x="2889" y="2889"/>
                  </a:lnTo>
                  <a:lnTo>
                    <a:pt x="5920" y="4308"/>
                  </a:lnTo>
                  <a:lnTo>
                    <a:pt x="30930" y="5413"/>
                  </a:lnTo>
                  <a:lnTo>
                    <a:pt x="54087" y="5437"/>
                  </a:lnTo>
                  <a:lnTo>
                    <a:pt x="80478" y="5442"/>
                  </a:lnTo>
                  <a:lnTo>
                    <a:pt x="107372" y="5443"/>
                  </a:lnTo>
                  <a:lnTo>
                    <a:pt x="133224" y="8332"/>
                  </a:lnTo>
                  <a:lnTo>
                    <a:pt x="154445" y="10129"/>
                  </a:lnTo>
                  <a:lnTo>
                    <a:pt x="176053" y="13551"/>
                  </a:lnTo>
                  <a:lnTo>
                    <a:pt x="197777" y="15505"/>
                  </a:lnTo>
                  <a:lnTo>
                    <a:pt x="222423" y="18974"/>
                  </a:lnTo>
                  <a:lnTo>
                    <a:pt x="245988" y="20942"/>
                  </a:lnTo>
                  <a:lnTo>
                    <a:pt x="271179" y="24415"/>
                  </a:lnTo>
                  <a:lnTo>
                    <a:pt x="297795" y="26385"/>
                  </a:lnTo>
                  <a:lnTo>
                    <a:pt x="319053" y="26968"/>
                  </a:lnTo>
                  <a:lnTo>
                    <a:pt x="341885" y="30906"/>
                  </a:lnTo>
                  <a:lnTo>
                    <a:pt x="354156" y="32743"/>
                  </a:lnTo>
                  <a:lnTo>
                    <a:pt x="366056" y="37275"/>
                  </a:lnTo>
                  <a:lnTo>
                    <a:pt x="374443" y="38027"/>
                  </a:lnTo>
                  <a:lnTo>
                    <a:pt x="374210" y="37447"/>
                  </a:lnTo>
                  <a:lnTo>
                    <a:pt x="372337" y="35189"/>
                  </a:lnTo>
                  <a:lnTo>
                    <a:pt x="369489" y="33782"/>
                  </a:lnTo>
                  <a:lnTo>
                    <a:pt x="359228" y="326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190"/>
            <p:cNvSpPr/>
            <p:nvPr>
              <p:custDataLst>
                <p:tags r:id="rId27"/>
              </p:custDataLst>
            </p:nvPr>
          </p:nvSpPr>
          <p:spPr>
            <a:xfrm>
              <a:off x="8393140" y="2065933"/>
              <a:ext cx="113727" cy="178921"/>
            </a:xfrm>
            <a:custGeom>
              <a:avLst/>
              <a:gdLst/>
              <a:ahLst/>
              <a:cxnLst/>
              <a:rect l="0" t="0" r="0" b="0"/>
              <a:pathLst>
                <a:path w="113727" h="178921">
                  <a:moveTo>
                    <a:pt x="65060" y="54060"/>
                  </a:moveTo>
                  <a:lnTo>
                    <a:pt x="65060" y="54060"/>
                  </a:lnTo>
                  <a:lnTo>
                    <a:pt x="62170" y="54060"/>
                  </a:lnTo>
                  <a:lnTo>
                    <a:pt x="61319" y="53455"/>
                  </a:lnTo>
                  <a:lnTo>
                    <a:pt x="60752" y="52447"/>
                  </a:lnTo>
                  <a:lnTo>
                    <a:pt x="59841" y="49374"/>
                  </a:lnTo>
                  <a:lnTo>
                    <a:pt x="51515" y="40529"/>
                  </a:lnTo>
                  <a:lnTo>
                    <a:pt x="48356" y="38974"/>
                  </a:lnTo>
                  <a:lnTo>
                    <a:pt x="41400" y="37977"/>
                  </a:lnTo>
                  <a:lnTo>
                    <a:pt x="37813" y="39453"/>
                  </a:lnTo>
                  <a:lnTo>
                    <a:pt x="22255" y="53421"/>
                  </a:lnTo>
                  <a:lnTo>
                    <a:pt x="9042" y="74120"/>
                  </a:lnTo>
                  <a:lnTo>
                    <a:pt x="2637" y="98687"/>
                  </a:lnTo>
                  <a:lnTo>
                    <a:pt x="0" y="125669"/>
                  </a:lnTo>
                  <a:lnTo>
                    <a:pt x="4454" y="147084"/>
                  </a:lnTo>
                  <a:lnTo>
                    <a:pt x="10750" y="156344"/>
                  </a:lnTo>
                  <a:lnTo>
                    <a:pt x="25652" y="171816"/>
                  </a:lnTo>
                  <a:lnTo>
                    <a:pt x="34905" y="176775"/>
                  </a:lnTo>
                  <a:lnTo>
                    <a:pt x="52451" y="178920"/>
                  </a:lnTo>
                  <a:lnTo>
                    <a:pt x="58045" y="177488"/>
                  </a:lnTo>
                  <a:lnTo>
                    <a:pt x="76286" y="166593"/>
                  </a:lnTo>
                  <a:lnTo>
                    <a:pt x="85320" y="156951"/>
                  </a:lnTo>
                  <a:lnTo>
                    <a:pt x="95703" y="138053"/>
                  </a:lnTo>
                  <a:lnTo>
                    <a:pt x="103120" y="114575"/>
                  </a:lnTo>
                  <a:lnTo>
                    <a:pt x="108591" y="94568"/>
                  </a:lnTo>
                  <a:lnTo>
                    <a:pt x="112429" y="72715"/>
                  </a:lnTo>
                  <a:lnTo>
                    <a:pt x="113726" y="49076"/>
                  </a:lnTo>
                  <a:lnTo>
                    <a:pt x="109696" y="25771"/>
                  </a:lnTo>
                  <a:lnTo>
                    <a:pt x="108484" y="16692"/>
                  </a:lnTo>
                  <a:lnTo>
                    <a:pt x="103103" y="2433"/>
                  </a:lnTo>
                  <a:lnTo>
                    <a:pt x="101912" y="1499"/>
                  </a:lnTo>
                  <a:lnTo>
                    <a:pt x="98977" y="461"/>
                  </a:lnTo>
                  <a:lnTo>
                    <a:pt x="95657" y="0"/>
                  </a:lnTo>
                  <a:lnTo>
                    <a:pt x="92165" y="1408"/>
                  </a:lnTo>
                  <a:lnTo>
                    <a:pt x="84995" y="7239"/>
                  </a:lnTo>
                  <a:lnTo>
                    <a:pt x="70502" y="32444"/>
                  </a:lnTo>
                  <a:lnTo>
                    <a:pt x="61230" y="52461"/>
                  </a:lnTo>
                  <a:lnTo>
                    <a:pt x="59711" y="78928"/>
                  </a:lnTo>
                  <a:lnTo>
                    <a:pt x="60240" y="93869"/>
                  </a:lnTo>
                  <a:lnTo>
                    <a:pt x="65767" y="115737"/>
                  </a:lnTo>
                  <a:lnTo>
                    <a:pt x="83053" y="137198"/>
                  </a:lnTo>
                  <a:lnTo>
                    <a:pt x="92275" y="1465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191"/>
            <p:cNvSpPr/>
            <p:nvPr>
              <p:custDataLst>
                <p:tags r:id="rId28"/>
              </p:custDataLst>
            </p:nvPr>
          </p:nvSpPr>
          <p:spPr>
            <a:xfrm>
              <a:off x="8082643" y="2098222"/>
              <a:ext cx="81644" cy="38101"/>
            </a:xfrm>
            <a:custGeom>
              <a:avLst/>
              <a:gdLst/>
              <a:ahLst/>
              <a:cxnLst/>
              <a:rect l="0" t="0" r="0" b="0"/>
              <a:pathLst>
                <a:path w="81644" h="38101">
                  <a:moveTo>
                    <a:pt x="0" y="38100"/>
                  </a:moveTo>
                  <a:lnTo>
                    <a:pt x="0" y="38100"/>
                  </a:lnTo>
                  <a:lnTo>
                    <a:pt x="4950" y="33754"/>
                  </a:lnTo>
                  <a:lnTo>
                    <a:pt x="31231" y="18197"/>
                  </a:lnTo>
                  <a:lnTo>
                    <a:pt x="36400" y="16277"/>
                  </a:lnTo>
                  <a:lnTo>
                    <a:pt x="41763" y="12751"/>
                  </a:lnTo>
                  <a:lnTo>
                    <a:pt x="47182" y="10833"/>
                  </a:lnTo>
                  <a:lnTo>
                    <a:pt x="52617" y="7308"/>
                  </a:lnTo>
                  <a:lnTo>
                    <a:pt x="58059" y="5995"/>
                  </a:lnTo>
                  <a:lnTo>
                    <a:pt x="78770" y="5444"/>
                  </a:lnTo>
                  <a:lnTo>
                    <a:pt x="79728" y="4839"/>
                  </a:lnTo>
                  <a:lnTo>
                    <a:pt x="80366" y="3830"/>
                  </a:lnTo>
                  <a:lnTo>
                    <a:pt x="8164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SMARTInkShape-192"/>
            <p:cNvSpPr/>
            <p:nvPr>
              <p:custDataLst>
                <p:tags r:id="rId29"/>
              </p:custDataLst>
            </p:nvPr>
          </p:nvSpPr>
          <p:spPr>
            <a:xfrm>
              <a:off x="8001000" y="2163536"/>
              <a:ext cx="152401" cy="19258"/>
            </a:xfrm>
            <a:custGeom>
              <a:avLst/>
              <a:gdLst/>
              <a:ahLst/>
              <a:cxnLst/>
              <a:rect l="0" t="0" r="0" b="0"/>
              <a:pathLst>
                <a:path w="152401" h="19258">
                  <a:moveTo>
                    <a:pt x="0" y="0"/>
                  </a:moveTo>
                  <a:lnTo>
                    <a:pt x="0" y="0"/>
                  </a:lnTo>
                  <a:lnTo>
                    <a:pt x="0" y="2889"/>
                  </a:lnTo>
                  <a:lnTo>
                    <a:pt x="1612" y="5920"/>
                  </a:lnTo>
                  <a:lnTo>
                    <a:pt x="7576" y="12794"/>
                  </a:lnTo>
                  <a:lnTo>
                    <a:pt x="12640" y="14757"/>
                  </a:lnTo>
                  <a:lnTo>
                    <a:pt x="18317" y="16235"/>
                  </a:lnTo>
                  <a:lnTo>
                    <a:pt x="22857" y="18907"/>
                  </a:lnTo>
                  <a:lnTo>
                    <a:pt x="25519" y="19257"/>
                  </a:lnTo>
                  <a:lnTo>
                    <a:pt x="49872" y="16665"/>
                  </a:lnTo>
                  <a:lnTo>
                    <a:pt x="73427" y="16373"/>
                  </a:lnTo>
                  <a:lnTo>
                    <a:pt x="96192" y="15732"/>
                  </a:lnTo>
                  <a:lnTo>
                    <a:pt x="120345" y="11643"/>
                  </a:lnTo>
                  <a:lnTo>
                    <a:pt x="147385" y="5991"/>
                  </a:lnTo>
                  <a:lnTo>
                    <a:pt x="152400" y="54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 name="SMARTInkShape-Group76"/>
          <p:cNvGrpSpPr/>
          <p:nvPr/>
        </p:nvGrpSpPr>
        <p:grpSpPr>
          <a:xfrm>
            <a:off x="5736857" y="1548493"/>
            <a:ext cx="2367492" cy="843644"/>
            <a:chOff x="5736857" y="1548493"/>
            <a:chExt cx="2367492" cy="843644"/>
          </a:xfrm>
        </p:grpSpPr>
        <p:sp>
          <p:nvSpPr>
            <p:cNvPr id="40" name="SMARTInkShape-193"/>
            <p:cNvSpPr/>
            <p:nvPr>
              <p:custDataLst>
                <p:tags r:id="rId16"/>
              </p:custDataLst>
            </p:nvPr>
          </p:nvSpPr>
          <p:spPr>
            <a:xfrm>
              <a:off x="5900063" y="1967593"/>
              <a:ext cx="2204286" cy="424544"/>
            </a:xfrm>
            <a:custGeom>
              <a:avLst/>
              <a:gdLst/>
              <a:ahLst/>
              <a:cxnLst/>
              <a:rect l="0" t="0" r="0" b="0"/>
              <a:pathLst>
                <a:path w="2204286" h="424544">
                  <a:moveTo>
                    <a:pt x="2198909" y="424543"/>
                  </a:moveTo>
                  <a:lnTo>
                    <a:pt x="2198909" y="424543"/>
                  </a:lnTo>
                  <a:lnTo>
                    <a:pt x="2201798" y="424543"/>
                  </a:lnTo>
                  <a:lnTo>
                    <a:pt x="2202649" y="423938"/>
                  </a:lnTo>
                  <a:lnTo>
                    <a:pt x="2203217" y="422930"/>
                  </a:lnTo>
                  <a:lnTo>
                    <a:pt x="2204202" y="418999"/>
                  </a:lnTo>
                  <a:lnTo>
                    <a:pt x="2204285" y="416435"/>
                  </a:lnTo>
                  <a:lnTo>
                    <a:pt x="2203702" y="415509"/>
                  </a:lnTo>
                  <a:lnTo>
                    <a:pt x="2202709" y="414891"/>
                  </a:lnTo>
                  <a:lnTo>
                    <a:pt x="2201442" y="414480"/>
                  </a:lnTo>
                  <a:lnTo>
                    <a:pt x="2200598" y="413601"/>
                  </a:lnTo>
                  <a:lnTo>
                    <a:pt x="2199131" y="409043"/>
                  </a:lnTo>
                  <a:lnTo>
                    <a:pt x="2198928" y="400711"/>
                  </a:lnTo>
                  <a:lnTo>
                    <a:pt x="2197305" y="397219"/>
                  </a:lnTo>
                  <a:lnTo>
                    <a:pt x="2196025" y="395441"/>
                  </a:lnTo>
                  <a:lnTo>
                    <a:pt x="2192990" y="393466"/>
                  </a:lnTo>
                  <a:lnTo>
                    <a:pt x="2189626" y="391983"/>
                  </a:lnTo>
                  <a:lnTo>
                    <a:pt x="2186115" y="389308"/>
                  </a:lnTo>
                  <a:lnTo>
                    <a:pt x="2184151" y="386104"/>
                  </a:lnTo>
                  <a:lnTo>
                    <a:pt x="2183627" y="384402"/>
                  </a:lnTo>
                  <a:lnTo>
                    <a:pt x="2179820" y="380899"/>
                  </a:lnTo>
                  <a:lnTo>
                    <a:pt x="2154958" y="364669"/>
                  </a:lnTo>
                  <a:lnTo>
                    <a:pt x="2137169" y="356204"/>
                  </a:lnTo>
                  <a:lnTo>
                    <a:pt x="2125716" y="353293"/>
                  </a:lnTo>
                  <a:lnTo>
                    <a:pt x="2100616" y="341618"/>
                  </a:lnTo>
                  <a:lnTo>
                    <a:pt x="2073681" y="336392"/>
                  </a:lnTo>
                  <a:lnTo>
                    <a:pt x="2057382" y="330086"/>
                  </a:lnTo>
                  <a:lnTo>
                    <a:pt x="2030179" y="317963"/>
                  </a:lnTo>
                  <a:lnTo>
                    <a:pt x="2006795" y="310334"/>
                  </a:lnTo>
                  <a:lnTo>
                    <a:pt x="1981950" y="303004"/>
                  </a:lnTo>
                  <a:lnTo>
                    <a:pt x="1955832" y="295732"/>
                  </a:lnTo>
                  <a:lnTo>
                    <a:pt x="1930962" y="288472"/>
                  </a:lnTo>
                  <a:lnTo>
                    <a:pt x="1910068" y="283029"/>
                  </a:lnTo>
                  <a:lnTo>
                    <a:pt x="1888556" y="277585"/>
                  </a:lnTo>
                  <a:lnTo>
                    <a:pt x="1868474" y="270530"/>
                  </a:lnTo>
                  <a:lnTo>
                    <a:pt x="1847809" y="262392"/>
                  </a:lnTo>
                  <a:lnTo>
                    <a:pt x="1824148" y="256151"/>
                  </a:lnTo>
                  <a:lnTo>
                    <a:pt x="1801816" y="250471"/>
                  </a:lnTo>
                  <a:lnTo>
                    <a:pt x="1779878" y="243345"/>
                  </a:lnTo>
                  <a:lnTo>
                    <a:pt x="1756445" y="235186"/>
                  </a:lnTo>
                  <a:lnTo>
                    <a:pt x="1731963" y="228939"/>
                  </a:lnTo>
                  <a:lnTo>
                    <a:pt x="1707777" y="223257"/>
                  </a:lnTo>
                  <a:lnTo>
                    <a:pt x="1681460" y="217744"/>
                  </a:lnTo>
                  <a:lnTo>
                    <a:pt x="1654512" y="210667"/>
                  </a:lnTo>
                  <a:lnTo>
                    <a:pt x="1627375" y="204136"/>
                  </a:lnTo>
                  <a:lnTo>
                    <a:pt x="1600185" y="200588"/>
                  </a:lnTo>
                  <a:lnTo>
                    <a:pt x="1572977" y="195706"/>
                  </a:lnTo>
                  <a:lnTo>
                    <a:pt x="1554231" y="192209"/>
                  </a:lnTo>
                  <a:lnTo>
                    <a:pt x="1533804" y="188639"/>
                  </a:lnTo>
                  <a:lnTo>
                    <a:pt x="1507683" y="183229"/>
                  </a:lnTo>
                  <a:lnTo>
                    <a:pt x="1488926" y="179608"/>
                  </a:lnTo>
                  <a:lnTo>
                    <a:pt x="1469703" y="175983"/>
                  </a:lnTo>
                  <a:lnTo>
                    <a:pt x="1444072" y="169937"/>
                  </a:lnTo>
                  <a:lnTo>
                    <a:pt x="1424369" y="164024"/>
                  </a:lnTo>
                  <a:lnTo>
                    <a:pt x="1405129" y="160590"/>
                  </a:lnTo>
                  <a:lnTo>
                    <a:pt x="1378910" y="157044"/>
                  </a:lnTo>
                  <a:lnTo>
                    <a:pt x="1352595" y="152163"/>
                  </a:lnTo>
                  <a:lnTo>
                    <a:pt x="1332912" y="148666"/>
                  </a:lnTo>
                  <a:lnTo>
                    <a:pt x="1314084" y="145096"/>
                  </a:lnTo>
                  <a:lnTo>
                    <a:pt x="1295637" y="141493"/>
                  </a:lnTo>
                  <a:lnTo>
                    <a:pt x="1277359" y="137876"/>
                  </a:lnTo>
                  <a:lnTo>
                    <a:pt x="1259157" y="134253"/>
                  </a:lnTo>
                  <a:lnTo>
                    <a:pt x="1240987" y="130627"/>
                  </a:lnTo>
                  <a:lnTo>
                    <a:pt x="1222832" y="126999"/>
                  </a:lnTo>
                  <a:lnTo>
                    <a:pt x="1204684" y="123371"/>
                  </a:lnTo>
                  <a:lnTo>
                    <a:pt x="1184926" y="119743"/>
                  </a:lnTo>
                  <a:lnTo>
                    <a:pt x="1164655" y="116114"/>
                  </a:lnTo>
                  <a:lnTo>
                    <a:pt x="1145566" y="112485"/>
                  </a:lnTo>
                  <a:lnTo>
                    <a:pt x="1127003" y="108857"/>
                  </a:lnTo>
                  <a:lnTo>
                    <a:pt x="1108067" y="105229"/>
                  </a:lnTo>
                  <a:lnTo>
                    <a:pt x="1087557" y="101600"/>
                  </a:lnTo>
                  <a:lnTo>
                    <a:pt x="1067959" y="99584"/>
                  </a:lnTo>
                  <a:lnTo>
                    <a:pt x="1049169" y="98083"/>
                  </a:lnTo>
                  <a:lnTo>
                    <a:pt x="1030739" y="95400"/>
                  </a:lnTo>
                  <a:lnTo>
                    <a:pt x="1012468" y="92192"/>
                  </a:lnTo>
                  <a:lnTo>
                    <a:pt x="994268" y="88750"/>
                  </a:lnTo>
                  <a:lnTo>
                    <a:pt x="976100" y="85205"/>
                  </a:lnTo>
                  <a:lnTo>
                    <a:pt x="957946" y="81613"/>
                  </a:lnTo>
                  <a:lnTo>
                    <a:pt x="939798" y="78001"/>
                  </a:lnTo>
                  <a:lnTo>
                    <a:pt x="921653" y="74380"/>
                  </a:lnTo>
                  <a:lnTo>
                    <a:pt x="901897" y="70754"/>
                  </a:lnTo>
                  <a:lnTo>
                    <a:pt x="881625" y="67732"/>
                  </a:lnTo>
                  <a:lnTo>
                    <a:pt x="862537" y="66389"/>
                  </a:lnTo>
                  <a:lnTo>
                    <a:pt x="843973" y="64179"/>
                  </a:lnTo>
                  <a:lnTo>
                    <a:pt x="818135" y="59535"/>
                  </a:lnTo>
                  <a:lnTo>
                    <a:pt x="793545" y="54329"/>
                  </a:lnTo>
                  <a:lnTo>
                    <a:pt x="775412" y="51360"/>
                  </a:lnTo>
                  <a:lnTo>
                    <a:pt x="755258" y="50041"/>
                  </a:lnTo>
                  <a:lnTo>
                    <a:pt x="735817" y="47842"/>
                  </a:lnTo>
                  <a:lnTo>
                    <a:pt x="709485" y="44817"/>
                  </a:lnTo>
                  <a:lnTo>
                    <a:pt x="684751" y="42307"/>
                  </a:lnTo>
                  <a:lnTo>
                    <a:pt x="658270" y="39347"/>
                  </a:lnTo>
                  <a:lnTo>
                    <a:pt x="632886" y="36856"/>
                  </a:lnTo>
                  <a:lnTo>
                    <a:pt x="608432" y="33901"/>
                  </a:lnTo>
                  <a:lnTo>
                    <a:pt x="582036" y="33026"/>
                  </a:lnTo>
                  <a:lnTo>
                    <a:pt x="556677" y="31153"/>
                  </a:lnTo>
                  <a:lnTo>
                    <a:pt x="533842" y="28381"/>
                  </a:lnTo>
                  <a:lnTo>
                    <a:pt x="511756" y="27560"/>
                  </a:lnTo>
                  <a:lnTo>
                    <a:pt x="489891" y="27317"/>
                  </a:lnTo>
                  <a:lnTo>
                    <a:pt x="468092" y="27245"/>
                  </a:lnTo>
                  <a:lnTo>
                    <a:pt x="444699" y="25610"/>
                  </a:lnTo>
                  <a:lnTo>
                    <a:pt x="421843" y="22909"/>
                  </a:lnTo>
                  <a:lnTo>
                    <a:pt x="401967" y="23721"/>
                  </a:lnTo>
                  <a:lnTo>
                    <a:pt x="387896" y="25057"/>
                  </a:lnTo>
                  <a:lnTo>
                    <a:pt x="366375" y="23618"/>
                  </a:lnTo>
                  <a:lnTo>
                    <a:pt x="344678" y="25880"/>
                  </a:lnTo>
                  <a:lnTo>
                    <a:pt x="323533" y="26819"/>
                  </a:lnTo>
                  <a:lnTo>
                    <a:pt x="298214" y="27136"/>
                  </a:lnTo>
                  <a:lnTo>
                    <a:pt x="277243" y="27191"/>
                  </a:lnTo>
                  <a:lnTo>
                    <a:pt x="255709" y="27207"/>
                  </a:lnTo>
                  <a:lnTo>
                    <a:pt x="229650" y="27213"/>
                  </a:lnTo>
                  <a:lnTo>
                    <a:pt x="203291" y="27214"/>
                  </a:lnTo>
                  <a:lnTo>
                    <a:pt x="179986" y="27214"/>
                  </a:lnTo>
                  <a:lnTo>
                    <a:pt x="157911" y="27214"/>
                  </a:lnTo>
                  <a:lnTo>
                    <a:pt x="136080" y="27214"/>
                  </a:lnTo>
                  <a:lnTo>
                    <a:pt x="111743" y="27214"/>
                  </a:lnTo>
                  <a:lnTo>
                    <a:pt x="88357" y="22906"/>
                  </a:lnTo>
                  <a:lnTo>
                    <a:pt x="65421" y="20258"/>
                  </a:lnTo>
                  <a:lnTo>
                    <a:pt x="54456" y="17493"/>
                  </a:lnTo>
                  <a:lnTo>
                    <a:pt x="28486" y="16359"/>
                  </a:lnTo>
                  <a:lnTo>
                    <a:pt x="26246" y="16348"/>
                  </a:lnTo>
                  <a:lnTo>
                    <a:pt x="22144" y="14725"/>
                  </a:lnTo>
                  <a:lnTo>
                    <a:pt x="18305" y="12592"/>
                  </a:lnTo>
                  <a:lnTo>
                    <a:pt x="10913" y="11223"/>
                  </a:lnTo>
                  <a:lnTo>
                    <a:pt x="2643" y="10891"/>
                  </a:lnTo>
                  <a:lnTo>
                    <a:pt x="1760" y="10285"/>
                  </a:lnTo>
                  <a:lnTo>
                    <a:pt x="1171" y="9275"/>
                  </a:lnTo>
                  <a:lnTo>
                    <a:pt x="0" y="5463"/>
                  </a:lnTo>
                  <a:lnTo>
                    <a:pt x="2885" y="5449"/>
                  </a:lnTo>
                  <a:lnTo>
                    <a:pt x="3736" y="4842"/>
                  </a:lnTo>
                  <a:lnTo>
                    <a:pt x="4303" y="3833"/>
                  </a:lnTo>
                  <a:lnTo>
                    <a:pt x="543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194"/>
            <p:cNvSpPr/>
            <p:nvPr>
              <p:custDataLst>
                <p:tags r:id="rId17"/>
              </p:custDataLst>
            </p:nvPr>
          </p:nvSpPr>
          <p:spPr>
            <a:xfrm>
              <a:off x="5736857" y="1885950"/>
              <a:ext cx="282944" cy="255815"/>
            </a:xfrm>
            <a:custGeom>
              <a:avLst/>
              <a:gdLst/>
              <a:ahLst/>
              <a:cxnLst/>
              <a:rect l="0" t="0" r="0" b="0"/>
              <a:pathLst>
                <a:path w="282944" h="255815">
                  <a:moveTo>
                    <a:pt x="277500" y="0"/>
                  </a:moveTo>
                  <a:lnTo>
                    <a:pt x="277500" y="0"/>
                  </a:lnTo>
                  <a:lnTo>
                    <a:pt x="282186" y="0"/>
                  </a:lnTo>
                  <a:lnTo>
                    <a:pt x="258932" y="0"/>
                  </a:lnTo>
                  <a:lnTo>
                    <a:pt x="236357" y="5921"/>
                  </a:lnTo>
                  <a:lnTo>
                    <a:pt x="209770" y="12794"/>
                  </a:lnTo>
                  <a:lnTo>
                    <a:pt x="185533" y="18171"/>
                  </a:lnTo>
                  <a:lnTo>
                    <a:pt x="159201" y="26483"/>
                  </a:lnTo>
                  <a:lnTo>
                    <a:pt x="132248" y="33717"/>
                  </a:lnTo>
                  <a:lnTo>
                    <a:pt x="108000" y="42580"/>
                  </a:lnTo>
                  <a:lnTo>
                    <a:pt x="82605" y="49977"/>
                  </a:lnTo>
                  <a:lnTo>
                    <a:pt x="55625" y="62240"/>
                  </a:lnTo>
                  <a:lnTo>
                    <a:pt x="32825" y="74697"/>
                  </a:lnTo>
                  <a:lnTo>
                    <a:pt x="10946" y="85073"/>
                  </a:lnTo>
                  <a:lnTo>
                    <a:pt x="889" y="96889"/>
                  </a:lnTo>
                  <a:lnTo>
                    <a:pt x="347" y="99103"/>
                  </a:lnTo>
                  <a:lnTo>
                    <a:pt x="0" y="105452"/>
                  </a:lnTo>
                  <a:lnTo>
                    <a:pt x="1181" y="107192"/>
                  </a:lnTo>
                  <a:lnTo>
                    <a:pt x="10154" y="115942"/>
                  </a:lnTo>
                  <a:lnTo>
                    <a:pt x="28725" y="142692"/>
                  </a:lnTo>
                  <a:lnTo>
                    <a:pt x="52622" y="166983"/>
                  </a:lnTo>
                  <a:lnTo>
                    <a:pt x="76604" y="185066"/>
                  </a:lnTo>
                  <a:lnTo>
                    <a:pt x="100872" y="199573"/>
                  </a:lnTo>
                  <a:lnTo>
                    <a:pt x="121819" y="210458"/>
                  </a:lnTo>
                  <a:lnTo>
                    <a:pt x="146235" y="218454"/>
                  </a:lnTo>
                  <a:lnTo>
                    <a:pt x="172621" y="227542"/>
                  </a:lnTo>
                  <a:lnTo>
                    <a:pt x="196700" y="235006"/>
                  </a:lnTo>
                  <a:lnTo>
                    <a:pt x="222044" y="241048"/>
                  </a:lnTo>
                  <a:lnTo>
                    <a:pt x="245816" y="246668"/>
                  </a:lnTo>
                  <a:lnTo>
                    <a:pt x="268180" y="252163"/>
                  </a:lnTo>
                  <a:lnTo>
                    <a:pt x="282943" y="25581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195"/>
            <p:cNvSpPr/>
            <p:nvPr>
              <p:custDataLst>
                <p:tags r:id="rId18"/>
              </p:custDataLst>
            </p:nvPr>
          </p:nvSpPr>
          <p:spPr>
            <a:xfrm>
              <a:off x="5753100" y="1548493"/>
              <a:ext cx="59873" cy="538844"/>
            </a:xfrm>
            <a:custGeom>
              <a:avLst/>
              <a:gdLst/>
              <a:ahLst/>
              <a:cxnLst/>
              <a:rect l="0" t="0" r="0" b="0"/>
              <a:pathLst>
                <a:path w="59873" h="538844">
                  <a:moveTo>
                    <a:pt x="0" y="0"/>
                  </a:moveTo>
                  <a:lnTo>
                    <a:pt x="0" y="0"/>
                  </a:lnTo>
                  <a:lnTo>
                    <a:pt x="2889" y="2889"/>
                  </a:lnTo>
                  <a:lnTo>
                    <a:pt x="4308" y="5921"/>
                  </a:lnTo>
                  <a:lnTo>
                    <a:pt x="4687" y="7576"/>
                  </a:lnTo>
                  <a:lnTo>
                    <a:pt x="4334" y="9284"/>
                  </a:lnTo>
                  <a:lnTo>
                    <a:pt x="1036" y="16370"/>
                  </a:lnTo>
                  <a:lnTo>
                    <a:pt x="8" y="43207"/>
                  </a:lnTo>
                  <a:lnTo>
                    <a:pt x="605" y="69039"/>
                  </a:lnTo>
                  <a:lnTo>
                    <a:pt x="4687" y="82633"/>
                  </a:lnTo>
                  <a:lnTo>
                    <a:pt x="5423" y="109669"/>
                  </a:lnTo>
                  <a:lnTo>
                    <a:pt x="6044" y="122076"/>
                  </a:lnTo>
                  <a:lnTo>
                    <a:pt x="10381" y="143374"/>
                  </a:lnTo>
                  <a:lnTo>
                    <a:pt x="10856" y="168731"/>
                  </a:lnTo>
                  <a:lnTo>
                    <a:pt x="11477" y="175987"/>
                  </a:lnTo>
                  <a:lnTo>
                    <a:pt x="17604" y="201385"/>
                  </a:lnTo>
                  <a:lnTo>
                    <a:pt x="18993" y="205014"/>
                  </a:lnTo>
                  <a:lnTo>
                    <a:pt x="18924" y="212271"/>
                  </a:lnTo>
                  <a:lnTo>
                    <a:pt x="18059" y="215900"/>
                  </a:lnTo>
                  <a:lnTo>
                    <a:pt x="18710" y="223157"/>
                  </a:lnTo>
                  <a:lnTo>
                    <a:pt x="21368" y="241300"/>
                  </a:lnTo>
                  <a:lnTo>
                    <a:pt x="21748" y="266700"/>
                  </a:lnTo>
                  <a:lnTo>
                    <a:pt x="21769" y="290084"/>
                  </a:lnTo>
                  <a:lnTo>
                    <a:pt x="21772" y="316962"/>
                  </a:lnTo>
                  <a:lnTo>
                    <a:pt x="21772" y="343068"/>
                  </a:lnTo>
                  <a:lnTo>
                    <a:pt x="21772" y="370136"/>
                  </a:lnTo>
                  <a:lnTo>
                    <a:pt x="21772" y="397331"/>
                  </a:lnTo>
                  <a:lnTo>
                    <a:pt x="23385" y="412045"/>
                  </a:lnTo>
                  <a:lnTo>
                    <a:pt x="30450" y="435328"/>
                  </a:lnTo>
                  <a:lnTo>
                    <a:pt x="36809" y="459451"/>
                  </a:lnTo>
                  <a:lnTo>
                    <a:pt x="43477" y="485105"/>
                  </a:lnTo>
                  <a:lnTo>
                    <a:pt x="47719" y="496332"/>
                  </a:lnTo>
                  <a:lnTo>
                    <a:pt x="49027" y="502411"/>
                  </a:lnTo>
                  <a:lnTo>
                    <a:pt x="52560" y="509838"/>
                  </a:lnTo>
                  <a:lnTo>
                    <a:pt x="54480" y="518825"/>
                  </a:lnTo>
                  <a:lnTo>
                    <a:pt x="58005" y="526192"/>
                  </a:lnTo>
                  <a:lnTo>
                    <a:pt x="59872" y="5388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4" name="SMARTInkShape-196"/>
          <p:cNvSpPr/>
          <p:nvPr>
            <p:custDataLst>
              <p:tags r:id="rId8"/>
            </p:custDataLst>
          </p:nvPr>
        </p:nvSpPr>
        <p:spPr>
          <a:xfrm>
            <a:off x="8109857" y="2392136"/>
            <a:ext cx="97972" cy="92460"/>
          </a:xfrm>
          <a:custGeom>
            <a:avLst/>
            <a:gdLst/>
            <a:ahLst/>
            <a:cxnLst/>
            <a:rect l="0" t="0" r="0" b="0"/>
            <a:pathLst>
              <a:path w="97972" h="92460">
                <a:moveTo>
                  <a:pt x="0" y="0"/>
                </a:moveTo>
                <a:lnTo>
                  <a:pt x="0" y="0"/>
                </a:lnTo>
                <a:lnTo>
                  <a:pt x="12794" y="0"/>
                </a:lnTo>
                <a:lnTo>
                  <a:pt x="16371" y="1612"/>
                </a:lnTo>
                <a:lnTo>
                  <a:pt x="19975" y="3740"/>
                </a:lnTo>
                <a:lnTo>
                  <a:pt x="27218" y="5106"/>
                </a:lnTo>
                <a:lnTo>
                  <a:pt x="32629" y="5441"/>
                </a:lnTo>
                <a:lnTo>
                  <a:pt x="35539" y="8332"/>
                </a:lnTo>
                <a:lnTo>
                  <a:pt x="36961" y="11363"/>
                </a:lnTo>
                <a:lnTo>
                  <a:pt x="38098" y="26226"/>
                </a:lnTo>
                <a:lnTo>
                  <a:pt x="42786" y="31813"/>
                </a:lnTo>
                <a:lnTo>
                  <a:pt x="43523" y="37854"/>
                </a:lnTo>
                <a:lnTo>
                  <a:pt x="43541" y="42764"/>
                </a:lnTo>
                <a:lnTo>
                  <a:pt x="38856" y="48161"/>
                </a:lnTo>
                <a:lnTo>
                  <a:pt x="32689" y="48983"/>
                </a:lnTo>
                <a:lnTo>
                  <a:pt x="32659" y="48985"/>
                </a:lnTo>
                <a:lnTo>
                  <a:pt x="35547" y="48985"/>
                </a:lnTo>
                <a:lnTo>
                  <a:pt x="36398" y="48381"/>
                </a:lnTo>
                <a:lnTo>
                  <a:pt x="36965" y="47373"/>
                </a:lnTo>
                <a:lnTo>
                  <a:pt x="38081" y="38390"/>
                </a:lnTo>
                <a:lnTo>
                  <a:pt x="48229" y="38100"/>
                </a:lnTo>
                <a:lnTo>
                  <a:pt x="48481" y="38704"/>
                </a:lnTo>
                <a:lnTo>
                  <a:pt x="48919" y="45675"/>
                </a:lnTo>
                <a:lnTo>
                  <a:pt x="49546" y="46779"/>
                </a:lnTo>
                <a:lnTo>
                  <a:pt x="50569" y="47514"/>
                </a:lnTo>
                <a:lnTo>
                  <a:pt x="51856" y="48005"/>
                </a:lnTo>
                <a:lnTo>
                  <a:pt x="52713" y="48936"/>
                </a:lnTo>
                <a:lnTo>
                  <a:pt x="54203" y="53586"/>
                </a:lnTo>
                <a:lnTo>
                  <a:pt x="54423" y="59625"/>
                </a:lnTo>
                <a:lnTo>
                  <a:pt x="50688" y="64168"/>
                </a:lnTo>
                <a:lnTo>
                  <a:pt x="49210" y="69770"/>
                </a:lnTo>
                <a:lnTo>
                  <a:pt x="48530" y="70099"/>
                </a:lnTo>
                <a:lnTo>
                  <a:pt x="38187" y="70754"/>
                </a:lnTo>
                <a:lnTo>
                  <a:pt x="32884" y="65538"/>
                </a:lnTo>
                <a:lnTo>
                  <a:pt x="32724" y="62491"/>
                </a:lnTo>
                <a:lnTo>
                  <a:pt x="34300" y="59423"/>
                </a:lnTo>
                <a:lnTo>
                  <a:pt x="40768" y="51831"/>
                </a:lnTo>
                <a:lnTo>
                  <a:pt x="43922" y="50250"/>
                </a:lnTo>
                <a:lnTo>
                  <a:pt x="51579" y="49060"/>
                </a:lnTo>
                <a:lnTo>
                  <a:pt x="67149" y="48987"/>
                </a:lnTo>
                <a:lnTo>
                  <a:pt x="70766" y="50599"/>
                </a:lnTo>
                <a:lnTo>
                  <a:pt x="86077" y="64313"/>
                </a:lnTo>
                <a:lnTo>
                  <a:pt x="88250" y="64869"/>
                </a:lnTo>
                <a:lnTo>
                  <a:pt x="89677" y="65018"/>
                </a:lnTo>
                <a:lnTo>
                  <a:pt x="90627" y="65721"/>
                </a:lnTo>
                <a:lnTo>
                  <a:pt x="92418" y="70409"/>
                </a:lnTo>
                <a:lnTo>
                  <a:pt x="92507" y="70688"/>
                </a:lnTo>
                <a:lnTo>
                  <a:pt x="89633" y="70737"/>
                </a:lnTo>
                <a:lnTo>
                  <a:pt x="88784" y="71348"/>
                </a:lnTo>
                <a:lnTo>
                  <a:pt x="87841" y="73640"/>
                </a:lnTo>
                <a:lnTo>
                  <a:pt x="86985" y="74493"/>
                </a:lnTo>
                <a:lnTo>
                  <a:pt x="84420" y="75441"/>
                </a:lnTo>
                <a:lnTo>
                  <a:pt x="60237" y="76199"/>
                </a:lnTo>
                <a:lnTo>
                  <a:pt x="54662" y="70981"/>
                </a:lnTo>
                <a:lnTo>
                  <a:pt x="54498" y="67934"/>
                </a:lnTo>
                <a:lnTo>
                  <a:pt x="56072" y="64866"/>
                </a:lnTo>
                <a:lnTo>
                  <a:pt x="62539" y="57274"/>
                </a:lnTo>
                <a:lnTo>
                  <a:pt x="65694" y="55693"/>
                </a:lnTo>
                <a:lnTo>
                  <a:pt x="72647" y="54678"/>
                </a:lnTo>
                <a:lnTo>
                  <a:pt x="73831" y="53990"/>
                </a:lnTo>
                <a:lnTo>
                  <a:pt x="74621" y="52927"/>
                </a:lnTo>
                <a:lnTo>
                  <a:pt x="75147" y="51613"/>
                </a:lnTo>
                <a:lnTo>
                  <a:pt x="75498" y="51342"/>
                </a:lnTo>
                <a:lnTo>
                  <a:pt x="75733" y="51766"/>
                </a:lnTo>
                <a:lnTo>
                  <a:pt x="75888" y="52654"/>
                </a:lnTo>
                <a:lnTo>
                  <a:pt x="76597" y="53245"/>
                </a:lnTo>
                <a:lnTo>
                  <a:pt x="78997" y="53902"/>
                </a:lnTo>
                <a:lnTo>
                  <a:pt x="79879" y="54682"/>
                </a:lnTo>
                <a:lnTo>
                  <a:pt x="80859" y="57162"/>
                </a:lnTo>
                <a:lnTo>
                  <a:pt x="81725" y="58065"/>
                </a:lnTo>
                <a:lnTo>
                  <a:pt x="84300" y="59068"/>
                </a:lnTo>
                <a:lnTo>
                  <a:pt x="85229" y="59941"/>
                </a:lnTo>
                <a:lnTo>
                  <a:pt x="91286" y="70867"/>
                </a:lnTo>
                <a:lnTo>
                  <a:pt x="91700" y="72645"/>
                </a:lnTo>
                <a:lnTo>
                  <a:pt x="96728" y="81652"/>
                </a:lnTo>
                <a:lnTo>
                  <a:pt x="97951" y="89881"/>
                </a:lnTo>
                <a:lnTo>
                  <a:pt x="97352" y="90763"/>
                </a:lnTo>
                <a:lnTo>
                  <a:pt x="96349" y="91352"/>
                </a:lnTo>
                <a:lnTo>
                  <a:pt x="92427" y="92373"/>
                </a:lnTo>
                <a:lnTo>
                  <a:pt x="89863" y="92459"/>
                </a:lnTo>
                <a:lnTo>
                  <a:pt x="88937" y="91877"/>
                </a:lnTo>
                <a:lnTo>
                  <a:pt x="88320" y="90885"/>
                </a:lnTo>
                <a:lnTo>
                  <a:pt x="87909" y="89618"/>
                </a:lnTo>
                <a:lnTo>
                  <a:pt x="87030" y="88774"/>
                </a:lnTo>
                <a:lnTo>
                  <a:pt x="81274" y="85806"/>
                </a:lnTo>
                <a:lnTo>
                  <a:pt x="79583" y="84418"/>
                </a:lnTo>
                <a:lnTo>
                  <a:pt x="77703" y="81263"/>
                </a:lnTo>
                <a:lnTo>
                  <a:pt x="76398" y="76262"/>
                </a:lnTo>
                <a:lnTo>
                  <a:pt x="76200" y="57279"/>
                </a:lnTo>
                <a:lnTo>
                  <a:pt x="76805" y="56329"/>
                </a:lnTo>
                <a:lnTo>
                  <a:pt x="77813" y="55695"/>
                </a:lnTo>
                <a:lnTo>
                  <a:pt x="81744" y="54595"/>
                </a:lnTo>
                <a:lnTo>
                  <a:pt x="91700" y="54430"/>
                </a:lnTo>
                <a:lnTo>
                  <a:pt x="97143" y="59115"/>
                </a:lnTo>
                <a:lnTo>
                  <a:pt x="97923" y="64766"/>
                </a:lnTo>
                <a:lnTo>
                  <a:pt x="97971" y="70531"/>
                </a:lnTo>
                <a:lnTo>
                  <a:pt x="84269" y="70757"/>
                </a:lnTo>
                <a:lnTo>
                  <a:pt x="83393" y="70152"/>
                </a:lnTo>
                <a:lnTo>
                  <a:pt x="82810" y="69144"/>
                </a:lnTo>
                <a:lnTo>
                  <a:pt x="81663" y="65380"/>
                </a:lnTo>
                <a:lnTo>
                  <a:pt x="81645" y="60633"/>
                </a:lnTo>
                <a:lnTo>
                  <a:pt x="82249" y="60379"/>
                </a:lnTo>
                <a:lnTo>
                  <a:pt x="84533" y="60097"/>
                </a:lnTo>
                <a:lnTo>
                  <a:pt x="85384" y="59417"/>
                </a:lnTo>
                <a:lnTo>
                  <a:pt x="87542" y="54341"/>
                </a:lnTo>
                <a:lnTo>
                  <a:pt x="92461" y="49058"/>
                </a:lnTo>
                <a:lnTo>
                  <a:pt x="92529" y="57312"/>
                </a:lnTo>
                <a:lnTo>
                  <a:pt x="91924" y="58165"/>
                </a:lnTo>
                <a:lnTo>
                  <a:pt x="90915" y="58734"/>
                </a:lnTo>
                <a:lnTo>
                  <a:pt x="87842" y="59647"/>
                </a:lnTo>
                <a:lnTo>
                  <a:pt x="87422" y="61384"/>
                </a:lnTo>
                <a:lnTo>
                  <a:pt x="87086" y="65312"/>
                </a:lnTo>
                <a:lnTo>
                  <a:pt x="87086" y="57048"/>
                </a:lnTo>
                <a:lnTo>
                  <a:pt x="87691" y="56175"/>
                </a:lnTo>
                <a:lnTo>
                  <a:pt x="88699" y="55593"/>
                </a:lnTo>
                <a:lnTo>
                  <a:pt x="92528" y="54429"/>
                </a:lnTo>
                <a:lnTo>
                  <a:pt x="97215" y="54428"/>
                </a:lnTo>
                <a:lnTo>
                  <a:pt x="97467" y="55033"/>
                </a:lnTo>
                <a:lnTo>
                  <a:pt x="97952" y="59647"/>
                </a:lnTo>
                <a:lnTo>
                  <a:pt x="87153" y="59871"/>
                </a:lnTo>
                <a:lnTo>
                  <a:pt x="87086" y="54428"/>
                </a:lnTo>
                <a:lnTo>
                  <a:pt x="87086" y="57564"/>
                </a:lnTo>
                <a:lnTo>
                  <a:pt x="87086" y="56225"/>
                </a:lnTo>
                <a:lnTo>
                  <a:pt x="87086" y="59694"/>
                </a:lnTo>
                <a:lnTo>
                  <a:pt x="87086" y="56700"/>
                </a:lnTo>
                <a:lnTo>
                  <a:pt x="87086" y="59824"/>
                </a:lnTo>
                <a:lnTo>
                  <a:pt x="87086" y="55181"/>
                </a:lnTo>
                <a:lnTo>
                  <a:pt x="87086" y="57713"/>
                </a:lnTo>
                <a:lnTo>
                  <a:pt x="87086" y="51539"/>
                </a:lnTo>
                <a:lnTo>
                  <a:pt x="87691" y="50688"/>
                </a:lnTo>
                <a:lnTo>
                  <a:pt x="88699" y="50120"/>
                </a:lnTo>
                <a:lnTo>
                  <a:pt x="89976" y="49742"/>
                </a:lnTo>
                <a:lnTo>
                  <a:pt x="90827" y="48885"/>
                </a:lnTo>
                <a:lnTo>
                  <a:pt x="91773" y="46320"/>
                </a:lnTo>
                <a:lnTo>
                  <a:pt x="92529"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197"/>
          <p:cNvSpPr/>
          <p:nvPr>
            <p:custDataLst>
              <p:tags r:id="rId9"/>
            </p:custDataLst>
          </p:nvPr>
        </p:nvSpPr>
        <p:spPr>
          <a:xfrm>
            <a:off x="5715022" y="1934936"/>
            <a:ext cx="81619" cy="54429"/>
          </a:xfrm>
          <a:custGeom>
            <a:avLst/>
            <a:gdLst/>
            <a:ahLst/>
            <a:cxnLst/>
            <a:rect l="0" t="0" r="0" b="0"/>
            <a:pathLst>
              <a:path w="81619" h="54429">
                <a:moveTo>
                  <a:pt x="10864" y="54428"/>
                </a:moveTo>
                <a:lnTo>
                  <a:pt x="10864" y="54428"/>
                </a:lnTo>
                <a:lnTo>
                  <a:pt x="10864" y="48991"/>
                </a:lnTo>
                <a:lnTo>
                  <a:pt x="15550" y="48986"/>
                </a:lnTo>
                <a:lnTo>
                  <a:pt x="15803" y="49591"/>
                </a:lnTo>
                <a:lnTo>
                  <a:pt x="16306" y="54427"/>
                </a:lnTo>
                <a:lnTo>
                  <a:pt x="13417" y="54428"/>
                </a:lnTo>
                <a:lnTo>
                  <a:pt x="12566" y="53823"/>
                </a:lnTo>
                <a:lnTo>
                  <a:pt x="11998" y="52815"/>
                </a:lnTo>
                <a:lnTo>
                  <a:pt x="11088" y="49742"/>
                </a:lnTo>
                <a:lnTo>
                  <a:pt x="7167" y="44789"/>
                </a:lnTo>
                <a:lnTo>
                  <a:pt x="6197" y="41476"/>
                </a:lnTo>
                <a:lnTo>
                  <a:pt x="5333" y="40351"/>
                </a:lnTo>
                <a:lnTo>
                  <a:pt x="2762" y="39100"/>
                </a:lnTo>
                <a:lnTo>
                  <a:pt x="1834" y="38162"/>
                </a:lnTo>
                <a:lnTo>
                  <a:pt x="803" y="35507"/>
                </a:lnTo>
                <a:lnTo>
                  <a:pt x="0" y="19937"/>
                </a:lnTo>
                <a:lnTo>
                  <a:pt x="1600" y="16319"/>
                </a:lnTo>
                <a:lnTo>
                  <a:pt x="8658" y="7256"/>
                </a:lnTo>
                <a:lnTo>
                  <a:pt x="10574" y="1075"/>
                </a:lnTo>
                <a:lnTo>
                  <a:pt x="11275" y="716"/>
                </a:lnTo>
                <a:lnTo>
                  <a:pt x="30013" y="0"/>
                </a:lnTo>
                <a:lnTo>
                  <a:pt x="30887" y="605"/>
                </a:lnTo>
                <a:lnTo>
                  <a:pt x="31470" y="1612"/>
                </a:lnTo>
                <a:lnTo>
                  <a:pt x="32405" y="4686"/>
                </a:lnTo>
                <a:lnTo>
                  <a:pt x="31877" y="4938"/>
                </a:lnTo>
                <a:lnTo>
                  <a:pt x="29677" y="5218"/>
                </a:lnTo>
                <a:lnTo>
                  <a:pt x="28849" y="5898"/>
                </a:lnTo>
                <a:lnTo>
                  <a:pt x="27929" y="8266"/>
                </a:lnTo>
                <a:lnTo>
                  <a:pt x="26600" y="20479"/>
                </a:lnTo>
                <a:lnTo>
                  <a:pt x="22508" y="26207"/>
                </a:lnTo>
                <a:lnTo>
                  <a:pt x="21750" y="32654"/>
                </a:lnTo>
                <a:lnTo>
                  <a:pt x="21750" y="32657"/>
                </a:lnTo>
                <a:lnTo>
                  <a:pt x="21750" y="17375"/>
                </a:lnTo>
                <a:lnTo>
                  <a:pt x="26968" y="11137"/>
                </a:lnTo>
                <a:lnTo>
                  <a:pt x="32567" y="10887"/>
                </a:lnTo>
                <a:lnTo>
                  <a:pt x="37315" y="15572"/>
                </a:lnTo>
                <a:lnTo>
                  <a:pt x="38532" y="20524"/>
                </a:lnTo>
                <a:lnTo>
                  <a:pt x="41774" y="25568"/>
                </a:lnTo>
                <a:lnTo>
                  <a:pt x="43176" y="32690"/>
                </a:lnTo>
                <a:lnTo>
                  <a:pt x="43453" y="39921"/>
                </a:lnTo>
                <a:lnTo>
                  <a:pt x="42871" y="41128"/>
                </a:lnTo>
                <a:lnTo>
                  <a:pt x="41878" y="41933"/>
                </a:lnTo>
                <a:lnTo>
                  <a:pt x="40611" y="42469"/>
                </a:lnTo>
                <a:lnTo>
                  <a:pt x="39767" y="43432"/>
                </a:lnTo>
                <a:lnTo>
                  <a:pt x="38300" y="48134"/>
                </a:lnTo>
                <a:lnTo>
                  <a:pt x="36564" y="48607"/>
                </a:lnTo>
                <a:lnTo>
                  <a:pt x="24371" y="48985"/>
                </a:lnTo>
                <a:lnTo>
                  <a:pt x="23497" y="48381"/>
                </a:lnTo>
                <a:lnTo>
                  <a:pt x="22915" y="47373"/>
                </a:lnTo>
                <a:lnTo>
                  <a:pt x="21903" y="43442"/>
                </a:lnTo>
                <a:lnTo>
                  <a:pt x="21817" y="40878"/>
                </a:lnTo>
                <a:lnTo>
                  <a:pt x="23392" y="37722"/>
                </a:lnTo>
                <a:lnTo>
                  <a:pt x="47891" y="11960"/>
                </a:lnTo>
                <a:lnTo>
                  <a:pt x="50100" y="11363"/>
                </a:lnTo>
                <a:lnTo>
                  <a:pt x="51535" y="11204"/>
                </a:lnTo>
                <a:lnTo>
                  <a:pt x="54743" y="9414"/>
                </a:lnTo>
                <a:lnTo>
                  <a:pt x="58841" y="6227"/>
                </a:lnTo>
                <a:lnTo>
                  <a:pt x="62440" y="5675"/>
                </a:lnTo>
                <a:lnTo>
                  <a:pt x="65638" y="7159"/>
                </a:lnTo>
                <a:lnTo>
                  <a:pt x="78223" y="18397"/>
                </a:lnTo>
                <a:lnTo>
                  <a:pt x="80111" y="21884"/>
                </a:lnTo>
                <a:lnTo>
                  <a:pt x="81532" y="26902"/>
                </a:lnTo>
                <a:lnTo>
                  <a:pt x="81618" y="32425"/>
                </a:lnTo>
                <a:lnTo>
                  <a:pt x="70741" y="32657"/>
                </a:lnTo>
                <a:lnTo>
                  <a:pt x="65359" y="27280"/>
                </a:lnTo>
                <a:lnTo>
                  <a:pt x="65298" y="22533"/>
                </a:lnTo>
                <a:lnTo>
                  <a:pt x="65901" y="22279"/>
                </a:lnTo>
                <a:lnTo>
                  <a:pt x="70716" y="21773"/>
                </a:lnTo>
                <a:lnTo>
                  <a:pt x="70735" y="48980"/>
                </a:lnTo>
                <a:lnTo>
                  <a:pt x="70735" y="46094"/>
                </a:lnTo>
                <a:lnTo>
                  <a:pt x="70131" y="45244"/>
                </a:lnTo>
                <a:lnTo>
                  <a:pt x="69122" y="44677"/>
                </a:lnTo>
                <a:lnTo>
                  <a:pt x="65293" y="435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2" name="SMARTInkShape-Group79"/>
          <p:cNvGrpSpPr/>
          <p:nvPr/>
        </p:nvGrpSpPr>
        <p:grpSpPr>
          <a:xfrm>
            <a:off x="5546272" y="30033"/>
            <a:ext cx="2982260" cy="1932118"/>
            <a:chOff x="5546272" y="30033"/>
            <a:chExt cx="2982260" cy="1932118"/>
          </a:xfrm>
        </p:grpSpPr>
        <p:sp>
          <p:nvSpPr>
            <p:cNvPr id="46" name="SMARTInkShape-198"/>
            <p:cNvSpPr/>
            <p:nvPr>
              <p:custDataLst>
                <p:tags r:id="rId10"/>
              </p:custDataLst>
            </p:nvPr>
          </p:nvSpPr>
          <p:spPr>
            <a:xfrm>
              <a:off x="5965372" y="1347107"/>
              <a:ext cx="2372833" cy="615044"/>
            </a:xfrm>
            <a:custGeom>
              <a:avLst/>
              <a:gdLst/>
              <a:ahLst/>
              <a:cxnLst/>
              <a:rect l="0" t="0" r="0" b="0"/>
              <a:pathLst>
                <a:path w="2372833" h="615044">
                  <a:moveTo>
                    <a:pt x="0" y="615043"/>
                  </a:moveTo>
                  <a:lnTo>
                    <a:pt x="0" y="615043"/>
                  </a:lnTo>
                  <a:lnTo>
                    <a:pt x="21726" y="610698"/>
                  </a:lnTo>
                  <a:lnTo>
                    <a:pt x="47023" y="605154"/>
                  </a:lnTo>
                  <a:lnTo>
                    <a:pt x="66861" y="599359"/>
                  </a:lnTo>
                  <a:lnTo>
                    <a:pt x="87772" y="594364"/>
                  </a:lnTo>
                  <a:lnTo>
                    <a:pt x="109767" y="589524"/>
                  </a:lnTo>
                  <a:lnTo>
                    <a:pt x="133653" y="583341"/>
                  </a:lnTo>
                  <a:lnTo>
                    <a:pt x="158381" y="578174"/>
                  </a:lnTo>
                  <a:lnTo>
                    <a:pt x="184086" y="573257"/>
                  </a:lnTo>
                  <a:lnTo>
                    <a:pt x="197715" y="570252"/>
                  </a:lnTo>
                  <a:lnTo>
                    <a:pt x="211638" y="567040"/>
                  </a:lnTo>
                  <a:lnTo>
                    <a:pt x="225759" y="563688"/>
                  </a:lnTo>
                  <a:lnTo>
                    <a:pt x="240010" y="560245"/>
                  </a:lnTo>
                  <a:lnTo>
                    <a:pt x="254350" y="556739"/>
                  </a:lnTo>
                  <a:lnTo>
                    <a:pt x="269352" y="553193"/>
                  </a:lnTo>
                  <a:lnTo>
                    <a:pt x="284796" y="549619"/>
                  </a:lnTo>
                  <a:lnTo>
                    <a:pt x="300535" y="546027"/>
                  </a:lnTo>
                  <a:lnTo>
                    <a:pt x="315866" y="542423"/>
                  </a:lnTo>
                  <a:lnTo>
                    <a:pt x="330924" y="538810"/>
                  </a:lnTo>
                  <a:lnTo>
                    <a:pt x="345802" y="535193"/>
                  </a:lnTo>
                  <a:lnTo>
                    <a:pt x="361164" y="531571"/>
                  </a:lnTo>
                  <a:lnTo>
                    <a:pt x="376847" y="527948"/>
                  </a:lnTo>
                  <a:lnTo>
                    <a:pt x="392745" y="524322"/>
                  </a:lnTo>
                  <a:lnTo>
                    <a:pt x="408182" y="520696"/>
                  </a:lnTo>
                  <a:lnTo>
                    <a:pt x="423311" y="517069"/>
                  </a:lnTo>
                  <a:lnTo>
                    <a:pt x="438236" y="513441"/>
                  </a:lnTo>
                  <a:lnTo>
                    <a:pt x="453628" y="509813"/>
                  </a:lnTo>
                  <a:lnTo>
                    <a:pt x="469333" y="506185"/>
                  </a:lnTo>
                  <a:lnTo>
                    <a:pt x="485246" y="502557"/>
                  </a:lnTo>
                  <a:lnTo>
                    <a:pt x="501297" y="498928"/>
                  </a:lnTo>
                  <a:lnTo>
                    <a:pt x="517440" y="495300"/>
                  </a:lnTo>
                  <a:lnTo>
                    <a:pt x="533646" y="491671"/>
                  </a:lnTo>
                  <a:lnTo>
                    <a:pt x="550497" y="488043"/>
                  </a:lnTo>
                  <a:lnTo>
                    <a:pt x="567779" y="484414"/>
                  </a:lnTo>
                  <a:lnTo>
                    <a:pt x="585348" y="480786"/>
                  </a:lnTo>
                  <a:lnTo>
                    <a:pt x="602503" y="477157"/>
                  </a:lnTo>
                  <a:lnTo>
                    <a:pt x="619383" y="473529"/>
                  </a:lnTo>
                  <a:lnTo>
                    <a:pt x="636079" y="469900"/>
                  </a:lnTo>
                  <a:lnTo>
                    <a:pt x="652653" y="466271"/>
                  </a:lnTo>
                  <a:lnTo>
                    <a:pt x="669145" y="462643"/>
                  </a:lnTo>
                  <a:lnTo>
                    <a:pt x="685582" y="459015"/>
                  </a:lnTo>
                  <a:lnTo>
                    <a:pt x="701982" y="455386"/>
                  </a:lnTo>
                  <a:lnTo>
                    <a:pt x="718360" y="451757"/>
                  </a:lnTo>
                  <a:lnTo>
                    <a:pt x="734721" y="448129"/>
                  </a:lnTo>
                  <a:lnTo>
                    <a:pt x="751675" y="444500"/>
                  </a:lnTo>
                  <a:lnTo>
                    <a:pt x="769026" y="440871"/>
                  </a:lnTo>
                  <a:lnTo>
                    <a:pt x="786641" y="437243"/>
                  </a:lnTo>
                  <a:lnTo>
                    <a:pt x="803827" y="433614"/>
                  </a:lnTo>
                  <a:lnTo>
                    <a:pt x="820728" y="429986"/>
                  </a:lnTo>
                  <a:lnTo>
                    <a:pt x="837438" y="426357"/>
                  </a:lnTo>
                  <a:lnTo>
                    <a:pt x="854020" y="422729"/>
                  </a:lnTo>
                  <a:lnTo>
                    <a:pt x="870518" y="419100"/>
                  </a:lnTo>
                  <a:lnTo>
                    <a:pt x="886959" y="415472"/>
                  </a:lnTo>
                  <a:lnTo>
                    <a:pt x="903363" y="411843"/>
                  </a:lnTo>
                  <a:lnTo>
                    <a:pt x="919742" y="408215"/>
                  </a:lnTo>
                  <a:lnTo>
                    <a:pt x="936104" y="404586"/>
                  </a:lnTo>
                  <a:lnTo>
                    <a:pt x="952455" y="400957"/>
                  </a:lnTo>
                  <a:lnTo>
                    <a:pt x="968799" y="397329"/>
                  </a:lnTo>
                  <a:lnTo>
                    <a:pt x="985137" y="393700"/>
                  </a:lnTo>
                  <a:lnTo>
                    <a:pt x="1001472" y="390071"/>
                  </a:lnTo>
                  <a:lnTo>
                    <a:pt x="1017805" y="386443"/>
                  </a:lnTo>
                  <a:lnTo>
                    <a:pt x="1034136" y="382815"/>
                  </a:lnTo>
                  <a:lnTo>
                    <a:pt x="1050467" y="379186"/>
                  </a:lnTo>
                  <a:lnTo>
                    <a:pt x="1066797" y="375557"/>
                  </a:lnTo>
                  <a:lnTo>
                    <a:pt x="1083126" y="371929"/>
                  </a:lnTo>
                  <a:lnTo>
                    <a:pt x="1099456" y="368905"/>
                  </a:lnTo>
                  <a:lnTo>
                    <a:pt x="1115785" y="366284"/>
                  </a:lnTo>
                  <a:lnTo>
                    <a:pt x="1132113" y="363932"/>
                  </a:lnTo>
                  <a:lnTo>
                    <a:pt x="1148442" y="361155"/>
                  </a:lnTo>
                  <a:lnTo>
                    <a:pt x="1164771" y="358094"/>
                  </a:lnTo>
                  <a:lnTo>
                    <a:pt x="1181100" y="354844"/>
                  </a:lnTo>
                  <a:lnTo>
                    <a:pt x="1196823" y="350862"/>
                  </a:lnTo>
                  <a:lnTo>
                    <a:pt x="1212144" y="346394"/>
                  </a:lnTo>
                  <a:lnTo>
                    <a:pt x="1227195" y="341601"/>
                  </a:lnTo>
                  <a:lnTo>
                    <a:pt x="1242069" y="337196"/>
                  </a:lnTo>
                  <a:lnTo>
                    <a:pt x="1256821" y="333050"/>
                  </a:lnTo>
                  <a:lnTo>
                    <a:pt x="1271495" y="329076"/>
                  </a:lnTo>
                  <a:lnTo>
                    <a:pt x="1286116" y="325217"/>
                  </a:lnTo>
                  <a:lnTo>
                    <a:pt x="1300701" y="321436"/>
                  </a:lnTo>
                  <a:lnTo>
                    <a:pt x="1315262" y="317705"/>
                  </a:lnTo>
                  <a:lnTo>
                    <a:pt x="1329808" y="314008"/>
                  </a:lnTo>
                  <a:lnTo>
                    <a:pt x="1344343" y="310334"/>
                  </a:lnTo>
                  <a:lnTo>
                    <a:pt x="1358872" y="306675"/>
                  </a:lnTo>
                  <a:lnTo>
                    <a:pt x="1372791" y="303026"/>
                  </a:lnTo>
                  <a:lnTo>
                    <a:pt x="1399544" y="295747"/>
                  </a:lnTo>
                  <a:lnTo>
                    <a:pt x="1413816" y="292112"/>
                  </a:lnTo>
                  <a:lnTo>
                    <a:pt x="1428772" y="288480"/>
                  </a:lnTo>
                  <a:lnTo>
                    <a:pt x="1444186" y="284848"/>
                  </a:lnTo>
                  <a:lnTo>
                    <a:pt x="1459904" y="280613"/>
                  </a:lnTo>
                  <a:lnTo>
                    <a:pt x="1475827" y="275976"/>
                  </a:lnTo>
                  <a:lnTo>
                    <a:pt x="1491884" y="271069"/>
                  </a:lnTo>
                  <a:lnTo>
                    <a:pt x="1506823" y="266589"/>
                  </a:lnTo>
                  <a:lnTo>
                    <a:pt x="1521015" y="262393"/>
                  </a:lnTo>
                  <a:lnTo>
                    <a:pt x="1548073" y="254505"/>
                  </a:lnTo>
                  <a:lnTo>
                    <a:pt x="1574210" y="246967"/>
                  </a:lnTo>
                  <a:lnTo>
                    <a:pt x="1599937" y="239585"/>
                  </a:lnTo>
                  <a:lnTo>
                    <a:pt x="1625482" y="232273"/>
                  </a:lnTo>
                  <a:lnTo>
                    <a:pt x="1650948" y="224991"/>
                  </a:lnTo>
                  <a:lnTo>
                    <a:pt x="1674763" y="217723"/>
                  </a:lnTo>
                  <a:lnTo>
                    <a:pt x="1698049" y="211066"/>
                  </a:lnTo>
                  <a:lnTo>
                    <a:pt x="1722509" y="206091"/>
                  </a:lnTo>
                  <a:lnTo>
                    <a:pt x="1744266" y="201864"/>
                  </a:lnTo>
                  <a:lnTo>
                    <a:pt x="1764014" y="197365"/>
                  </a:lnTo>
                  <a:lnTo>
                    <a:pt x="1782871" y="191334"/>
                  </a:lnTo>
                  <a:lnTo>
                    <a:pt x="1801331" y="184621"/>
                  </a:lnTo>
                  <a:lnTo>
                    <a:pt x="1825499" y="175655"/>
                  </a:lnTo>
                  <a:lnTo>
                    <a:pt x="1845763" y="169168"/>
                  </a:lnTo>
                  <a:lnTo>
                    <a:pt x="1872202" y="159715"/>
                  </a:lnTo>
                  <a:lnTo>
                    <a:pt x="1880901" y="154836"/>
                  </a:lnTo>
                  <a:lnTo>
                    <a:pt x="1889662" y="152517"/>
                  </a:lnTo>
                  <a:lnTo>
                    <a:pt x="1891145" y="151269"/>
                  </a:lnTo>
                  <a:lnTo>
                    <a:pt x="1896416" y="144920"/>
                  </a:lnTo>
                  <a:lnTo>
                    <a:pt x="1899774" y="143028"/>
                  </a:lnTo>
                  <a:lnTo>
                    <a:pt x="1903282" y="141582"/>
                  </a:lnTo>
                  <a:lnTo>
                    <a:pt x="1906857" y="138924"/>
                  </a:lnTo>
                  <a:lnTo>
                    <a:pt x="1908849" y="135727"/>
                  </a:lnTo>
                  <a:lnTo>
                    <a:pt x="1909380" y="134027"/>
                  </a:lnTo>
                  <a:lnTo>
                    <a:pt x="1910340" y="132894"/>
                  </a:lnTo>
                  <a:lnTo>
                    <a:pt x="1913017" y="131636"/>
                  </a:lnTo>
                  <a:lnTo>
                    <a:pt x="1913973" y="130695"/>
                  </a:lnTo>
                  <a:lnTo>
                    <a:pt x="1918523" y="123141"/>
                  </a:lnTo>
                  <a:lnTo>
                    <a:pt x="1921694" y="121253"/>
                  </a:lnTo>
                  <a:lnTo>
                    <a:pt x="1925120" y="119810"/>
                  </a:lnTo>
                  <a:lnTo>
                    <a:pt x="1936461" y="111123"/>
                  </a:lnTo>
                  <a:lnTo>
                    <a:pt x="1961183" y="103069"/>
                  </a:lnTo>
                  <a:lnTo>
                    <a:pt x="1987479" y="94297"/>
                  </a:lnTo>
                  <a:lnTo>
                    <a:pt x="2014380" y="88689"/>
                  </a:lnTo>
                  <a:lnTo>
                    <a:pt x="2035783" y="85948"/>
                  </a:lnTo>
                  <a:lnTo>
                    <a:pt x="2061798" y="82493"/>
                  </a:lnTo>
                  <a:lnTo>
                    <a:pt x="2081751" y="79006"/>
                  </a:lnTo>
                  <a:lnTo>
                    <a:pt x="2105873" y="77031"/>
                  </a:lnTo>
                  <a:lnTo>
                    <a:pt x="2129281" y="73557"/>
                  </a:lnTo>
                  <a:lnTo>
                    <a:pt x="2154428" y="71587"/>
                  </a:lnTo>
                  <a:lnTo>
                    <a:pt x="2178139" y="68114"/>
                  </a:lnTo>
                  <a:lnTo>
                    <a:pt x="2200486" y="66144"/>
                  </a:lnTo>
                  <a:lnTo>
                    <a:pt x="2222427" y="65560"/>
                  </a:lnTo>
                  <a:lnTo>
                    <a:pt x="2244249" y="65387"/>
                  </a:lnTo>
                  <a:lnTo>
                    <a:pt x="2270325" y="59403"/>
                  </a:lnTo>
                  <a:lnTo>
                    <a:pt x="2296465" y="53253"/>
                  </a:lnTo>
                  <a:lnTo>
                    <a:pt x="2312699" y="47748"/>
                  </a:lnTo>
                  <a:lnTo>
                    <a:pt x="2316613" y="45412"/>
                  </a:lnTo>
                  <a:lnTo>
                    <a:pt x="2322217" y="43492"/>
                  </a:lnTo>
                  <a:lnTo>
                    <a:pt x="2327708" y="39966"/>
                  </a:lnTo>
                  <a:lnTo>
                    <a:pt x="2333165" y="38048"/>
                  </a:lnTo>
                  <a:lnTo>
                    <a:pt x="2338612" y="34523"/>
                  </a:lnTo>
                  <a:lnTo>
                    <a:pt x="2342242" y="33487"/>
                  </a:lnTo>
                  <a:lnTo>
                    <a:pt x="2343451" y="32605"/>
                  </a:lnTo>
                  <a:lnTo>
                    <a:pt x="2344258" y="31413"/>
                  </a:lnTo>
                  <a:lnTo>
                    <a:pt x="2344796" y="30014"/>
                  </a:lnTo>
                  <a:lnTo>
                    <a:pt x="2346364" y="29081"/>
                  </a:lnTo>
                  <a:lnTo>
                    <a:pt x="2353745" y="27163"/>
                  </a:lnTo>
                  <a:lnTo>
                    <a:pt x="2361963" y="21403"/>
                  </a:lnTo>
                  <a:lnTo>
                    <a:pt x="2372230" y="11730"/>
                  </a:lnTo>
                  <a:lnTo>
                    <a:pt x="2372832" y="8247"/>
                  </a:lnTo>
                  <a:lnTo>
                    <a:pt x="2371359" y="5076"/>
                  </a:lnTo>
                  <a:lnTo>
                    <a:pt x="236764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199"/>
            <p:cNvSpPr/>
            <p:nvPr>
              <p:custDataLst>
                <p:tags r:id="rId11"/>
              </p:custDataLst>
            </p:nvPr>
          </p:nvSpPr>
          <p:spPr>
            <a:xfrm>
              <a:off x="8044543" y="1200153"/>
              <a:ext cx="483989" cy="283026"/>
            </a:xfrm>
            <a:custGeom>
              <a:avLst/>
              <a:gdLst/>
              <a:ahLst/>
              <a:cxnLst/>
              <a:rect l="0" t="0" r="0" b="0"/>
              <a:pathLst>
                <a:path w="483989" h="283026">
                  <a:moveTo>
                    <a:pt x="0" y="21769"/>
                  </a:moveTo>
                  <a:lnTo>
                    <a:pt x="0" y="21769"/>
                  </a:lnTo>
                  <a:lnTo>
                    <a:pt x="2890" y="15990"/>
                  </a:lnTo>
                  <a:lnTo>
                    <a:pt x="7534" y="11540"/>
                  </a:lnTo>
                  <a:lnTo>
                    <a:pt x="20370" y="3755"/>
                  </a:lnTo>
                  <a:lnTo>
                    <a:pt x="43244" y="739"/>
                  </a:lnTo>
                  <a:lnTo>
                    <a:pt x="63949" y="217"/>
                  </a:lnTo>
                  <a:lnTo>
                    <a:pt x="86614" y="62"/>
                  </a:lnTo>
                  <a:lnTo>
                    <a:pt x="105624" y="26"/>
                  </a:lnTo>
                  <a:lnTo>
                    <a:pt x="124555" y="10"/>
                  </a:lnTo>
                  <a:lnTo>
                    <a:pt x="143048" y="3"/>
                  </a:lnTo>
                  <a:lnTo>
                    <a:pt x="161347" y="0"/>
                  </a:lnTo>
                  <a:lnTo>
                    <a:pt x="181172" y="1611"/>
                  </a:lnTo>
                  <a:lnTo>
                    <a:pt x="201473" y="4343"/>
                  </a:lnTo>
                  <a:lnTo>
                    <a:pt x="220575" y="7573"/>
                  </a:lnTo>
                  <a:lnTo>
                    <a:pt x="242370" y="11024"/>
                  </a:lnTo>
                  <a:lnTo>
                    <a:pt x="265562" y="14574"/>
                  </a:lnTo>
                  <a:lnTo>
                    <a:pt x="287965" y="18168"/>
                  </a:lnTo>
                  <a:lnTo>
                    <a:pt x="311631" y="23394"/>
                  </a:lnTo>
                  <a:lnTo>
                    <a:pt x="335655" y="30353"/>
                  </a:lnTo>
                  <a:lnTo>
                    <a:pt x="358428" y="39493"/>
                  </a:lnTo>
                  <a:lnTo>
                    <a:pt x="380644" y="49603"/>
                  </a:lnTo>
                  <a:lnTo>
                    <a:pt x="402008" y="59539"/>
                  </a:lnTo>
                  <a:lnTo>
                    <a:pt x="421584" y="67987"/>
                  </a:lnTo>
                  <a:lnTo>
                    <a:pt x="443825" y="79543"/>
                  </a:lnTo>
                  <a:lnTo>
                    <a:pt x="467280" y="102239"/>
                  </a:lnTo>
                  <a:lnTo>
                    <a:pt x="479551" y="114805"/>
                  </a:lnTo>
                  <a:lnTo>
                    <a:pt x="482253" y="120772"/>
                  </a:lnTo>
                  <a:lnTo>
                    <a:pt x="483988" y="134458"/>
                  </a:lnTo>
                  <a:lnTo>
                    <a:pt x="480999" y="141602"/>
                  </a:lnTo>
                  <a:lnTo>
                    <a:pt x="460871" y="167147"/>
                  </a:lnTo>
                  <a:lnTo>
                    <a:pt x="440414" y="180420"/>
                  </a:lnTo>
                  <a:lnTo>
                    <a:pt x="421920" y="188236"/>
                  </a:lnTo>
                  <a:lnTo>
                    <a:pt x="401606" y="195741"/>
                  </a:lnTo>
                  <a:lnTo>
                    <a:pt x="379272" y="203713"/>
                  </a:lnTo>
                  <a:lnTo>
                    <a:pt x="353220" y="213304"/>
                  </a:lnTo>
                  <a:lnTo>
                    <a:pt x="327126" y="222002"/>
                  </a:lnTo>
                  <a:lnTo>
                    <a:pt x="301418" y="229294"/>
                  </a:lnTo>
                  <a:lnTo>
                    <a:pt x="275881" y="234551"/>
                  </a:lnTo>
                  <a:lnTo>
                    <a:pt x="250420" y="242129"/>
                  </a:lnTo>
                  <a:lnTo>
                    <a:pt x="226202" y="250940"/>
                  </a:lnTo>
                  <a:lnTo>
                    <a:pt x="205360" y="258887"/>
                  </a:lnTo>
                  <a:lnTo>
                    <a:pt x="184404" y="268064"/>
                  </a:lnTo>
                  <a:lnTo>
                    <a:pt x="152400" y="28302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00"/>
            <p:cNvSpPr/>
            <p:nvPr>
              <p:custDataLst>
                <p:tags r:id="rId12"/>
              </p:custDataLst>
            </p:nvPr>
          </p:nvSpPr>
          <p:spPr>
            <a:xfrm>
              <a:off x="5546272" y="541564"/>
              <a:ext cx="2950029" cy="636816"/>
            </a:xfrm>
            <a:custGeom>
              <a:avLst/>
              <a:gdLst/>
              <a:ahLst/>
              <a:cxnLst/>
              <a:rect l="0" t="0" r="0" b="0"/>
              <a:pathLst>
                <a:path w="2950029" h="636816">
                  <a:moveTo>
                    <a:pt x="2950028" y="636815"/>
                  </a:moveTo>
                  <a:lnTo>
                    <a:pt x="2950028" y="636815"/>
                  </a:lnTo>
                  <a:lnTo>
                    <a:pt x="2923665" y="610452"/>
                  </a:lnTo>
                  <a:lnTo>
                    <a:pt x="2899799" y="592365"/>
                  </a:lnTo>
                  <a:lnTo>
                    <a:pt x="2881742" y="580370"/>
                  </a:lnTo>
                  <a:lnTo>
                    <a:pt x="2861017" y="567581"/>
                  </a:lnTo>
                  <a:lnTo>
                    <a:pt x="2837695" y="555849"/>
                  </a:lnTo>
                  <a:lnTo>
                    <a:pt x="2811605" y="544587"/>
                  </a:lnTo>
                  <a:lnTo>
                    <a:pt x="2797875" y="539044"/>
                  </a:lnTo>
                  <a:lnTo>
                    <a:pt x="2783278" y="533534"/>
                  </a:lnTo>
                  <a:lnTo>
                    <a:pt x="2768105" y="528047"/>
                  </a:lnTo>
                  <a:lnTo>
                    <a:pt x="2752545" y="522574"/>
                  </a:lnTo>
                  <a:lnTo>
                    <a:pt x="2736126" y="516507"/>
                  </a:lnTo>
                  <a:lnTo>
                    <a:pt x="2719131" y="510043"/>
                  </a:lnTo>
                  <a:lnTo>
                    <a:pt x="2701754" y="503314"/>
                  </a:lnTo>
                  <a:lnTo>
                    <a:pt x="2683517" y="496410"/>
                  </a:lnTo>
                  <a:lnTo>
                    <a:pt x="2664707" y="489387"/>
                  </a:lnTo>
                  <a:lnTo>
                    <a:pt x="2645513" y="482287"/>
                  </a:lnTo>
                  <a:lnTo>
                    <a:pt x="2625461" y="475739"/>
                  </a:lnTo>
                  <a:lnTo>
                    <a:pt x="2604837" y="469560"/>
                  </a:lnTo>
                  <a:lnTo>
                    <a:pt x="2583829" y="463625"/>
                  </a:lnTo>
                  <a:lnTo>
                    <a:pt x="2561962" y="457855"/>
                  </a:lnTo>
                  <a:lnTo>
                    <a:pt x="2539521" y="452194"/>
                  </a:lnTo>
                  <a:lnTo>
                    <a:pt x="2516699" y="446606"/>
                  </a:lnTo>
                  <a:lnTo>
                    <a:pt x="2493624" y="441066"/>
                  </a:lnTo>
                  <a:lnTo>
                    <a:pt x="2470377" y="435558"/>
                  </a:lnTo>
                  <a:lnTo>
                    <a:pt x="2447018" y="430072"/>
                  </a:lnTo>
                  <a:lnTo>
                    <a:pt x="2422979" y="423996"/>
                  </a:lnTo>
                  <a:lnTo>
                    <a:pt x="2398486" y="417526"/>
                  </a:lnTo>
                  <a:lnTo>
                    <a:pt x="2373690" y="410794"/>
                  </a:lnTo>
                  <a:lnTo>
                    <a:pt x="2348693" y="405096"/>
                  </a:lnTo>
                  <a:lnTo>
                    <a:pt x="2323562" y="400088"/>
                  </a:lnTo>
                  <a:lnTo>
                    <a:pt x="2298341" y="395540"/>
                  </a:lnTo>
                  <a:lnTo>
                    <a:pt x="2272456" y="390088"/>
                  </a:lnTo>
                  <a:lnTo>
                    <a:pt x="2246128" y="384035"/>
                  </a:lnTo>
                  <a:lnTo>
                    <a:pt x="2219504" y="377581"/>
                  </a:lnTo>
                  <a:lnTo>
                    <a:pt x="2193288" y="372068"/>
                  </a:lnTo>
                  <a:lnTo>
                    <a:pt x="2167344" y="367184"/>
                  </a:lnTo>
                  <a:lnTo>
                    <a:pt x="2141582" y="362718"/>
                  </a:lnTo>
                  <a:lnTo>
                    <a:pt x="2115940" y="357926"/>
                  </a:lnTo>
                  <a:lnTo>
                    <a:pt x="2090380" y="352918"/>
                  </a:lnTo>
                  <a:lnTo>
                    <a:pt x="2064871" y="347764"/>
                  </a:lnTo>
                  <a:lnTo>
                    <a:pt x="2039400" y="342514"/>
                  </a:lnTo>
                  <a:lnTo>
                    <a:pt x="2013953" y="337200"/>
                  </a:lnTo>
                  <a:lnTo>
                    <a:pt x="1988521" y="331843"/>
                  </a:lnTo>
                  <a:lnTo>
                    <a:pt x="1963099" y="327062"/>
                  </a:lnTo>
                  <a:lnTo>
                    <a:pt x="1937685" y="322665"/>
                  </a:lnTo>
                  <a:lnTo>
                    <a:pt x="1912276" y="318525"/>
                  </a:lnTo>
                  <a:lnTo>
                    <a:pt x="1888079" y="313950"/>
                  </a:lnTo>
                  <a:lnTo>
                    <a:pt x="1864691" y="309086"/>
                  </a:lnTo>
                  <a:lnTo>
                    <a:pt x="1841841" y="304029"/>
                  </a:lnTo>
                  <a:lnTo>
                    <a:pt x="1818747" y="298843"/>
                  </a:lnTo>
                  <a:lnTo>
                    <a:pt x="1795488" y="293572"/>
                  </a:lnTo>
                  <a:lnTo>
                    <a:pt x="1772120" y="288243"/>
                  </a:lnTo>
                  <a:lnTo>
                    <a:pt x="1749285" y="282876"/>
                  </a:lnTo>
                  <a:lnTo>
                    <a:pt x="1726803" y="277484"/>
                  </a:lnTo>
                  <a:lnTo>
                    <a:pt x="1704559" y="272075"/>
                  </a:lnTo>
                  <a:lnTo>
                    <a:pt x="1682473" y="266655"/>
                  </a:lnTo>
                  <a:lnTo>
                    <a:pt x="1660491" y="261227"/>
                  </a:lnTo>
                  <a:lnTo>
                    <a:pt x="1638579" y="255794"/>
                  </a:lnTo>
                  <a:lnTo>
                    <a:pt x="1617320" y="250963"/>
                  </a:lnTo>
                  <a:lnTo>
                    <a:pt x="1596494" y="246533"/>
                  </a:lnTo>
                  <a:lnTo>
                    <a:pt x="1575958" y="242369"/>
                  </a:lnTo>
                  <a:lnTo>
                    <a:pt x="1555614" y="237780"/>
                  </a:lnTo>
                  <a:lnTo>
                    <a:pt x="1535400" y="232906"/>
                  </a:lnTo>
                  <a:lnTo>
                    <a:pt x="1515271" y="227842"/>
                  </a:lnTo>
                  <a:lnTo>
                    <a:pt x="1495200" y="222652"/>
                  </a:lnTo>
                  <a:lnTo>
                    <a:pt x="1475166" y="217377"/>
                  </a:lnTo>
                  <a:lnTo>
                    <a:pt x="1455158" y="212047"/>
                  </a:lnTo>
                  <a:lnTo>
                    <a:pt x="1435167" y="207284"/>
                  </a:lnTo>
                  <a:lnTo>
                    <a:pt x="1415188" y="202899"/>
                  </a:lnTo>
                  <a:lnTo>
                    <a:pt x="1395215" y="198766"/>
                  </a:lnTo>
                  <a:lnTo>
                    <a:pt x="1374644" y="194196"/>
                  </a:lnTo>
                  <a:lnTo>
                    <a:pt x="1353671" y="189336"/>
                  </a:lnTo>
                  <a:lnTo>
                    <a:pt x="1332433" y="184281"/>
                  </a:lnTo>
                  <a:lnTo>
                    <a:pt x="1311623" y="179702"/>
                  </a:lnTo>
                  <a:lnTo>
                    <a:pt x="1291095" y="175439"/>
                  </a:lnTo>
                  <a:lnTo>
                    <a:pt x="1270758" y="171388"/>
                  </a:lnTo>
                  <a:lnTo>
                    <a:pt x="1249339" y="167478"/>
                  </a:lnTo>
                  <a:lnTo>
                    <a:pt x="1227197" y="163662"/>
                  </a:lnTo>
                  <a:lnTo>
                    <a:pt x="1204574" y="159908"/>
                  </a:lnTo>
                  <a:lnTo>
                    <a:pt x="1182235" y="156196"/>
                  </a:lnTo>
                  <a:lnTo>
                    <a:pt x="1160085" y="152512"/>
                  </a:lnTo>
                  <a:lnTo>
                    <a:pt x="1138061" y="148846"/>
                  </a:lnTo>
                  <a:lnTo>
                    <a:pt x="1115517" y="145193"/>
                  </a:lnTo>
                  <a:lnTo>
                    <a:pt x="1092625" y="141548"/>
                  </a:lnTo>
                  <a:lnTo>
                    <a:pt x="1069502" y="137908"/>
                  </a:lnTo>
                  <a:lnTo>
                    <a:pt x="1046225" y="134877"/>
                  </a:lnTo>
                  <a:lnTo>
                    <a:pt x="1022845" y="132251"/>
                  </a:lnTo>
                  <a:lnTo>
                    <a:pt x="999397" y="129896"/>
                  </a:lnTo>
                  <a:lnTo>
                    <a:pt x="976507" y="127117"/>
                  </a:lnTo>
                  <a:lnTo>
                    <a:pt x="953990" y="124054"/>
                  </a:lnTo>
                  <a:lnTo>
                    <a:pt x="931722" y="120803"/>
                  </a:lnTo>
                  <a:lnTo>
                    <a:pt x="909619" y="118031"/>
                  </a:lnTo>
                  <a:lnTo>
                    <a:pt x="887627" y="115578"/>
                  </a:lnTo>
                  <a:lnTo>
                    <a:pt x="865708" y="113337"/>
                  </a:lnTo>
                  <a:lnTo>
                    <a:pt x="843839" y="110635"/>
                  </a:lnTo>
                  <a:lnTo>
                    <a:pt x="822002" y="107623"/>
                  </a:lnTo>
                  <a:lnTo>
                    <a:pt x="800187" y="104406"/>
                  </a:lnTo>
                  <a:lnTo>
                    <a:pt x="778386" y="101656"/>
                  </a:lnTo>
                  <a:lnTo>
                    <a:pt x="756596" y="99219"/>
                  </a:lnTo>
                  <a:lnTo>
                    <a:pt x="734811" y="96989"/>
                  </a:lnTo>
                  <a:lnTo>
                    <a:pt x="714240" y="94897"/>
                  </a:lnTo>
                  <a:lnTo>
                    <a:pt x="694480" y="92898"/>
                  </a:lnTo>
                  <a:lnTo>
                    <a:pt x="675258" y="90961"/>
                  </a:lnTo>
                  <a:lnTo>
                    <a:pt x="655186" y="88460"/>
                  </a:lnTo>
                  <a:lnTo>
                    <a:pt x="634548" y="85583"/>
                  </a:lnTo>
                  <a:lnTo>
                    <a:pt x="613532" y="82455"/>
                  </a:lnTo>
                  <a:lnTo>
                    <a:pt x="593473" y="79766"/>
                  </a:lnTo>
                  <a:lnTo>
                    <a:pt x="574053" y="77368"/>
                  </a:lnTo>
                  <a:lnTo>
                    <a:pt x="555059" y="75164"/>
                  </a:lnTo>
                  <a:lnTo>
                    <a:pt x="536349" y="73090"/>
                  </a:lnTo>
                  <a:lnTo>
                    <a:pt x="517828" y="71103"/>
                  </a:lnTo>
                  <a:lnTo>
                    <a:pt x="499432" y="69174"/>
                  </a:lnTo>
                  <a:lnTo>
                    <a:pt x="481726" y="67283"/>
                  </a:lnTo>
                  <a:lnTo>
                    <a:pt x="464479" y="65417"/>
                  </a:lnTo>
                  <a:lnTo>
                    <a:pt x="447538" y="63569"/>
                  </a:lnTo>
                  <a:lnTo>
                    <a:pt x="430802" y="61732"/>
                  </a:lnTo>
                  <a:lnTo>
                    <a:pt x="414201" y="59902"/>
                  </a:lnTo>
                  <a:lnTo>
                    <a:pt x="397691" y="58078"/>
                  </a:lnTo>
                  <a:lnTo>
                    <a:pt x="381846" y="56257"/>
                  </a:lnTo>
                  <a:lnTo>
                    <a:pt x="366445" y="54438"/>
                  </a:lnTo>
                  <a:lnTo>
                    <a:pt x="351339" y="52621"/>
                  </a:lnTo>
                  <a:lnTo>
                    <a:pt x="336431" y="50804"/>
                  </a:lnTo>
                  <a:lnTo>
                    <a:pt x="321654" y="48989"/>
                  </a:lnTo>
                  <a:lnTo>
                    <a:pt x="306965" y="47173"/>
                  </a:lnTo>
                  <a:lnTo>
                    <a:pt x="292938" y="45359"/>
                  </a:lnTo>
                  <a:lnTo>
                    <a:pt x="266064" y="41729"/>
                  </a:lnTo>
                  <a:lnTo>
                    <a:pt x="240009" y="38101"/>
                  </a:lnTo>
                  <a:lnTo>
                    <a:pt x="214923" y="34472"/>
                  </a:lnTo>
                  <a:lnTo>
                    <a:pt x="191678" y="30843"/>
                  </a:lnTo>
                  <a:lnTo>
                    <a:pt x="167639" y="28827"/>
                  </a:lnTo>
                  <a:lnTo>
                    <a:pt x="144054" y="27327"/>
                  </a:lnTo>
                  <a:lnTo>
                    <a:pt x="123492" y="24644"/>
                  </a:lnTo>
                  <a:lnTo>
                    <a:pt x="97805" y="22623"/>
                  </a:lnTo>
                  <a:lnTo>
                    <a:pt x="71984" y="19134"/>
                  </a:lnTo>
                  <a:lnTo>
                    <a:pt x="45465" y="13142"/>
                  </a:lnTo>
                  <a:lnTo>
                    <a:pt x="20285" y="10479"/>
                  </a:lnTo>
                  <a:lnTo>
                    <a:pt x="7636" y="6226"/>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01"/>
            <p:cNvSpPr/>
            <p:nvPr>
              <p:custDataLst>
                <p:tags r:id="rId13"/>
              </p:custDataLst>
            </p:nvPr>
          </p:nvSpPr>
          <p:spPr>
            <a:xfrm>
              <a:off x="5611587" y="378279"/>
              <a:ext cx="576942" cy="342901"/>
            </a:xfrm>
            <a:custGeom>
              <a:avLst/>
              <a:gdLst/>
              <a:ahLst/>
              <a:cxnLst/>
              <a:rect l="0" t="0" r="0" b="0"/>
              <a:pathLst>
                <a:path w="576942" h="342901">
                  <a:moveTo>
                    <a:pt x="576941" y="0"/>
                  </a:moveTo>
                  <a:lnTo>
                    <a:pt x="576941" y="0"/>
                  </a:lnTo>
                  <a:lnTo>
                    <a:pt x="555954" y="5920"/>
                  </a:lnTo>
                  <a:lnTo>
                    <a:pt x="530406" y="11027"/>
                  </a:lnTo>
                  <a:lnTo>
                    <a:pt x="509692" y="14577"/>
                  </a:lnTo>
                  <a:lnTo>
                    <a:pt x="486375" y="18170"/>
                  </a:lnTo>
                  <a:lnTo>
                    <a:pt x="461901" y="21783"/>
                  </a:lnTo>
                  <a:lnTo>
                    <a:pt x="436308" y="25405"/>
                  </a:lnTo>
                  <a:lnTo>
                    <a:pt x="422710" y="27218"/>
                  </a:lnTo>
                  <a:lnTo>
                    <a:pt x="408806" y="29031"/>
                  </a:lnTo>
                  <a:lnTo>
                    <a:pt x="382069" y="32658"/>
                  </a:lnTo>
                  <a:lnTo>
                    <a:pt x="355470" y="36286"/>
                  </a:lnTo>
                  <a:lnTo>
                    <a:pt x="341603" y="38100"/>
                  </a:lnTo>
                  <a:lnTo>
                    <a:pt x="327521" y="39914"/>
                  </a:lnTo>
                  <a:lnTo>
                    <a:pt x="300585" y="45155"/>
                  </a:lnTo>
                  <a:lnTo>
                    <a:pt x="274502" y="50912"/>
                  </a:lnTo>
                  <a:lnTo>
                    <a:pt x="248799" y="55486"/>
                  </a:lnTo>
                  <a:lnTo>
                    <a:pt x="224877" y="61147"/>
                  </a:lnTo>
                  <a:lnTo>
                    <a:pt x="202754" y="67695"/>
                  </a:lnTo>
                  <a:lnTo>
                    <a:pt x="182842" y="74637"/>
                  </a:lnTo>
                  <a:lnTo>
                    <a:pt x="163913" y="80142"/>
                  </a:lnTo>
                  <a:lnTo>
                    <a:pt x="137869" y="88253"/>
                  </a:lnTo>
                  <a:lnTo>
                    <a:pt x="114832" y="98317"/>
                  </a:lnTo>
                  <a:lnTo>
                    <a:pt x="88265" y="112554"/>
                  </a:lnTo>
                  <a:lnTo>
                    <a:pt x="64334" y="126329"/>
                  </a:lnTo>
                  <a:lnTo>
                    <a:pt x="39418" y="145966"/>
                  </a:lnTo>
                  <a:lnTo>
                    <a:pt x="27626" y="159086"/>
                  </a:lnTo>
                  <a:lnTo>
                    <a:pt x="9078" y="186042"/>
                  </a:lnTo>
                  <a:lnTo>
                    <a:pt x="3630" y="192068"/>
                  </a:lnTo>
                  <a:lnTo>
                    <a:pt x="1612" y="197446"/>
                  </a:lnTo>
                  <a:lnTo>
                    <a:pt x="18" y="221902"/>
                  </a:lnTo>
                  <a:lnTo>
                    <a:pt x="0" y="241074"/>
                  </a:lnTo>
                  <a:lnTo>
                    <a:pt x="1611" y="244828"/>
                  </a:lnTo>
                  <a:lnTo>
                    <a:pt x="20677" y="270669"/>
                  </a:lnTo>
                  <a:lnTo>
                    <a:pt x="22856" y="272974"/>
                  </a:lnTo>
                  <a:lnTo>
                    <a:pt x="41176" y="284511"/>
                  </a:lnTo>
                  <a:lnTo>
                    <a:pt x="43779" y="287646"/>
                  </a:lnTo>
                  <a:lnTo>
                    <a:pt x="68365" y="300939"/>
                  </a:lnTo>
                  <a:lnTo>
                    <a:pt x="93552" y="312036"/>
                  </a:lnTo>
                  <a:lnTo>
                    <a:pt x="113955" y="323821"/>
                  </a:lnTo>
                  <a:lnTo>
                    <a:pt x="136742" y="330554"/>
                  </a:lnTo>
                  <a:lnTo>
                    <a:pt x="163231" y="340512"/>
                  </a:lnTo>
                  <a:lnTo>
                    <a:pt x="168728" y="3429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02"/>
            <p:cNvSpPr/>
            <p:nvPr>
              <p:custDataLst>
                <p:tags r:id="rId14"/>
              </p:custDataLst>
            </p:nvPr>
          </p:nvSpPr>
          <p:spPr>
            <a:xfrm>
              <a:off x="5693249" y="155121"/>
              <a:ext cx="2294320" cy="239487"/>
            </a:xfrm>
            <a:custGeom>
              <a:avLst/>
              <a:gdLst/>
              <a:ahLst/>
              <a:cxnLst/>
              <a:rect l="0" t="0" r="0" b="0"/>
              <a:pathLst>
                <a:path w="2294320" h="239487">
                  <a:moveTo>
                    <a:pt x="5423" y="239486"/>
                  </a:moveTo>
                  <a:lnTo>
                    <a:pt x="5423" y="239486"/>
                  </a:lnTo>
                  <a:lnTo>
                    <a:pt x="2533" y="236597"/>
                  </a:lnTo>
                  <a:lnTo>
                    <a:pt x="1114" y="233565"/>
                  </a:lnTo>
                  <a:lnTo>
                    <a:pt x="0" y="228686"/>
                  </a:lnTo>
                  <a:lnTo>
                    <a:pt x="2875" y="228626"/>
                  </a:lnTo>
                  <a:lnTo>
                    <a:pt x="5902" y="226999"/>
                  </a:lnTo>
                  <a:lnTo>
                    <a:pt x="10474" y="224260"/>
                  </a:lnTo>
                  <a:lnTo>
                    <a:pt x="33302" y="215807"/>
                  </a:lnTo>
                  <a:lnTo>
                    <a:pt x="54941" y="210430"/>
                  </a:lnTo>
                  <a:lnTo>
                    <a:pt x="73393" y="205204"/>
                  </a:lnTo>
                  <a:lnTo>
                    <a:pt x="93688" y="198850"/>
                  </a:lnTo>
                  <a:lnTo>
                    <a:pt x="114804" y="191994"/>
                  </a:lnTo>
                  <a:lnTo>
                    <a:pt x="139510" y="186528"/>
                  </a:lnTo>
                  <a:lnTo>
                    <a:pt x="166617" y="181478"/>
                  </a:lnTo>
                  <a:lnTo>
                    <a:pt x="180619" y="178438"/>
                  </a:lnTo>
                  <a:lnTo>
                    <a:pt x="194791" y="175201"/>
                  </a:lnTo>
                  <a:lnTo>
                    <a:pt x="209683" y="171230"/>
                  </a:lnTo>
                  <a:lnTo>
                    <a:pt x="225053" y="166767"/>
                  </a:lnTo>
                  <a:lnTo>
                    <a:pt x="240743" y="161978"/>
                  </a:lnTo>
                  <a:lnTo>
                    <a:pt x="257251" y="157576"/>
                  </a:lnTo>
                  <a:lnTo>
                    <a:pt x="274303" y="153432"/>
                  </a:lnTo>
                  <a:lnTo>
                    <a:pt x="291719" y="149459"/>
                  </a:lnTo>
                  <a:lnTo>
                    <a:pt x="309377" y="145602"/>
                  </a:lnTo>
                  <a:lnTo>
                    <a:pt x="327197" y="141820"/>
                  </a:lnTo>
                  <a:lnTo>
                    <a:pt x="345125" y="138090"/>
                  </a:lnTo>
                  <a:lnTo>
                    <a:pt x="363729" y="134393"/>
                  </a:lnTo>
                  <a:lnTo>
                    <a:pt x="382784" y="130720"/>
                  </a:lnTo>
                  <a:lnTo>
                    <a:pt x="402139" y="127061"/>
                  </a:lnTo>
                  <a:lnTo>
                    <a:pt x="422300" y="122807"/>
                  </a:lnTo>
                  <a:lnTo>
                    <a:pt x="442999" y="118157"/>
                  </a:lnTo>
                  <a:lnTo>
                    <a:pt x="464054" y="113243"/>
                  </a:lnTo>
                  <a:lnTo>
                    <a:pt x="484744" y="108757"/>
                  </a:lnTo>
                  <a:lnTo>
                    <a:pt x="505189" y="104558"/>
                  </a:lnTo>
                  <a:lnTo>
                    <a:pt x="525471" y="100548"/>
                  </a:lnTo>
                  <a:lnTo>
                    <a:pt x="546250" y="96061"/>
                  </a:lnTo>
                  <a:lnTo>
                    <a:pt x="567360" y="91255"/>
                  </a:lnTo>
                  <a:lnTo>
                    <a:pt x="588691" y="86237"/>
                  </a:lnTo>
                  <a:lnTo>
                    <a:pt x="610772" y="82287"/>
                  </a:lnTo>
                  <a:lnTo>
                    <a:pt x="633356" y="79048"/>
                  </a:lnTo>
                  <a:lnTo>
                    <a:pt x="656274" y="76285"/>
                  </a:lnTo>
                  <a:lnTo>
                    <a:pt x="679414" y="73233"/>
                  </a:lnTo>
                  <a:lnTo>
                    <a:pt x="702702" y="69989"/>
                  </a:lnTo>
                  <a:lnTo>
                    <a:pt x="726090" y="66616"/>
                  </a:lnTo>
                  <a:lnTo>
                    <a:pt x="748939" y="62554"/>
                  </a:lnTo>
                  <a:lnTo>
                    <a:pt x="771428" y="58031"/>
                  </a:lnTo>
                  <a:lnTo>
                    <a:pt x="793679" y="53202"/>
                  </a:lnTo>
                  <a:lnTo>
                    <a:pt x="816375" y="49378"/>
                  </a:lnTo>
                  <a:lnTo>
                    <a:pt x="839367" y="46223"/>
                  </a:lnTo>
                  <a:lnTo>
                    <a:pt x="862557" y="43516"/>
                  </a:lnTo>
                  <a:lnTo>
                    <a:pt x="885878" y="40501"/>
                  </a:lnTo>
                  <a:lnTo>
                    <a:pt x="909289" y="37282"/>
                  </a:lnTo>
                  <a:lnTo>
                    <a:pt x="932757" y="33926"/>
                  </a:lnTo>
                  <a:lnTo>
                    <a:pt x="956265" y="31084"/>
                  </a:lnTo>
                  <a:lnTo>
                    <a:pt x="979798" y="28585"/>
                  </a:lnTo>
                  <a:lnTo>
                    <a:pt x="1003349" y="26314"/>
                  </a:lnTo>
                  <a:lnTo>
                    <a:pt x="1026911" y="23590"/>
                  </a:lnTo>
                  <a:lnTo>
                    <a:pt x="1050482" y="20565"/>
                  </a:lnTo>
                  <a:lnTo>
                    <a:pt x="1074057" y="17339"/>
                  </a:lnTo>
                  <a:lnTo>
                    <a:pt x="1097636" y="14583"/>
                  </a:lnTo>
                  <a:lnTo>
                    <a:pt x="1121217" y="12141"/>
                  </a:lnTo>
                  <a:lnTo>
                    <a:pt x="1144800" y="9909"/>
                  </a:lnTo>
                  <a:lnTo>
                    <a:pt x="1168383" y="7815"/>
                  </a:lnTo>
                  <a:lnTo>
                    <a:pt x="1191968" y="5815"/>
                  </a:lnTo>
                  <a:lnTo>
                    <a:pt x="1215553" y="3877"/>
                  </a:lnTo>
                  <a:lnTo>
                    <a:pt x="1238533" y="2585"/>
                  </a:lnTo>
                  <a:lnTo>
                    <a:pt x="1261111" y="1723"/>
                  </a:lnTo>
                  <a:lnTo>
                    <a:pt x="1283420" y="1149"/>
                  </a:lnTo>
                  <a:lnTo>
                    <a:pt x="1305549" y="766"/>
                  </a:lnTo>
                  <a:lnTo>
                    <a:pt x="1327559" y="511"/>
                  </a:lnTo>
                  <a:lnTo>
                    <a:pt x="1349490" y="341"/>
                  </a:lnTo>
                  <a:lnTo>
                    <a:pt x="1371368" y="227"/>
                  </a:lnTo>
                  <a:lnTo>
                    <a:pt x="1393209" y="152"/>
                  </a:lnTo>
                  <a:lnTo>
                    <a:pt x="1415028" y="101"/>
                  </a:lnTo>
                  <a:lnTo>
                    <a:pt x="1435621" y="68"/>
                  </a:lnTo>
                  <a:lnTo>
                    <a:pt x="1455398" y="45"/>
                  </a:lnTo>
                  <a:lnTo>
                    <a:pt x="1474631" y="30"/>
                  </a:lnTo>
                  <a:lnTo>
                    <a:pt x="1494104" y="20"/>
                  </a:lnTo>
                  <a:lnTo>
                    <a:pt x="1513739" y="14"/>
                  </a:lnTo>
                  <a:lnTo>
                    <a:pt x="1533480" y="9"/>
                  </a:lnTo>
                  <a:lnTo>
                    <a:pt x="1553295" y="6"/>
                  </a:lnTo>
                  <a:lnTo>
                    <a:pt x="1573157" y="4"/>
                  </a:lnTo>
                  <a:lnTo>
                    <a:pt x="1593050" y="3"/>
                  </a:lnTo>
                  <a:lnTo>
                    <a:pt x="1612965" y="2"/>
                  </a:lnTo>
                  <a:lnTo>
                    <a:pt x="1632893" y="2"/>
                  </a:lnTo>
                  <a:lnTo>
                    <a:pt x="1652831" y="1"/>
                  </a:lnTo>
                  <a:lnTo>
                    <a:pt x="1671567" y="1"/>
                  </a:lnTo>
                  <a:lnTo>
                    <a:pt x="1689500" y="1"/>
                  </a:lnTo>
                  <a:lnTo>
                    <a:pt x="1706898" y="1"/>
                  </a:lnTo>
                  <a:lnTo>
                    <a:pt x="1724544" y="1"/>
                  </a:lnTo>
                  <a:lnTo>
                    <a:pt x="1742356" y="1"/>
                  </a:lnTo>
                  <a:lnTo>
                    <a:pt x="1760278" y="0"/>
                  </a:lnTo>
                  <a:lnTo>
                    <a:pt x="1778274" y="0"/>
                  </a:lnTo>
                  <a:lnTo>
                    <a:pt x="1796319" y="0"/>
                  </a:lnTo>
                  <a:lnTo>
                    <a:pt x="1814397" y="0"/>
                  </a:lnTo>
                  <a:lnTo>
                    <a:pt x="1831890" y="0"/>
                  </a:lnTo>
                  <a:lnTo>
                    <a:pt x="1848996" y="0"/>
                  </a:lnTo>
                  <a:lnTo>
                    <a:pt x="1865843" y="0"/>
                  </a:lnTo>
                  <a:lnTo>
                    <a:pt x="1882517" y="0"/>
                  </a:lnTo>
                  <a:lnTo>
                    <a:pt x="1899076" y="0"/>
                  </a:lnTo>
                  <a:lnTo>
                    <a:pt x="1915558" y="0"/>
                  </a:lnTo>
                  <a:lnTo>
                    <a:pt x="1931385" y="605"/>
                  </a:lnTo>
                  <a:lnTo>
                    <a:pt x="1946773" y="1613"/>
                  </a:lnTo>
                  <a:lnTo>
                    <a:pt x="1961871" y="2890"/>
                  </a:lnTo>
                  <a:lnTo>
                    <a:pt x="1977378" y="3136"/>
                  </a:lnTo>
                  <a:lnTo>
                    <a:pt x="1993159" y="2696"/>
                  </a:lnTo>
                  <a:lnTo>
                    <a:pt x="2009123" y="1797"/>
                  </a:lnTo>
                  <a:lnTo>
                    <a:pt x="2024604" y="1803"/>
                  </a:lnTo>
                  <a:lnTo>
                    <a:pt x="2039762" y="2412"/>
                  </a:lnTo>
                  <a:lnTo>
                    <a:pt x="2054706" y="3422"/>
                  </a:lnTo>
                  <a:lnTo>
                    <a:pt x="2068902" y="4096"/>
                  </a:lnTo>
                  <a:lnTo>
                    <a:pt x="2095965" y="4844"/>
                  </a:lnTo>
                  <a:lnTo>
                    <a:pt x="2122103" y="5177"/>
                  </a:lnTo>
                  <a:lnTo>
                    <a:pt x="2147831" y="5325"/>
                  </a:lnTo>
                  <a:lnTo>
                    <a:pt x="2173377" y="5391"/>
                  </a:lnTo>
                  <a:lnTo>
                    <a:pt x="2197229" y="7033"/>
                  </a:lnTo>
                  <a:lnTo>
                    <a:pt x="2218716" y="9173"/>
                  </a:lnTo>
                  <a:lnTo>
                    <a:pt x="2243808" y="10379"/>
                  </a:lnTo>
                  <a:lnTo>
                    <a:pt x="2267234" y="10786"/>
                  </a:lnTo>
                  <a:lnTo>
                    <a:pt x="2280798" y="10866"/>
                  </a:lnTo>
                  <a:lnTo>
                    <a:pt x="2285290" y="12490"/>
                  </a:lnTo>
                  <a:lnTo>
                    <a:pt x="2290211" y="15571"/>
                  </a:lnTo>
                  <a:lnTo>
                    <a:pt x="2291219" y="15219"/>
                  </a:lnTo>
                  <a:lnTo>
                    <a:pt x="2294319" y="13043"/>
                  </a:lnTo>
                  <a:lnTo>
                    <a:pt x="2293113" y="14466"/>
                  </a:lnTo>
                  <a:lnTo>
                    <a:pt x="2292550" y="14482"/>
                  </a:lnTo>
                  <a:lnTo>
                    <a:pt x="2292174" y="13888"/>
                  </a:lnTo>
                  <a:lnTo>
                    <a:pt x="2291571" y="11479"/>
                  </a:lnTo>
                  <a:lnTo>
                    <a:pt x="2289876" y="11150"/>
                  </a:lnTo>
                  <a:lnTo>
                    <a:pt x="2288577" y="11062"/>
                  </a:lnTo>
                  <a:lnTo>
                    <a:pt x="2275094" y="54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MARTInkShape-203"/>
            <p:cNvSpPr/>
            <p:nvPr>
              <p:custDataLst>
                <p:tags r:id="rId15"/>
              </p:custDataLst>
            </p:nvPr>
          </p:nvSpPr>
          <p:spPr>
            <a:xfrm>
              <a:off x="7815943" y="30033"/>
              <a:ext cx="630913" cy="288375"/>
            </a:xfrm>
            <a:custGeom>
              <a:avLst/>
              <a:gdLst/>
              <a:ahLst/>
              <a:cxnLst/>
              <a:rect l="0" t="0" r="0" b="0"/>
              <a:pathLst>
                <a:path w="630913" h="288375">
                  <a:moveTo>
                    <a:pt x="0" y="21674"/>
                  </a:moveTo>
                  <a:lnTo>
                    <a:pt x="0" y="21674"/>
                  </a:lnTo>
                  <a:lnTo>
                    <a:pt x="11841" y="11445"/>
                  </a:lnTo>
                  <a:lnTo>
                    <a:pt x="20382" y="7452"/>
                  </a:lnTo>
                  <a:lnTo>
                    <a:pt x="43400" y="2408"/>
                  </a:lnTo>
                  <a:lnTo>
                    <a:pt x="64847" y="1016"/>
                  </a:lnTo>
                  <a:lnTo>
                    <a:pt x="88492" y="398"/>
                  </a:lnTo>
                  <a:lnTo>
                    <a:pt x="113715" y="123"/>
                  </a:lnTo>
                  <a:lnTo>
                    <a:pt x="127215" y="49"/>
                  </a:lnTo>
                  <a:lnTo>
                    <a:pt x="141053" y="0"/>
                  </a:lnTo>
                  <a:lnTo>
                    <a:pt x="155116" y="573"/>
                  </a:lnTo>
                  <a:lnTo>
                    <a:pt x="169329" y="1559"/>
                  </a:lnTo>
                  <a:lnTo>
                    <a:pt x="183644" y="2821"/>
                  </a:lnTo>
                  <a:lnTo>
                    <a:pt x="198629" y="4267"/>
                  </a:lnTo>
                  <a:lnTo>
                    <a:pt x="214062" y="5836"/>
                  </a:lnTo>
                  <a:lnTo>
                    <a:pt x="229794" y="7487"/>
                  </a:lnTo>
                  <a:lnTo>
                    <a:pt x="245725" y="9192"/>
                  </a:lnTo>
                  <a:lnTo>
                    <a:pt x="261787" y="10934"/>
                  </a:lnTo>
                  <a:lnTo>
                    <a:pt x="277939" y="12700"/>
                  </a:lnTo>
                  <a:lnTo>
                    <a:pt x="294150" y="15086"/>
                  </a:lnTo>
                  <a:lnTo>
                    <a:pt x="310400" y="17887"/>
                  </a:lnTo>
                  <a:lnTo>
                    <a:pt x="326676" y="20964"/>
                  </a:lnTo>
                  <a:lnTo>
                    <a:pt x="342970" y="23620"/>
                  </a:lnTo>
                  <a:lnTo>
                    <a:pt x="359276" y="25995"/>
                  </a:lnTo>
                  <a:lnTo>
                    <a:pt x="375588" y="28183"/>
                  </a:lnTo>
                  <a:lnTo>
                    <a:pt x="391906" y="30852"/>
                  </a:lnTo>
                  <a:lnTo>
                    <a:pt x="408228" y="33840"/>
                  </a:lnTo>
                  <a:lnTo>
                    <a:pt x="424552" y="37042"/>
                  </a:lnTo>
                  <a:lnTo>
                    <a:pt x="440272" y="40386"/>
                  </a:lnTo>
                  <a:lnTo>
                    <a:pt x="455591" y="43825"/>
                  </a:lnTo>
                  <a:lnTo>
                    <a:pt x="470642" y="47327"/>
                  </a:lnTo>
                  <a:lnTo>
                    <a:pt x="485514" y="51476"/>
                  </a:lnTo>
                  <a:lnTo>
                    <a:pt x="500266" y="56056"/>
                  </a:lnTo>
                  <a:lnTo>
                    <a:pt x="514939" y="60924"/>
                  </a:lnTo>
                  <a:lnTo>
                    <a:pt x="539307" y="69558"/>
                  </a:lnTo>
                  <a:lnTo>
                    <a:pt x="560215" y="76823"/>
                  </a:lnTo>
                  <a:lnTo>
                    <a:pt x="579588" y="82067"/>
                  </a:lnTo>
                  <a:lnTo>
                    <a:pt x="601715" y="91309"/>
                  </a:lnTo>
                  <a:lnTo>
                    <a:pt x="626135" y="104873"/>
                  </a:lnTo>
                  <a:lnTo>
                    <a:pt x="627880" y="107378"/>
                  </a:lnTo>
                  <a:lnTo>
                    <a:pt x="629819" y="113387"/>
                  </a:lnTo>
                  <a:lnTo>
                    <a:pt x="630912" y="126459"/>
                  </a:lnTo>
                  <a:lnTo>
                    <a:pt x="627942" y="136583"/>
                  </a:lnTo>
                  <a:lnTo>
                    <a:pt x="625456" y="141823"/>
                  </a:lnTo>
                  <a:lnTo>
                    <a:pt x="616244" y="150871"/>
                  </a:lnTo>
                  <a:lnTo>
                    <a:pt x="594232" y="165989"/>
                  </a:lnTo>
                  <a:lnTo>
                    <a:pt x="573136" y="177738"/>
                  </a:lnTo>
                  <a:lnTo>
                    <a:pt x="559891" y="182564"/>
                  </a:lnTo>
                  <a:lnTo>
                    <a:pt x="545618" y="186991"/>
                  </a:lnTo>
                  <a:lnTo>
                    <a:pt x="529450" y="191757"/>
                  </a:lnTo>
                  <a:lnTo>
                    <a:pt x="512019" y="196748"/>
                  </a:lnTo>
                  <a:lnTo>
                    <a:pt x="493746" y="201890"/>
                  </a:lnTo>
                  <a:lnTo>
                    <a:pt x="474307" y="207133"/>
                  </a:lnTo>
                  <a:lnTo>
                    <a:pt x="454090" y="212442"/>
                  </a:lnTo>
                  <a:lnTo>
                    <a:pt x="433356" y="217795"/>
                  </a:lnTo>
                  <a:lnTo>
                    <a:pt x="412880" y="223179"/>
                  </a:lnTo>
                  <a:lnTo>
                    <a:pt x="392578" y="228582"/>
                  </a:lnTo>
                  <a:lnTo>
                    <a:pt x="372390" y="233998"/>
                  </a:lnTo>
                  <a:lnTo>
                    <a:pt x="352279" y="239424"/>
                  </a:lnTo>
                  <a:lnTo>
                    <a:pt x="332219" y="244855"/>
                  </a:lnTo>
                  <a:lnTo>
                    <a:pt x="312193" y="250290"/>
                  </a:lnTo>
                  <a:lnTo>
                    <a:pt x="292192" y="256937"/>
                  </a:lnTo>
                  <a:lnTo>
                    <a:pt x="272204" y="264392"/>
                  </a:lnTo>
                  <a:lnTo>
                    <a:pt x="252227" y="272386"/>
                  </a:lnTo>
                  <a:lnTo>
                    <a:pt x="212272" y="2883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5">
            <p14:nvContentPartPr>
              <p14:cNvPr id="57" name="Ink 56"/>
              <p14:cNvContentPartPr/>
              <p14:nvPr/>
            </p14:nvContentPartPr>
            <p14:xfrm>
              <a:off x="8175240" y="2204280"/>
              <a:ext cx="125640" cy="245160"/>
            </p14:xfrm>
          </p:contentPart>
        </mc:Choice>
        <mc:Fallback xmlns="">
          <p:pic>
            <p:nvPicPr>
              <p:cNvPr id="57" name="Ink 56"/>
              <p:cNvPicPr/>
              <p:nvPr/>
            </p:nvPicPr>
            <p:blipFill>
              <a:blip r:embed="rId39"/>
              <a:stretch>
                <a:fillRect/>
              </a:stretch>
            </p:blipFill>
            <p:spPr>
              <a:xfrm>
                <a:off x="8165880" y="2194920"/>
                <a:ext cx="144360" cy="263880"/>
              </a:xfrm>
              <a:prstGeom prst="rect">
                <a:avLst/>
              </a:prstGeom>
            </p:spPr>
          </p:pic>
        </mc:Fallback>
      </mc:AlternateContent>
    </p:spTree>
    <p:extLst>
      <p:ext uri="{BB962C8B-B14F-4D97-AF65-F5344CB8AC3E}">
        <p14:creationId xmlns:p14="http://schemas.microsoft.com/office/powerpoint/2010/main" val="39896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0999" y="361950"/>
            <a:ext cx="7314247" cy="523220"/>
          </a:xfrm>
          <a:prstGeom prst="rect">
            <a:avLst/>
          </a:prstGeom>
          <a:noFill/>
        </p:spPr>
        <p:txBody>
          <a:bodyPr wrap="square" rtlCol="0">
            <a:spAutoFit/>
          </a:bodyPr>
          <a:lstStyle/>
          <a:p>
            <a:r>
              <a:rPr lang="en-US" sz="2800" b="1" dirty="0" smtClean="0"/>
              <a:t>Summary:</a:t>
            </a:r>
            <a:endParaRPr lang="en-US" sz="2800" b="1" dirty="0"/>
          </a:p>
        </p:txBody>
      </p:sp>
      <p:sp>
        <p:nvSpPr>
          <p:cNvPr id="17" name="TextBox 16"/>
          <p:cNvSpPr txBox="1"/>
          <p:nvPr/>
        </p:nvSpPr>
        <p:spPr>
          <a:xfrm>
            <a:off x="954640" y="890321"/>
            <a:ext cx="7314247" cy="1400383"/>
          </a:xfrm>
          <a:prstGeom prst="rect">
            <a:avLst/>
          </a:prstGeom>
          <a:noFill/>
        </p:spPr>
        <p:txBody>
          <a:bodyPr wrap="square" rtlCol="0">
            <a:spAutoFit/>
          </a:bodyPr>
          <a:lstStyle/>
          <a:p>
            <a:pPr marL="457200" indent="-457200">
              <a:lnSpc>
                <a:spcPts val="3360"/>
              </a:lnSpc>
              <a:buFontTx/>
              <a:buChar char="-"/>
            </a:pPr>
            <a:r>
              <a:rPr lang="en-US" sz="2800" dirty="0" smtClean="0"/>
              <a:t>If     is too small: slow convergence.</a:t>
            </a:r>
          </a:p>
          <a:p>
            <a:pPr marL="457200" indent="-457200">
              <a:lnSpc>
                <a:spcPts val="3360"/>
              </a:lnSpc>
              <a:buFontTx/>
              <a:buChar char="-"/>
            </a:pPr>
            <a:r>
              <a:rPr lang="en-US" sz="2800" dirty="0" smtClean="0"/>
              <a:t>If     is too large:         may not decrease on every iteration; may not converge.</a:t>
            </a:r>
            <a:endParaRPr lang="en-US" sz="2800" dirty="0"/>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818526" y="1103402"/>
            <a:ext cx="200025" cy="160020"/>
          </a:xfrm>
          <a:prstGeom prst="rect">
            <a:avLst/>
          </a:prstGeom>
        </p:spPr>
      </p:pic>
      <p:pic>
        <p:nvPicPr>
          <p:cNvPr id="11" name="Picture 10"/>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808252" y="1533200"/>
            <a:ext cx="200025" cy="160020"/>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896474" y="1462610"/>
            <a:ext cx="534924" cy="306324"/>
          </a:xfrm>
          <a:prstGeom prst="rect">
            <a:avLst/>
          </a:prstGeom>
        </p:spPr>
      </p:pic>
      <p:sp>
        <p:nvSpPr>
          <p:cNvPr id="14" name="TextBox 13"/>
          <p:cNvSpPr txBox="1"/>
          <p:nvPr/>
        </p:nvSpPr>
        <p:spPr>
          <a:xfrm>
            <a:off x="380998" y="3138160"/>
            <a:ext cx="7314247" cy="523220"/>
          </a:xfrm>
          <a:prstGeom prst="rect">
            <a:avLst/>
          </a:prstGeom>
          <a:noFill/>
        </p:spPr>
        <p:txBody>
          <a:bodyPr wrap="square" rtlCol="0">
            <a:spAutoFit/>
          </a:bodyPr>
          <a:lstStyle/>
          <a:p>
            <a:r>
              <a:rPr lang="en-US" sz="2800" dirty="0" smtClean="0"/>
              <a:t>To choose    , try a range of values:</a:t>
            </a:r>
            <a:endParaRPr lang="en-US" sz="2800" dirty="0"/>
          </a:p>
        </p:txBody>
      </p:sp>
      <p:pic>
        <p:nvPicPr>
          <p:cNvPr id="15" name="Picture 14"/>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2060664" y="3350582"/>
            <a:ext cx="200025" cy="160020"/>
          </a:xfrm>
          <a:prstGeom prst="rect">
            <a:avLst/>
          </a:prstGeom>
        </p:spPr>
      </p:pic>
      <p:pic>
        <p:nvPicPr>
          <p:cNvPr id="19" name="Picture 18"/>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323352" y="3793711"/>
            <a:ext cx="6576822" cy="306705"/>
          </a:xfrm>
          <a:prstGeom prst="rect">
            <a:avLst/>
          </a:prstGeom>
        </p:spPr>
      </p:pic>
      <p:sp>
        <p:nvSpPr>
          <p:cNvPr id="20" name="Rectangle 19"/>
          <p:cNvSpPr/>
          <p:nvPr/>
        </p:nvSpPr>
        <p:spPr>
          <a:xfrm>
            <a:off x="2875052" y="3661381"/>
            <a:ext cx="838200" cy="439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0.0.003</a:t>
            </a:r>
            <a:endParaRPr lang="en-US" dirty="0"/>
          </a:p>
        </p:txBody>
      </p:sp>
      <p:sp>
        <p:nvSpPr>
          <p:cNvPr id="21" name="Rectangle 20"/>
          <p:cNvSpPr/>
          <p:nvPr/>
        </p:nvSpPr>
        <p:spPr>
          <a:xfrm>
            <a:off x="4622037" y="3645633"/>
            <a:ext cx="838200" cy="439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197030" y="3645633"/>
            <a:ext cx="838200" cy="439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676400" y="2821163"/>
            <a:ext cx="1763688" cy="369332"/>
          </a:xfrm>
          <a:prstGeom prst="rect">
            <a:avLst/>
          </a:prstGeom>
          <a:noFill/>
        </p:spPr>
        <p:txBody>
          <a:bodyPr wrap="none" rtlCol="0">
            <a:spAutoFit/>
          </a:bodyPr>
          <a:lstStyle/>
          <a:p>
            <a:r>
              <a:rPr lang="en-US" dirty="0" err="1" smtClean="0">
                <a:solidFill>
                  <a:srgbClr val="FF0000"/>
                </a:solidFill>
              </a:rPr>
              <a:t>hyperparameter</a:t>
            </a:r>
            <a:r>
              <a:rPr lang="en-US" dirty="0" smtClean="0">
                <a:solidFill>
                  <a:srgbClr val="FF0000"/>
                </a:solidFill>
              </a:rPr>
              <a:t> </a:t>
            </a:r>
            <a:endParaRPr lang="en-US" dirty="0">
              <a:solidFill>
                <a:srgbClr val="FF0000"/>
              </a:solidFill>
            </a:endParaRPr>
          </a:p>
        </p:txBody>
      </p:sp>
      <p:cxnSp>
        <p:nvCxnSpPr>
          <p:cNvPr id="32" name="Straight Arrow Connector 31"/>
          <p:cNvCxnSpPr>
            <a:endCxn id="15" idx="0"/>
          </p:cNvCxnSpPr>
          <p:nvPr/>
        </p:nvCxnSpPr>
        <p:spPr>
          <a:xfrm flipH="1">
            <a:off x="2160677" y="3138159"/>
            <a:ext cx="100012" cy="2124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85800" y="4160118"/>
            <a:ext cx="8458200"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In machine learning, a </a:t>
            </a:r>
            <a:r>
              <a:rPr lang="en-US" dirty="0" err="1"/>
              <a:t>hyperparameter</a:t>
            </a:r>
            <a:r>
              <a:rPr lang="en-US" dirty="0"/>
              <a:t> is a parameter whose value is set before the learning process begins. By contrast, the values of other parameters are derived via training.</a:t>
            </a:r>
          </a:p>
        </p:txBody>
      </p:sp>
    </p:spTree>
    <p:extLst>
      <p:ext uri="{BB962C8B-B14F-4D97-AF65-F5344CB8AC3E}">
        <p14:creationId xmlns:p14="http://schemas.microsoft.com/office/powerpoint/2010/main" val="2532321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666750"/>
            <a:ext cx="89154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Linear Regression with multiple variables</a:t>
            </a:r>
            <a:endParaRPr lang="en-US" sz="4000" dirty="0">
              <a:solidFill>
                <a:schemeClr val="tx1">
                  <a:lumMod val="75000"/>
                  <a:lumOff val="25000"/>
                </a:schemeClr>
              </a:solidFill>
            </a:endParaRPr>
          </a:p>
        </p:txBody>
      </p:sp>
      <p:cxnSp>
        <p:nvCxnSpPr>
          <p:cNvPr id="6" name="Straight Connector 5"/>
          <p:cNvCxnSpPr/>
          <p:nvPr/>
        </p:nvCxnSpPr>
        <p:spPr>
          <a:xfrm flipV="1">
            <a:off x="381000" y="2150528"/>
            <a:ext cx="8141545" cy="40222"/>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381000" y="2266950"/>
            <a:ext cx="8763000" cy="1676400"/>
          </a:xfrm>
        </p:spPr>
        <p:txBody>
          <a:bodyPr>
            <a:noAutofit/>
          </a:bodyPr>
          <a:lstStyle/>
          <a:p>
            <a:pPr algn="l"/>
            <a:r>
              <a:rPr lang="en-US" sz="3600" dirty="0" smtClean="0">
                <a:solidFill>
                  <a:schemeClr val="tx1">
                    <a:lumMod val="75000"/>
                    <a:lumOff val="25000"/>
                  </a:schemeClr>
                </a:solidFill>
              </a:rPr>
              <a:t>Features and polynomial regression</a:t>
            </a:r>
            <a:endParaRPr lang="en-US" sz="36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294040" y="4793400"/>
              <a:ext cx="360" cy="360"/>
            </p14:xfrm>
          </p:contentPart>
        </mc:Choice>
        <mc:Fallback xmlns="">
          <p:pic>
            <p:nvPicPr>
              <p:cNvPr id="3" name="Ink 2"/>
              <p:cNvPicPr/>
              <p:nvPr/>
            </p:nvPicPr>
            <p:blipFill>
              <a:blip r:embed="rId5"/>
              <a:stretch>
                <a:fillRect/>
              </a:stretch>
            </p:blipFill>
            <p:spPr>
              <a:xfrm>
                <a:off x="8284680" y="4784040"/>
                <a:ext cx="19080" cy="19080"/>
              </a:xfrm>
              <a:prstGeom prst="rect">
                <a:avLst/>
              </a:prstGeom>
            </p:spPr>
          </p:pic>
        </mc:Fallback>
      </mc:AlternateContent>
    </p:spTree>
    <p:extLst>
      <p:ext uri="{BB962C8B-B14F-4D97-AF65-F5344CB8AC3E}">
        <p14:creationId xmlns:p14="http://schemas.microsoft.com/office/powerpoint/2010/main" val="1586622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70745402"/>
              </p:ext>
            </p:extLst>
          </p:nvPr>
        </p:nvGraphicFramePr>
        <p:xfrm>
          <a:off x="3366448" y="1125446"/>
          <a:ext cx="2729552" cy="2444524"/>
        </p:xfrm>
        <a:graphic>
          <a:graphicData uri="http://schemas.openxmlformats.org/drawingml/2006/table">
            <a:tbl>
              <a:tblPr>
                <a:tableStyleId>{2D5ABB26-0587-4C30-8999-92F81FD0307C}</a:tableStyleId>
              </a:tblPr>
              <a:tblGrid>
                <a:gridCol w="1364776">
                  <a:extLst>
                    <a:ext uri="{9D8B030D-6E8A-4147-A177-3AD203B41FA5}">
                      <a16:colId xmlns:a16="http://schemas.microsoft.com/office/drawing/2014/main" val="20000"/>
                    </a:ext>
                  </a:extLst>
                </a:gridCol>
                <a:gridCol w="1364776">
                  <a:extLst>
                    <a:ext uri="{9D8B030D-6E8A-4147-A177-3AD203B41FA5}">
                      <a16:colId xmlns:a16="http://schemas.microsoft.com/office/drawing/2014/main" val="20001"/>
                    </a:ext>
                  </a:extLst>
                </a:gridCol>
              </a:tblGrid>
              <a:tr h="882424">
                <a:tc>
                  <a:txBody>
                    <a:bodyPr/>
                    <a:lstStyle/>
                    <a:p>
                      <a:pPr algn="ctr" fontAlgn="b"/>
                      <a:r>
                        <a:rPr lang="en-US" sz="1800" b="1" u="none" strike="noStrike" dirty="0" smtClean="0">
                          <a:effectLst/>
                          <a:latin typeface="+mj-lt"/>
                        </a:rPr>
                        <a:t>Size</a:t>
                      </a:r>
                      <a:r>
                        <a:rPr lang="en-US" sz="1800" b="1" u="none" strike="noStrike" baseline="0" dirty="0" smtClean="0">
                          <a:effectLst/>
                          <a:latin typeface="+mj-lt"/>
                        </a:rPr>
                        <a:t> (</a:t>
                      </a:r>
                      <a:r>
                        <a:rPr lang="en-US" sz="1800" b="1" u="none" strike="noStrike" dirty="0" smtClean="0">
                          <a:effectLst/>
                          <a:latin typeface="+mj-lt"/>
                        </a:rPr>
                        <a:t>feet</a:t>
                      </a:r>
                      <a:r>
                        <a:rPr lang="en-US" sz="1800" b="1" u="none" strike="noStrike" baseline="30000" dirty="0" smtClean="0">
                          <a:effectLst/>
                          <a:latin typeface="+mj-lt"/>
                        </a:rPr>
                        <a:t>2</a:t>
                      </a:r>
                      <a:r>
                        <a:rPr lang="en-US" sz="1800" b="1" u="none" strike="noStrike" baseline="0" dirty="0" smtClean="0">
                          <a:effectLst/>
                          <a:latin typeface="+mj-lt"/>
                        </a:rPr>
                        <a:t>)</a:t>
                      </a:r>
                    </a:p>
                    <a:p>
                      <a:pPr algn="ctr" fontAlgn="b"/>
                      <a:endParaRPr lang="en-US" sz="1800" b="1" u="none" strike="noStrike" baseline="0" dirty="0" smtClean="0">
                        <a:effectLst/>
                        <a:latin typeface="+mj-lt"/>
                      </a:endParaRPr>
                    </a:p>
                    <a:p>
                      <a:pPr algn="ctr" fontAlgn="b"/>
                      <a:endParaRPr lang="en-US" sz="2000" b="1"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mj-lt"/>
                        </a:rPr>
                        <a:t>Price ($1000)</a:t>
                      </a:r>
                    </a:p>
                    <a:p>
                      <a:pPr algn="ctr" fontAlgn="b"/>
                      <a:endParaRPr lang="en-US" sz="1800" b="1" i="0" u="none" strike="noStrike" dirty="0" smtClean="0">
                        <a:solidFill>
                          <a:srgbClr val="000000"/>
                        </a:solidFill>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2000" u="none" strike="noStrike" smtClean="0">
                          <a:effectLst/>
                          <a:latin typeface="+mj-lt"/>
                        </a:rPr>
                        <a:t>2104</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smtClean="0">
                          <a:solidFill>
                            <a:srgbClr val="000000"/>
                          </a:solidFill>
                          <a:effectLst/>
                          <a:latin typeface="+mj-lt"/>
                        </a:rPr>
                        <a:t>460</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2000" u="none" strike="noStrike" dirty="0" smtClean="0">
                          <a:effectLst/>
                          <a:latin typeface="+mj-lt"/>
                        </a:rPr>
                        <a:t>1416</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232</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99003">
                <a:tc>
                  <a:txBody>
                    <a:bodyPr/>
                    <a:lstStyle/>
                    <a:p>
                      <a:pPr algn="ctr" fontAlgn="b"/>
                      <a:r>
                        <a:rPr lang="en-US" sz="2000" b="0" i="0" u="none" strike="noStrike" dirty="0" smtClean="0">
                          <a:solidFill>
                            <a:srgbClr val="000000"/>
                          </a:solidFill>
                          <a:effectLst/>
                          <a:latin typeface="+mj-lt"/>
                        </a:rPr>
                        <a:t>1534</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315</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99003">
                <a:tc>
                  <a:txBody>
                    <a:bodyPr/>
                    <a:lstStyle/>
                    <a:p>
                      <a:pPr algn="ctr" fontAlgn="b"/>
                      <a:r>
                        <a:rPr lang="en-US" sz="2000" b="0" i="0" u="none" strike="noStrike" dirty="0" smtClean="0">
                          <a:solidFill>
                            <a:srgbClr val="000000"/>
                          </a:solidFill>
                          <a:effectLst/>
                          <a:latin typeface="+mj-lt"/>
                        </a:rPr>
                        <a:t>852</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178</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r h="299003">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bl>
          </a:graphicData>
        </a:graphic>
      </p:graphicFrame>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74982" y="1805940"/>
            <a:ext cx="153162" cy="137160"/>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351916" y="1785747"/>
            <a:ext cx="144018" cy="196596"/>
          </a:xfrm>
          <a:prstGeom prst="rect">
            <a:avLst/>
          </a:prstGeom>
        </p:spPr>
      </p:pic>
      <p:pic>
        <p:nvPicPr>
          <p:cNvPr id="3" name="Picture 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00400" y="3858063"/>
            <a:ext cx="2935224" cy="408432"/>
          </a:xfrm>
          <a:prstGeom prst="rect">
            <a:avLst/>
          </a:prstGeom>
        </p:spPr>
      </p:pic>
      <p:sp>
        <p:nvSpPr>
          <p:cNvPr id="8" name="TextBox 7"/>
          <p:cNvSpPr txBox="1"/>
          <p:nvPr/>
        </p:nvSpPr>
        <p:spPr>
          <a:xfrm>
            <a:off x="304800" y="285750"/>
            <a:ext cx="7772400" cy="461665"/>
          </a:xfrm>
          <a:prstGeom prst="rect">
            <a:avLst/>
          </a:prstGeom>
          <a:noFill/>
        </p:spPr>
        <p:txBody>
          <a:bodyPr wrap="square" rtlCol="0">
            <a:spAutoFit/>
          </a:bodyPr>
          <a:lstStyle/>
          <a:p>
            <a:r>
              <a:rPr lang="en-US" sz="2400" b="1" dirty="0" smtClean="0"/>
              <a:t>Multiple features (variables).</a:t>
            </a:r>
            <a:endParaRPr lang="en-US" sz="2400" b="1" dirty="0"/>
          </a:p>
        </p:txBody>
      </p:sp>
    </p:spTree>
    <p:extLst>
      <p:ext uri="{BB962C8B-B14F-4D97-AF65-F5344CB8AC3E}">
        <p14:creationId xmlns:p14="http://schemas.microsoft.com/office/powerpoint/2010/main" val="3616449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27053" b="6064"/>
          <a:stretch/>
        </p:blipFill>
        <p:spPr>
          <a:xfrm>
            <a:off x="5991225" y="299983"/>
            <a:ext cx="3005046" cy="2433691"/>
          </a:xfrm>
          <a:prstGeom prst="rect">
            <a:avLst/>
          </a:prstGeom>
        </p:spPr>
      </p:pic>
      <p:sp>
        <p:nvSpPr>
          <p:cNvPr id="8" name="TextBox 7"/>
          <p:cNvSpPr txBox="1"/>
          <p:nvPr/>
        </p:nvSpPr>
        <p:spPr>
          <a:xfrm>
            <a:off x="304800" y="438150"/>
            <a:ext cx="7314247" cy="523220"/>
          </a:xfrm>
          <a:prstGeom prst="rect">
            <a:avLst/>
          </a:prstGeom>
          <a:noFill/>
        </p:spPr>
        <p:txBody>
          <a:bodyPr wrap="square" rtlCol="0">
            <a:spAutoFit/>
          </a:bodyPr>
          <a:lstStyle/>
          <a:p>
            <a:r>
              <a:rPr lang="en-US" sz="2800" b="1" dirty="0" smtClean="0"/>
              <a:t>Housing prices prediction</a:t>
            </a:r>
            <a:endParaRPr lang="en-US" sz="2800" b="1" dirty="0"/>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19100" y="1143000"/>
            <a:ext cx="5385816" cy="306324"/>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905000" y="2752735"/>
            <a:ext cx="2935224" cy="408432"/>
          </a:xfrm>
          <a:prstGeom prst="rect">
            <a:avLst/>
          </a:prstGeom>
        </p:spPr>
      </p:pic>
      <p:sp>
        <p:nvSpPr>
          <p:cNvPr id="4" name="TextBox 3"/>
          <p:cNvSpPr txBox="1"/>
          <p:nvPr/>
        </p:nvSpPr>
        <p:spPr>
          <a:xfrm>
            <a:off x="2971800" y="3333750"/>
            <a:ext cx="2601803" cy="369332"/>
          </a:xfrm>
          <a:prstGeom prst="rect">
            <a:avLst/>
          </a:prstGeom>
          <a:noFill/>
        </p:spPr>
        <p:txBody>
          <a:bodyPr wrap="none" rtlCol="0">
            <a:spAutoFit/>
          </a:bodyPr>
          <a:lstStyle/>
          <a:p>
            <a:r>
              <a:rPr lang="en-US" dirty="0" smtClean="0"/>
              <a:t>X=frontage * depth (area)</a:t>
            </a:r>
            <a:endParaRPr lang="en-US" dirty="0"/>
          </a:p>
        </p:txBody>
      </p:sp>
    </p:spTree>
    <p:extLst>
      <p:ext uri="{BB962C8B-B14F-4D97-AF65-F5344CB8AC3E}">
        <p14:creationId xmlns:p14="http://schemas.microsoft.com/office/powerpoint/2010/main" val="1302063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756" y="-42830"/>
            <a:ext cx="7847648" cy="461665"/>
          </a:xfrm>
          <a:prstGeom prst="rect">
            <a:avLst/>
          </a:prstGeom>
          <a:noFill/>
        </p:spPr>
        <p:txBody>
          <a:bodyPr wrap="square" rtlCol="0">
            <a:spAutoFit/>
          </a:bodyPr>
          <a:lstStyle/>
          <a:p>
            <a:r>
              <a:rPr lang="en-US" sz="2400" b="1" dirty="0" smtClean="0"/>
              <a:t>Polynomial regression</a:t>
            </a:r>
            <a:endParaRPr lang="en-US" sz="2400" b="1" dirty="0"/>
          </a:p>
        </p:txBody>
      </p:sp>
      <p:sp>
        <p:nvSpPr>
          <p:cNvPr id="34" name="TextBox 33"/>
          <p:cNvSpPr txBox="1"/>
          <p:nvPr/>
        </p:nvSpPr>
        <p:spPr>
          <a:xfrm>
            <a:off x="-304800" y="1428750"/>
            <a:ext cx="1575412" cy="646331"/>
          </a:xfrm>
          <a:prstGeom prst="rect">
            <a:avLst/>
          </a:prstGeom>
          <a:noFill/>
        </p:spPr>
        <p:txBody>
          <a:bodyPr wrap="square" rtlCol="0">
            <a:spAutoFit/>
          </a:bodyPr>
          <a:lstStyle/>
          <a:p>
            <a:pPr algn="ctr"/>
            <a:r>
              <a:rPr lang="en-US" dirty="0" smtClean="0"/>
              <a:t>Price</a:t>
            </a:r>
          </a:p>
          <a:p>
            <a:pPr algn="ctr"/>
            <a:r>
              <a:rPr lang="en-US" dirty="0" smtClean="0"/>
              <a:t>(y)</a:t>
            </a:r>
            <a:endParaRPr lang="en-US" dirty="0"/>
          </a:p>
        </p:txBody>
      </p:sp>
      <p:sp>
        <p:nvSpPr>
          <p:cNvPr id="36" name="TextBox 35"/>
          <p:cNvSpPr txBox="1"/>
          <p:nvPr/>
        </p:nvSpPr>
        <p:spPr>
          <a:xfrm>
            <a:off x="2362200" y="2800350"/>
            <a:ext cx="838306" cy="369332"/>
          </a:xfrm>
          <a:prstGeom prst="rect">
            <a:avLst/>
          </a:prstGeom>
          <a:noFill/>
        </p:spPr>
        <p:txBody>
          <a:bodyPr wrap="none" rtlCol="0">
            <a:spAutoFit/>
          </a:bodyPr>
          <a:lstStyle/>
          <a:p>
            <a:r>
              <a:rPr lang="en-US" dirty="0" smtClean="0"/>
              <a:t>Size (x)</a:t>
            </a:r>
            <a:endParaRPr lang="en-US" dirty="0"/>
          </a:p>
        </p:txBody>
      </p:sp>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590800" y="493679"/>
            <a:ext cx="2023110" cy="304038"/>
          </a:xfrm>
          <a:prstGeom prst="rect">
            <a:avLst/>
          </a:prstGeom>
        </p:spPr>
      </p:pic>
      <p:pic>
        <p:nvPicPr>
          <p:cNvPr id="9" name="Picture 8"/>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461140" y="2244880"/>
            <a:ext cx="2985516" cy="304038"/>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52400" y="3257550"/>
            <a:ext cx="3537585" cy="255270"/>
          </a:xfrm>
          <a:prstGeom prst="rect">
            <a:avLst/>
          </a:prstGeom>
        </p:spPr>
      </p:pic>
      <p:pic>
        <p:nvPicPr>
          <p:cNvPr id="43" name="Picture 42"/>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821251" y="3581400"/>
            <a:ext cx="4265295" cy="274320"/>
          </a:xfrm>
          <a:prstGeom prst="rect">
            <a:avLst/>
          </a:prstGeom>
        </p:spPr>
      </p:pic>
      <p:pic>
        <p:nvPicPr>
          <p:cNvPr id="44" name="Picture 4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2906" y="4028977"/>
            <a:ext cx="1215390" cy="255270"/>
          </a:xfrm>
          <a:prstGeom prst="rect">
            <a:avLst/>
          </a:prstGeom>
        </p:spPr>
      </p:pic>
      <p:pic>
        <p:nvPicPr>
          <p:cNvPr id="45" name="Picture 44"/>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487368" y="4326658"/>
            <a:ext cx="1329690" cy="274320"/>
          </a:xfrm>
          <a:prstGeom prst="rect">
            <a:avLst/>
          </a:prstGeom>
        </p:spPr>
      </p:pic>
      <p:pic>
        <p:nvPicPr>
          <p:cNvPr id="46" name="Picture 4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86416" y="4662623"/>
            <a:ext cx="1331595" cy="274320"/>
          </a:xfrm>
          <a:prstGeom prst="rect">
            <a:avLst/>
          </a:prstGeom>
        </p:spPr>
      </p:pic>
      <p:graphicFrame>
        <p:nvGraphicFramePr>
          <p:cNvPr id="13" name="Chart 12"/>
          <p:cNvGraphicFramePr>
            <a:graphicFrameLocks/>
          </p:cNvGraphicFramePr>
          <p:nvPr>
            <p:extLst>
              <p:ext uri="{D42A27DB-BD31-4B8C-83A1-F6EECF244321}">
                <p14:modId xmlns:p14="http://schemas.microsoft.com/office/powerpoint/2010/main" val="1970003934"/>
              </p:ext>
            </p:extLst>
          </p:nvPr>
        </p:nvGraphicFramePr>
        <p:xfrm>
          <a:off x="821251" y="671215"/>
          <a:ext cx="4265295" cy="2294752"/>
        </p:xfrm>
        <a:graphic>
          <a:graphicData uri="http://schemas.openxmlformats.org/drawingml/2006/chart">
            <c:chart xmlns:c="http://schemas.openxmlformats.org/drawingml/2006/chart" xmlns:r="http://schemas.openxmlformats.org/officeDocument/2006/relationships" r:id="rId17"/>
          </a:graphicData>
        </a:graphic>
      </p:graphicFrame>
      <p:sp>
        <p:nvSpPr>
          <p:cNvPr id="5" name="Freeform 4"/>
          <p:cNvSpPr/>
          <p:nvPr/>
        </p:nvSpPr>
        <p:spPr>
          <a:xfrm>
            <a:off x="1353671" y="866104"/>
            <a:ext cx="2976282" cy="1473684"/>
          </a:xfrm>
          <a:custGeom>
            <a:avLst/>
            <a:gdLst>
              <a:gd name="connsiteX0" fmla="*/ 0 w 2976282"/>
              <a:gd name="connsiteY0" fmla="*/ 1473684 h 1473684"/>
              <a:gd name="connsiteX1" fmla="*/ 17929 w 2976282"/>
              <a:gd name="connsiteY1" fmla="*/ 1339214 h 1473684"/>
              <a:gd name="connsiteX2" fmla="*/ 35858 w 2976282"/>
              <a:gd name="connsiteY2" fmla="*/ 1285425 h 1473684"/>
              <a:gd name="connsiteX3" fmla="*/ 62753 w 2976282"/>
              <a:gd name="connsiteY3" fmla="*/ 1204743 h 1473684"/>
              <a:gd name="connsiteX4" fmla="*/ 80682 w 2976282"/>
              <a:gd name="connsiteY4" fmla="*/ 1168884 h 1473684"/>
              <a:gd name="connsiteX5" fmla="*/ 107576 w 2976282"/>
              <a:gd name="connsiteY5" fmla="*/ 1097167 h 1473684"/>
              <a:gd name="connsiteX6" fmla="*/ 143435 w 2976282"/>
              <a:gd name="connsiteY6" fmla="*/ 1043378 h 1473684"/>
              <a:gd name="connsiteX7" fmla="*/ 161364 w 2976282"/>
              <a:gd name="connsiteY7" fmla="*/ 1016484 h 1473684"/>
              <a:gd name="connsiteX8" fmla="*/ 179294 w 2976282"/>
              <a:gd name="connsiteY8" fmla="*/ 989590 h 1473684"/>
              <a:gd name="connsiteX9" fmla="*/ 197223 w 2976282"/>
              <a:gd name="connsiteY9" fmla="*/ 962696 h 1473684"/>
              <a:gd name="connsiteX10" fmla="*/ 251011 w 2976282"/>
              <a:gd name="connsiteY10" fmla="*/ 899943 h 1473684"/>
              <a:gd name="connsiteX11" fmla="*/ 268941 w 2976282"/>
              <a:gd name="connsiteY11" fmla="*/ 882014 h 1473684"/>
              <a:gd name="connsiteX12" fmla="*/ 286870 w 2976282"/>
              <a:gd name="connsiteY12" fmla="*/ 855120 h 1473684"/>
              <a:gd name="connsiteX13" fmla="*/ 331694 w 2976282"/>
              <a:gd name="connsiteY13" fmla="*/ 810296 h 1473684"/>
              <a:gd name="connsiteX14" fmla="*/ 349623 w 2976282"/>
              <a:gd name="connsiteY14" fmla="*/ 783402 h 1473684"/>
              <a:gd name="connsiteX15" fmla="*/ 394447 w 2976282"/>
              <a:gd name="connsiteY15" fmla="*/ 747543 h 1473684"/>
              <a:gd name="connsiteX16" fmla="*/ 439270 w 2976282"/>
              <a:gd name="connsiteY16" fmla="*/ 702720 h 1473684"/>
              <a:gd name="connsiteX17" fmla="*/ 484094 w 2976282"/>
              <a:gd name="connsiteY17" fmla="*/ 648931 h 1473684"/>
              <a:gd name="connsiteX18" fmla="*/ 510988 w 2976282"/>
              <a:gd name="connsiteY18" fmla="*/ 631002 h 1473684"/>
              <a:gd name="connsiteX19" fmla="*/ 546847 w 2976282"/>
              <a:gd name="connsiteY19" fmla="*/ 595143 h 1473684"/>
              <a:gd name="connsiteX20" fmla="*/ 591670 w 2976282"/>
              <a:gd name="connsiteY20" fmla="*/ 559284 h 1473684"/>
              <a:gd name="connsiteX21" fmla="*/ 618564 w 2976282"/>
              <a:gd name="connsiteY21" fmla="*/ 541355 h 1473684"/>
              <a:gd name="connsiteX22" fmla="*/ 636494 w 2976282"/>
              <a:gd name="connsiteY22" fmla="*/ 523425 h 1473684"/>
              <a:gd name="connsiteX23" fmla="*/ 690282 w 2976282"/>
              <a:gd name="connsiteY23" fmla="*/ 487567 h 1473684"/>
              <a:gd name="connsiteX24" fmla="*/ 744070 w 2976282"/>
              <a:gd name="connsiteY24" fmla="*/ 451708 h 1473684"/>
              <a:gd name="connsiteX25" fmla="*/ 770964 w 2976282"/>
              <a:gd name="connsiteY25" fmla="*/ 442743 h 1473684"/>
              <a:gd name="connsiteX26" fmla="*/ 797858 w 2976282"/>
              <a:gd name="connsiteY26" fmla="*/ 424814 h 1473684"/>
              <a:gd name="connsiteX27" fmla="*/ 851647 w 2976282"/>
              <a:gd name="connsiteY27" fmla="*/ 406884 h 1473684"/>
              <a:gd name="connsiteX28" fmla="*/ 887505 w 2976282"/>
              <a:gd name="connsiteY28" fmla="*/ 379990 h 1473684"/>
              <a:gd name="connsiteX29" fmla="*/ 959223 w 2976282"/>
              <a:gd name="connsiteY29" fmla="*/ 362061 h 1473684"/>
              <a:gd name="connsiteX30" fmla="*/ 1075764 w 2976282"/>
              <a:gd name="connsiteY30" fmla="*/ 317237 h 1473684"/>
              <a:gd name="connsiteX31" fmla="*/ 1102658 w 2976282"/>
              <a:gd name="connsiteY31" fmla="*/ 308272 h 1473684"/>
              <a:gd name="connsiteX32" fmla="*/ 1156447 w 2976282"/>
              <a:gd name="connsiteY32" fmla="*/ 299308 h 1473684"/>
              <a:gd name="connsiteX33" fmla="*/ 1237129 w 2976282"/>
              <a:gd name="connsiteY33" fmla="*/ 272414 h 1473684"/>
              <a:gd name="connsiteX34" fmla="*/ 1264023 w 2976282"/>
              <a:gd name="connsiteY34" fmla="*/ 263449 h 1473684"/>
              <a:gd name="connsiteX35" fmla="*/ 1290917 w 2976282"/>
              <a:gd name="connsiteY35" fmla="*/ 254484 h 1473684"/>
              <a:gd name="connsiteX36" fmla="*/ 1362635 w 2976282"/>
              <a:gd name="connsiteY36" fmla="*/ 236555 h 1473684"/>
              <a:gd name="connsiteX37" fmla="*/ 1416423 w 2976282"/>
              <a:gd name="connsiteY37" fmla="*/ 218625 h 1473684"/>
              <a:gd name="connsiteX38" fmla="*/ 1506070 w 2976282"/>
              <a:gd name="connsiteY38" fmla="*/ 200696 h 1473684"/>
              <a:gd name="connsiteX39" fmla="*/ 1559858 w 2976282"/>
              <a:gd name="connsiteY39" fmla="*/ 182767 h 1473684"/>
              <a:gd name="connsiteX40" fmla="*/ 1586753 w 2976282"/>
              <a:gd name="connsiteY40" fmla="*/ 173802 h 1473684"/>
              <a:gd name="connsiteX41" fmla="*/ 1622611 w 2976282"/>
              <a:gd name="connsiteY41" fmla="*/ 164837 h 1473684"/>
              <a:gd name="connsiteX42" fmla="*/ 1649505 w 2976282"/>
              <a:gd name="connsiteY42" fmla="*/ 155872 h 1473684"/>
              <a:gd name="connsiteX43" fmla="*/ 1694329 w 2976282"/>
              <a:gd name="connsiteY43" fmla="*/ 146908 h 1473684"/>
              <a:gd name="connsiteX44" fmla="*/ 1730188 w 2976282"/>
              <a:gd name="connsiteY44" fmla="*/ 128978 h 1473684"/>
              <a:gd name="connsiteX45" fmla="*/ 1775011 w 2976282"/>
              <a:gd name="connsiteY45" fmla="*/ 120014 h 1473684"/>
              <a:gd name="connsiteX46" fmla="*/ 1864658 w 2976282"/>
              <a:gd name="connsiteY46" fmla="*/ 102084 h 1473684"/>
              <a:gd name="connsiteX47" fmla="*/ 1954305 w 2976282"/>
              <a:gd name="connsiteY47" fmla="*/ 84155 h 1473684"/>
              <a:gd name="connsiteX48" fmla="*/ 1990164 w 2976282"/>
              <a:gd name="connsiteY48" fmla="*/ 75190 h 1473684"/>
              <a:gd name="connsiteX49" fmla="*/ 2061882 w 2976282"/>
              <a:gd name="connsiteY49" fmla="*/ 66225 h 1473684"/>
              <a:gd name="connsiteX50" fmla="*/ 2142564 w 2976282"/>
              <a:gd name="connsiteY50" fmla="*/ 48296 h 1473684"/>
              <a:gd name="connsiteX51" fmla="*/ 2187388 w 2976282"/>
              <a:gd name="connsiteY51" fmla="*/ 39331 h 1473684"/>
              <a:gd name="connsiteX52" fmla="*/ 2250141 w 2976282"/>
              <a:gd name="connsiteY52" fmla="*/ 30367 h 1473684"/>
              <a:gd name="connsiteX53" fmla="*/ 2339788 w 2976282"/>
              <a:gd name="connsiteY53" fmla="*/ 12437 h 1473684"/>
              <a:gd name="connsiteX54" fmla="*/ 2976282 w 2976282"/>
              <a:gd name="connsiteY54" fmla="*/ 3472 h 1473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976282" h="1473684">
                <a:moveTo>
                  <a:pt x="0" y="1473684"/>
                </a:moveTo>
                <a:cubicBezTo>
                  <a:pt x="2986" y="1446811"/>
                  <a:pt x="9879" y="1371413"/>
                  <a:pt x="17929" y="1339214"/>
                </a:cubicBezTo>
                <a:cubicBezTo>
                  <a:pt x="22513" y="1320879"/>
                  <a:pt x="31274" y="1303760"/>
                  <a:pt x="35858" y="1285425"/>
                </a:cubicBezTo>
                <a:cubicBezTo>
                  <a:pt x="46265" y="1243800"/>
                  <a:pt x="43462" y="1248148"/>
                  <a:pt x="62753" y="1204743"/>
                </a:cubicBezTo>
                <a:cubicBezTo>
                  <a:pt x="68181" y="1192531"/>
                  <a:pt x="75990" y="1181397"/>
                  <a:pt x="80682" y="1168884"/>
                </a:cubicBezTo>
                <a:cubicBezTo>
                  <a:pt x="101958" y="1112148"/>
                  <a:pt x="74300" y="1152628"/>
                  <a:pt x="107576" y="1097167"/>
                </a:cubicBezTo>
                <a:cubicBezTo>
                  <a:pt x="118663" y="1078689"/>
                  <a:pt x="131482" y="1061308"/>
                  <a:pt x="143435" y="1043378"/>
                </a:cubicBezTo>
                <a:lnTo>
                  <a:pt x="161364" y="1016484"/>
                </a:lnTo>
                <a:lnTo>
                  <a:pt x="179294" y="989590"/>
                </a:lnTo>
                <a:cubicBezTo>
                  <a:pt x="185270" y="980625"/>
                  <a:pt x="189605" y="970314"/>
                  <a:pt x="197223" y="962696"/>
                </a:cubicBezTo>
                <a:cubicBezTo>
                  <a:pt x="254205" y="905714"/>
                  <a:pt x="193503" y="968952"/>
                  <a:pt x="251011" y="899943"/>
                </a:cubicBezTo>
                <a:cubicBezTo>
                  <a:pt x="256422" y="893450"/>
                  <a:pt x="263661" y="888614"/>
                  <a:pt x="268941" y="882014"/>
                </a:cubicBezTo>
                <a:cubicBezTo>
                  <a:pt x="275672" y="873601"/>
                  <a:pt x="279775" y="863228"/>
                  <a:pt x="286870" y="855120"/>
                </a:cubicBezTo>
                <a:cubicBezTo>
                  <a:pt x="300784" y="839218"/>
                  <a:pt x="319973" y="827878"/>
                  <a:pt x="331694" y="810296"/>
                </a:cubicBezTo>
                <a:cubicBezTo>
                  <a:pt x="337670" y="801331"/>
                  <a:pt x="342892" y="791815"/>
                  <a:pt x="349623" y="783402"/>
                </a:cubicBezTo>
                <a:cubicBezTo>
                  <a:pt x="364222" y="765153"/>
                  <a:pt x="374477" y="760856"/>
                  <a:pt x="394447" y="747543"/>
                </a:cubicBezTo>
                <a:cubicBezTo>
                  <a:pt x="442258" y="675826"/>
                  <a:pt x="379506" y="762484"/>
                  <a:pt x="439270" y="702720"/>
                </a:cubicBezTo>
                <a:cubicBezTo>
                  <a:pt x="509786" y="632204"/>
                  <a:pt x="395981" y="722358"/>
                  <a:pt x="484094" y="648931"/>
                </a:cubicBezTo>
                <a:cubicBezTo>
                  <a:pt x="492371" y="642034"/>
                  <a:pt x="502808" y="638014"/>
                  <a:pt x="510988" y="631002"/>
                </a:cubicBezTo>
                <a:cubicBezTo>
                  <a:pt x="523823" y="620001"/>
                  <a:pt x="532782" y="604520"/>
                  <a:pt x="546847" y="595143"/>
                </a:cubicBezTo>
                <a:cubicBezTo>
                  <a:pt x="629623" y="539960"/>
                  <a:pt x="527801" y="610380"/>
                  <a:pt x="591670" y="559284"/>
                </a:cubicBezTo>
                <a:cubicBezTo>
                  <a:pt x="600083" y="552553"/>
                  <a:pt x="610151" y="548086"/>
                  <a:pt x="618564" y="541355"/>
                </a:cubicBezTo>
                <a:cubicBezTo>
                  <a:pt x="625164" y="536075"/>
                  <a:pt x="629732" y="528496"/>
                  <a:pt x="636494" y="523425"/>
                </a:cubicBezTo>
                <a:cubicBezTo>
                  <a:pt x="653733" y="510496"/>
                  <a:pt x="672353" y="499520"/>
                  <a:pt x="690282" y="487567"/>
                </a:cubicBezTo>
                <a:lnTo>
                  <a:pt x="744070" y="451708"/>
                </a:lnTo>
                <a:cubicBezTo>
                  <a:pt x="753035" y="448720"/>
                  <a:pt x="762512" y="446969"/>
                  <a:pt x="770964" y="442743"/>
                </a:cubicBezTo>
                <a:cubicBezTo>
                  <a:pt x="780601" y="437925"/>
                  <a:pt x="788012" y="429190"/>
                  <a:pt x="797858" y="424814"/>
                </a:cubicBezTo>
                <a:cubicBezTo>
                  <a:pt x="815129" y="417138"/>
                  <a:pt x="851647" y="406884"/>
                  <a:pt x="851647" y="406884"/>
                </a:cubicBezTo>
                <a:cubicBezTo>
                  <a:pt x="863600" y="397919"/>
                  <a:pt x="874533" y="387403"/>
                  <a:pt x="887505" y="379990"/>
                </a:cubicBezTo>
                <a:cubicBezTo>
                  <a:pt x="902349" y="371507"/>
                  <a:pt x="947870" y="364331"/>
                  <a:pt x="959223" y="362061"/>
                </a:cubicBezTo>
                <a:cubicBezTo>
                  <a:pt x="1020439" y="331452"/>
                  <a:pt x="982402" y="348358"/>
                  <a:pt x="1075764" y="317237"/>
                </a:cubicBezTo>
                <a:cubicBezTo>
                  <a:pt x="1084729" y="314249"/>
                  <a:pt x="1093337" y="309825"/>
                  <a:pt x="1102658" y="308272"/>
                </a:cubicBezTo>
                <a:lnTo>
                  <a:pt x="1156447" y="299308"/>
                </a:lnTo>
                <a:lnTo>
                  <a:pt x="1237129" y="272414"/>
                </a:lnTo>
                <a:lnTo>
                  <a:pt x="1264023" y="263449"/>
                </a:lnTo>
                <a:cubicBezTo>
                  <a:pt x="1272988" y="260461"/>
                  <a:pt x="1281750" y="256776"/>
                  <a:pt x="1290917" y="254484"/>
                </a:cubicBezTo>
                <a:cubicBezTo>
                  <a:pt x="1314823" y="248508"/>
                  <a:pt x="1339258" y="244348"/>
                  <a:pt x="1362635" y="236555"/>
                </a:cubicBezTo>
                <a:cubicBezTo>
                  <a:pt x="1380564" y="230578"/>
                  <a:pt x="1397891" y="222331"/>
                  <a:pt x="1416423" y="218625"/>
                </a:cubicBezTo>
                <a:cubicBezTo>
                  <a:pt x="1446305" y="212649"/>
                  <a:pt x="1477160" y="210333"/>
                  <a:pt x="1506070" y="200696"/>
                </a:cubicBezTo>
                <a:lnTo>
                  <a:pt x="1559858" y="182767"/>
                </a:lnTo>
                <a:cubicBezTo>
                  <a:pt x="1568823" y="179779"/>
                  <a:pt x="1577585" y="176094"/>
                  <a:pt x="1586753" y="173802"/>
                </a:cubicBezTo>
                <a:cubicBezTo>
                  <a:pt x="1598706" y="170814"/>
                  <a:pt x="1610765" y="168222"/>
                  <a:pt x="1622611" y="164837"/>
                </a:cubicBezTo>
                <a:cubicBezTo>
                  <a:pt x="1631697" y="162241"/>
                  <a:pt x="1640338" y="158164"/>
                  <a:pt x="1649505" y="155872"/>
                </a:cubicBezTo>
                <a:cubicBezTo>
                  <a:pt x="1664287" y="152177"/>
                  <a:pt x="1679388" y="149896"/>
                  <a:pt x="1694329" y="146908"/>
                </a:cubicBezTo>
                <a:cubicBezTo>
                  <a:pt x="1706282" y="140931"/>
                  <a:pt x="1717510" y="133204"/>
                  <a:pt x="1730188" y="128978"/>
                </a:cubicBezTo>
                <a:cubicBezTo>
                  <a:pt x="1744643" y="124160"/>
                  <a:pt x="1760137" y="123319"/>
                  <a:pt x="1775011" y="120014"/>
                </a:cubicBezTo>
                <a:cubicBezTo>
                  <a:pt x="1898133" y="92654"/>
                  <a:pt x="1695995" y="133708"/>
                  <a:pt x="1864658" y="102084"/>
                </a:cubicBezTo>
                <a:cubicBezTo>
                  <a:pt x="1894610" y="96468"/>
                  <a:pt x="1924741" y="91546"/>
                  <a:pt x="1954305" y="84155"/>
                </a:cubicBezTo>
                <a:cubicBezTo>
                  <a:pt x="1966258" y="81167"/>
                  <a:pt x="1978011" y="77216"/>
                  <a:pt x="1990164" y="75190"/>
                </a:cubicBezTo>
                <a:cubicBezTo>
                  <a:pt x="2013928" y="71229"/>
                  <a:pt x="2037976" y="69213"/>
                  <a:pt x="2061882" y="66225"/>
                </a:cubicBezTo>
                <a:cubicBezTo>
                  <a:pt x="2109301" y="50420"/>
                  <a:pt x="2073143" y="60918"/>
                  <a:pt x="2142564" y="48296"/>
                </a:cubicBezTo>
                <a:cubicBezTo>
                  <a:pt x="2157555" y="45570"/>
                  <a:pt x="2172358" y="41836"/>
                  <a:pt x="2187388" y="39331"/>
                </a:cubicBezTo>
                <a:cubicBezTo>
                  <a:pt x="2208231" y="35857"/>
                  <a:pt x="2229333" y="34039"/>
                  <a:pt x="2250141" y="30367"/>
                </a:cubicBezTo>
                <a:cubicBezTo>
                  <a:pt x="2280151" y="25071"/>
                  <a:pt x="2309391" y="14608"/>
                  <a:pt x="2339788" y="12437"/>
                </a:cubicBezTo>
                <a:cubicBezTo>
                  <a:pt x="2635190" y="-8664"/>
                  <a:pt x="2423352" y="3472"/>
                  <a:pt x="2976282" y="34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353671" y="600635"/>
            <a:ext cx="3774193" cy="1918447"/>
          </a:xfrm>
          <a:custGeom>
            <a:avLst/>
            <a:gdLst>
              <a:gd name="connsiteX0" fmla="*/ 0 w 3774193"/>
              <a:gd name="connsiteY0" fmla="*/ 1918447 h 1918447"/>
              <a:gd name="connsiteX1" fmla="*/ 8964 w 3774193"/>
              <a:gd name="connsiteY1" fmla="*/ 1873624 h 1918447"/>
              <a:gd name="connsiteX2" fmla="*/ 17929 w 3774193"/>
              <a:gd name="connsiteY2" fmla="*/ 1846730 h 1918447"/>
              <a:gd name="connsiteX3" fmla="*/ 26894 w 3774193"/>
              <a:gd name="connsiteY3" fmla="*/ 1792941 h 1918447"/>
              <a:gd name="connsiteX4" fmla="*/ 35858 w 3774193"/>
              <a:gd name="connsiteY4" fmla="*/ 1766047 h 1918447"/>
              <a:gd name="connsiteX5" fmla="*/ 53788 w 3774193"/>
              <a:gd name="connsiteY5" fmla="*/ 1676400 h 1918447"/>
              <a:gd name="connsiteX6" fmla="*/ 71717 w 3774193"/>
              <a:gd name="connsiteY6" fmla="*/ 1622612 h 1918447"/>
              <a:gd name="connsiteX7" fmla="*/ 80682 w 3774193"/>
              <a:gd name="connsiteY7" fmla="*/ 1595718 h 1918447"/>
              <a:gd name="connsiteX8" fmla="*/ 116541 w 3774193"/>
              <a:gd name="connsiteY8" fmla="*/ 1470212 h 1918447"/>
              <a:gd name="connsiteX9" fmla="*/ 134470 w 3774193"/>
              <a:gd name="connsiteY9" fmla="*/ 1443318 h 1918447"/>
              <a:gd name="connsiteX10" fmla="*/ 143435 w 3774193"/>
              <a:gd name="connsiteY10" fmla="*/ 1416424 h 1918447"/>
              <a:gd name="connsiteX11" fmla="*/ 197223 w 3774193"/>
              <a:gd name="connsiteY11" fmla="*/ 1344706 h 1918447"/>
              <a:gd name="connsiteX12" fmla="*/ 206188 w 3774193"/>
              <a:gd name="connsiteY12" fmla="*/ 1317812 h 1918447"/>
              <a:gd name="connsiteX13" fmla="*/ 233082 w 3774193"/>
              <a:gd name="connsiteY13" fmla="*/ 1299883 h 1918447"/>
              <a:gd name="connsiteX14" fmla="*/ 286870 w 3774193"/>
              <a:gd name="connsiteY14" fmla="*/ 1246094 h 1918447"/>
              <a:gd name="connsiteX15" fmla="*/ 331694 w 3774193"/>
              <a:gd name="connsiteY15" fmla="*/ 1201271 h 1918447"/>
              <a:gd name="connsiteX16" fmla="*/ 349623 w 3774193"/>
              <a:gd name="connsiteY16" fmla="*/ 1183341 h 1918447"/>
              <a:gd name="connsiteX17" fmla="*/ 367553 w 3774193"/>
              <a:gd name="connsiteY17" fmla="*/ 1156447 h 1918447"/>
              <a:gd name="connsiteX18" fmla="*/ 421341 w 3774193"/>
              <a:gd name="connsiteY18" fmla="*/ 1120589 h 1918447"/>
              <a:gd name="connsiteX19" fmla="*/ 457200 w 3774193"/>
              <a:gd name="connsiteY19" fmla="*/ 1084730 h 1918447"/>
              <a:gd name="connsiteX20" fmla="*/ 475129 w 3774193"/>
              <a:gd name="connsiteY20" fmla="*/ 1066800 h 1918447"/>
              <a:gd name="connsiteX21" fmla="*/ 528917 w 3774193"/>
              <a:gd name="connsiteY21" fmla="*/ 1030941 h 1918447"/>
              <a:gd name="connsiteX22" fmla="*/ 555811 w 3774193"/>
              <a:gd name="connsiteY22" fmla="*/ 1013012 h 1918447"/>
              <a:gd name="connsiteX23" fmla="*/ 573741 w 3774193"/>
              <a:gd name="connsiteY23" fmla="*/ 995083 h 1918447"/>
              <a:gd name="connsiteX24" fmla="*/ 600635 w 3774193"/>
              <a:gd name="connsiteY24" fmla="*/ 986118 h 1918447"/>
              <a:gd name="connsiteX25" fmla="*/ 663388 w 3774193"/>
              <a:gd name="connsiteY25" fmla="*/ 950259 h 1918447"/>
              <a:gd name="connsiteX26" fmla="*/ 726141 w 3774193"/>
              <a:gd name="connsiteY26" fmla="*/ 914400 h 1918447"/>
              <a:gd name="connsiteX27" fmla="*/ 753035 w 3774193"/>
              <a:gd name="connsiteY27" fmla="*/ 905436 h 1918447"/>
              <a:gd name="connsiteX28" fmla="*/ 815788 w 3774193"/>
              <a:gd name="connsiteY28" fmla="*/ 869577 h 1918447"/>
              <a:gd name="connsiteX29" fmla="*/ 869576 w 3774193"/>
              <a:gd name="connsiteY29" fmla="*/ 860612 h 1918447"/>
              <a:gd name="connsiteX30" fmla="*/ 905435 w 3774193"/>
              <a:gd name="connsiteY30" fmla="*/ 851647 h 1918447"/>
              <a:gd name="connsiteX31" fmla="*/ 941294 w 3774193"/>
              <a:gd name="connsiteY31" fmla="*/ 824753 h 1918447"/>
              <a:gd name="connsiteX32" fmla="*/ 977153 w 3774193"/>
              <a:gd name="connsiteY32" fmla="*/ 815789 h 1918447"/>
              <a:gd name="connsiteX33" fmla="*/ 1030941 w 3774193"/>
              <a:gd name="connsiteY33" fmla="*/ 797859 h 1918447"/>
              <a:gd name="connsiteX34" fmla="*/ 1066800 w 3774193"/>
              <a:gd name="connsiteY34" fmla="*/ 788894 h 1918447"/>
              <a:gd name="connsiteX35" fmla="*/ 1102658 w 3774193"/>
              <a:gd name="connsiteY35" fmla="*/ 770965 h 1918447"/>
              <a:gd name="connsiteX36" fmla="*/ 1156447 w 3774193"/>
              <a:gd name="connsiteY36" fmla="*/ 753036 h 1918447"/>
              <a:gd name="connsiteX37" fmla="*/ 1237129 w 3774193"/>
              <a:gd name="connsiteY37" fmla="*/ 726141 h 1918447"/>
              <a:gd name="connsiteX38" fmla="*/ 1290917 w 3774193"/>
              <a:gd name="connsiteY38" fmla="*/ 708212 h 1918447"/>
              <a:gd name="connsiteX39" fmla="*/ 1317811 w 3774193"/>
              <a:gd name="connsiteY39" fmla="*/ 699247 h 1918447"/>
              <a:gd name="connsiteX40" fmla="*/ 1344705 w 3774193"/>
              <a:gd name="connsiteY40" fmla="*/ 681318 h 1918447"/>
              <a:gd name="connsiteX41" fmla="*/ 1425388 w 3774193"/>
              <a:gd name="connsiteY41" fmla="*/ 663389 h 1918447"/>
              <a:gd name="connsiteX42" fmla="*/ 1506070 w 3774193"/>
              <a:gd name="connsiteY42" fmla="*/ 636494 h 1918447"/>
              <a:gd name="connsiteX43" fmla="*/ 1559858 w 3774193"/>
              <a:gd name="connsiteY43" fmla="*/ 618565 h 1918447"/>
              <a:gd name="connsiteX44" fmla="*/ 1586753 w 3774193"/>
              <a:gd name="connsiteY44" fmla="*/ 609600 h 1918447"/>
              <a:gd name="connsiteX45" fmla="*/ 1676400 w 3774193"/>
              <a:gd name="connsiteY45" fmla="*/ 591671 h 1918447"/>
              <a:gd name="connsiteX46" fmla="*/ 1766047 w 3774193"/>
              <a:gd name="connsiteY46" fmla="*/ 564777 h 1918447"/>
              <a:gd name="connsiteX47" fmla="*/ 1819835 w 3774193"/>
              <a:gd name="connsiteY47" fmla="*/ 546847 h 1918447"/>
              <a:gd name="connsiteX48" fmla="*/ 1855694 w 3774193"/>
              <a:gd name="connsiteY48" fmla="*/ 537883 h 1918447"/>
              <a:gd name="connsiteX49" fmla="*/ 1882588 w 3774193"/>
              <a:gd name="connsiteY49" fmla="*/ 528918 h 1918447"/>
              <a:gd name="connsiteX50" fmla="*/ 1936376 w 3774193"/>
              <a:gd name="connsiteY50" fmla="*/ 519953 h 1918447"/>
              <a:gd name="connsiteX51" fmla="*/ 1990164 w 3774193"/>
              <a:gd name="connsiteY51" fmla="*/ 502024 h 1918447"/>
              <a:gd name="connsiteX52" fmla="*/ 2017058 w 3774193"/>
              <a:gd name="connsiteY52" fmla="*/ 493059 h 1918447"/>
              <a:gd name="connsiteX53" fmla="*/ 2115670 w 3774193"/>
              <a:gd name="connsiteY53" fmla="*/ 484094 h 1918447"/>
              <a:gd name="connsiteX54" fmla="*/ 2277035 w 3774193"/>
              <a:gd name="connsiteY54" fmla="*/ 466165 h 1918447"/>
              <a:gd name="connsiteX55" fmla="*/ 2321858 w 3774193"/>
              <a:gd name="connsiteY55" fmla="*/ 457200 h 1918447"/>
              <a:gd name="connsiteX56" fmla="*/ 2519082 w 3774193"/>
              <a:gd name="connsiteY56" fmla="*/ 439271 h 1918447"/>
              <a:gd name="connsiteX57" fmla="*/ 2581835 w 3774193"/>
              <a:gd name="connsiteY57" fmla="*/ 421341 h 1918447"/>
              <a:gd name="connsiteX58" fmla="*/ 2698376 w 3774193"/>
              <a:gd name="connsiteY58" fmla="*/ 403412 h 1918447"/>
              <a:gd name="connsiteX59" fmla="*/ 2743200 w 3774193"/>
              <a:gd name="connsiteY59" fmla="*/ 394447 h 1918447"/>
              <a:gd name="connsiteX60" fmla="*/ 2805953 w 3774193"/>
              <a:gd name="connsiteY60" fmla="*/ 385483 h 1918447"/>
              <a:gd name="connsiteX61" fmla="*/ 2868705 w 3774193"/>
              <a:gd name="connsiteY61" fmla="*/ 367553 h 1918447"/>
              <a:gd name="connsiteX62" fmla="*/ 2895600 w 3774193"/>
              <a:gd name="connsiteY62" fmla="*/ 358589 h 1918447"/>
              <a:gd name="connsiteX63" fmla="*/ 2985247 w 3774193"/>
              <a:gd name="connsiteY63" fmla="*/ 331694 h 1918447"/>
              <a:gd name="connsiteX64" fmla="*/ 3074894 w 3774193"/>
              <a:gd name="connsiteY64" fmla="*/ 295836 h 1918447"/>
              <a:gd name="connsiteX65" fmla="*/ 3101788 w 3774193"/>
              <a:gd name="connsiteY65" fmla="*/ 286871 h 1918447"/>
              <a:gd name="connsiteX66" fmla="*/ 3155576 w 3774193"/>
              <a:gd name="connsiteY66" fmla="*/ 277906 h 1918447"/>
              <a:gd name="connsiteX67" fmla="*/ 3200400 w 3774193"/>
              <a:gd name="connsiteY67" fmla="*/ 268941 h 1918447"/>
              <a:gd name="connsiteX68" fmla="*/ 3263153 w 3774193"/>
              <a:gd name="connsiteY68" fmla="*/ 259977 h 1918447"/>
              <a:gd name="connsiteX69" fmla="*/ 3290047 w 3774193"/>
              <a:gd name="connsiteY69" fmla="*/ 251012 h 1918447"/>
              <a:gd name="connsiteX70" fmla="*/ 3361764 w 3774193"/>
              <a:gd name="connsiteY70" fmla="*/ 233083 h 1918447"/>
              <a:gd name="connsiteX71" fmla="*/ 3415553 w 3774193"/>
              <a:gd name="connsiteY71" fmla="*/ 215153 h 1918447"/>
              <a:gd name="connsiteX72" fmla="*/ 3451411 w 3774193"/>
              <a:gd name="connsiteY72" fmla="*/ 197224 h 1918447"/>
              <a:gd name="connsiteX73" fmla="*/ 3478305 w 3774193"/>
              <a:gd name="connsiteY73" fmla="*/ 188259 h 1918447"/>
              <a:gd name="connsiteX74" fmla="*/ 3541058 w 3774193"/>
              <a:gd name="connsiteY74" fmla="*/ 161365 h 1918447"/>
              <a:gd name="connsiteX75" fmla="*/ 3603811 w 3774193"/>
              <a:gd name="connsiteY75" fmla="*/ 116541 h 1918447"/>
              <a:gd name="connsiteX76" fmla="*/ 3630705 w 3774193"/>
              <a:gd name="connsiteY76" fmla="*/ 98612 h 1918447"/>
              <a:gd name="connsiteX77" fmla="*/ 3648635 w 3774193"/>
              <a:gd name="connsiteY77" fmla="*/ 80683 h 1918447"/>
              <a:gd name="connsiteX78" fmla="*/ 3675529 w 3774193"/>
              <a:gd name="connsiteY78" fmla="*/ 71718 h 1918447"/>
              <a:gd name="connsiteX79" fmla="*/ 3729317 w 3774193"/>
              <a:gd name="connsiteY79" fmla="*/ 44824 h 1918447"/>
              <a:gd name="connsiteX80" fmla="*/ 3747247 w 3774193"/>
              <a:gd name="connsiteY80" fmla="*/ 26894 h 1918447"/>
              <a:gd name="connsiteX81" fmla="*/ 3774141 w 3774193"/>
              <a:gd name="connsiteY81" fmla="*/ 0 h 191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774193" h="1918447">
                <a:moveTo>
                  <a:pt x="0" y="1918447"/>
                </a:moveTo>
                <a:cubicBezTo>
                  <a:pt x="2988" y="1903506"/>
                  <a:pt x="5269" y="1888406"/>
                  <a:pt x="8964" y="1873624"/>
                </a:cubicBezTo>
                <a:cubicBezTo>
                  <a:pt x="11256" y="1864457"/>
                  <a:pt x="15879" y="1855955"/>
                  <a:pt x="17929" y="1846730"/>
                </a:cubicBezTo>
                <a:cubicBezTo>
                  <a:pt x="21872" y="1828986"/>
                  <a:pt x="22951" y="1810685"/>
                  <a:pt x="26894" y="1792941"/>
                </a:cubicBezTo>
                <a:cubicBezTo>
                  <a:pt x="28944" y="1783716"/>
                  <a:pt x="33733" y="1775255"/>
                  <a:pt x="35858" y="1766047"/>
                </a:cubicBezTo>
                <a:cubicBezTo>
                  <a:pt x="42710" y="1736353"/>
                  <a:pt x="44151" y="1705310"/>
                  <a:pt x="53788" y="1676400"/>
                </a:cubicBezTo>
                <a:lnTo>
                  <a:pt x="71717" y="1622612"/>
                </a:lnTo>
                <a:cubicBezTo>
                  <a:pt x="74705" y="1613647"/>
                  <a:pt x="78390" y="1604885"/>
                  <a:pt x="80682" y="1595718"/>
                </a:cubicBezTo>
                <a:cubicBezTo>
                  <a:pt x="83074" y="1586149"/>
                  <a:pt x="106250" y="1485649"/>
                  <a:pt x="116541" y="1470212"/>
                </a:cubicBezTo>
                <a:cubicBezTo>
                  <a:pt x="122517" y="1461247"/>
                  <a:pt x="129652" y="1452955"/>
                  <a:pt x="134470" y="1443318"/>
                </a:cubicBezTo>
                <a:cubicBezTo>
                  <a:pt x="138696" y="1434866"/>
                  <a:pt x="138846" y="1424684"/>
                  <a:pt x="143435" y="1416424"/>
                </a:cubicBezTo>
                <a:cubicBezTo>
                  <a:pt x="168776" y="1370811"/>
                  <a:pt x="170022" y="1371909"/>
                  <a:pt x="197223" y="1344706"/>
                </a:cubicBezTo>
                <a:cubicBezTo>
                  <a:pt x="200211" y="1335741"/>
                  <a:pt x="200285" y="1325191"/>
                  <a:pt x="206188" y="1317812"/>
                </a:cubicBezTo>
                <a:cubicBezTo>
                  <a:pt x="212919" y="1309399"/>
                  <a:pt x="224902" y="1306895"/>
                  <a:pt x="233082" y="1299883"/>
                </a:cubicBezTo>
                <a:cubicBezTo>
                  <a:pt x="233105" y="1299863"/>
                  <a:pt x="277894" y="1255070"/>
                  <a:pt x="286870" y="1246094"/>
                </a:cubicBezTo>
                <a:lnTo>
                  <a:pt x="331694" y="1201271"/>
                </a:lnTo>
                <a:cubicBezTo>
                  <a:pt x="337670" y="1195294"/>
                  <a:pt x="344935" y="1190373"/>
                  <a:pt x="349623" y="1183341"/>
                </a:cubicBezTo>
                <a:cubicBezTo>
                  <a:pt x="355600" y="1174376"/>
                  <a:pt x="359444" y="1163542"/>
                  <a:pt x="367553" y="1156447"/>
                </a:cubicBezTo>
                <a:cubicBezTo>
                  <a:pt x="383770" y="1142258"/>
                  <a:pt x="406104" y="1135826"/>
                  <a:pt x="421341" y="1120589"/>
                </a:cubicBezTo>
                <a:lnTo>
                  <a:pt x="457200" y="1084730"/>
                </a:lnTo>
                <a:cubicBezTo>
                  <a:pt x="463176" y="1078753"/>
                  <a:pt x="468096" y="1071488"/>
                  <a:pt x="475129" y="1066800"/>
                </a:cubicBezTo>
                <a:lnTo>
                  <a:pt x="528917" y="1030941"/>
                </a:lnTo>
                <a:cubicBezTo>
                  <a:pt x="537882" y="1024965"/>
                  <a:pt x="548192" y="1020630"/>
                  <a:pt x="555811" y="1013012"/>
                </a:cubicBezTo>
                <a:cubicBezTo>
                  <a:pt x="561788" y="1007036"/>
                  <a:pt x="566493" y="999431"/>
                  <a:pt x="573741" y="995083"/>
                </a:cubicBezTo>
                <a:cubicBezTo>
                  <a:pt x="581844" y="990221"/>
                  <a:pt x="591670" y="989106"/>
                  <a:pt x="600635" y="986118"/>
                </a:cubicBezTo>
                <a:cubicBezTo>
                  <a:pt x="646151" y="940602"/>
                  <a:pt x="605599" y="971930"/>
                  <a:pt x="663388" y="950259"/>
                </a:cubicBezTo>
                <a:cubicBezTo>
                  <a:pt x="726266" y="926680"/>
                  <a:pt x="674114" y="940414"/>
                  <a:pt x="726141" y="914400"/>
                </a:cubicBezTo>
                <a:cubicBezTo>
                  <a:pt x="734593" y="910174"/>
                  <a:pt x="744070" y="908424"/>
                  <a:pt x="753035" y="905436"/>
                </a:cubicBezTo>
                <a:cubicBezTo>
                  <a:pt x="771044" y="893430"/>
                  <a:pt x="795105" y="875782"/>
                  <a:pt x="815788" y="869577"/>
                </a:cubicBezTo>
                <a:cubicBezTo>
                  <a:pt x="833198" y="864354"/>
                  <a:pt x="851752" y="864177"/>
                  <a:pt x="869576" y="860612"/>
                </a:cubicBezTo>
                <a:cubicBezTo>
                  <a:pt x="881658" y="858196"/>
                  <a:pt x="893482" y="854635"/>
                  <a:pt x="905435" y="851647"/>
                </a:cubicBezTo>
                <a:cubicBezTo>
                  <a:pt x="917388" y="842682"/>
                  <a:pt x="927930" y="831435"/>
                  <a:pt x="941294" y="824753"/>
                </a:cubicBezTo>
                <a:cubicBezTo>
                  <a:pt x="952314" y="819243"/>
                  <a:pt x="965352" y="819329"/>
                  <a:pt x="977153" y="815789"/>
                </a:cubicBezTo>
                <a:cubicBezTo>
                  <a:pt x="995255" y="810358"/>
                  <a:pt x="1012606" y="802443"/>
                  <a:pt x="1030941" y="797859"/>
                </a:cubicBezTo>
                <a:cubicBezTo>
                  <a:pt x="1042894" y="794871"/>
                  <a:pt x="1055264" y="793220"/>
                  <a:pt x="1066800" y="788894"/>
                </a:cubicBezTo>
                <a:cubicBezTo>
                  <a:pt x="1079313" y="784202"/>
                  <a:pt x="1090250" y="775928"/>
                  <a:pt x="1102658" y="770965"/>
                </a:cubicBezTo>
                <a:cubicBezTo>
                  <a:pt x="1120206" y="763946"/>
                  <a:pt x="1138517" y="759012"/>
                  <a:pt x="1156447" y="753036"/>
                </a:cubicBezTo>
                <a:lnTo>
                  <a:pt x="1237129" y="726141"/>
                </a:lnTo>
                <a:lnTo>
                  <a:pt x="1290917" y="708212"/>
                </a:lnTo>
                <a:cubicBezTo>
                  <a:pt x="1299882" y="705224"/>
                  <a:pt x="1309948" y="704489"/>
                  <a:pt x="1317811" y="699247"/>
                </a:cubicBezTo>
                <a:cubicBezTo>
                  <a:pt x="1326776" y="693271"/>
                  <a:pt x="1334802" y="685562"/>
                  <a:pt x="1344705" y="681318"/>
                </a:cubicBezTo>
                <a:cubicBezTo>
                  <a:pt x="1355788" y="676568"/>
                  <a:pt x="1417404" y="664986"/>
                  <a:pt x="1425388" y="663389"/>
                </a:cubicBezTo>
                <a:cubicBezTo>
                  <a:pt x="1515251" y="627442"/>
                  <a:pt x="1428873" y="659653"/>
                  <a:pt x="1506070" y="636494"/>
                </a:cubicBezTo>
                <a:cubicBezTo>
                  <a:pt x="1524172" y="631063"/>
                  <a:pt x="1541929" y="624541"/>
                  <a:pt x="1559858" y="618565"/>
                </a:cubicBezTo>
                <a:cubicBezTo>
                  <a:pt x="1568823" y="615577"/>
                  <a:pt x="1577585" y="611892"/>
                  <a:pt x="1586753" y="609600"/>
                </a:cubicBezTo>
                <a:cubicBezTo>
                  <a:pt x="1640245" y="596228"/>
                  <a:pt x="1610458" y="602662"/>
                  <a:pt x="1676400" y="591671"/>
                </a:cubicBezTo>
                <a:cubicBezTo>
                  <a:pt x="1771946" y="553451"/>
                  <a:pt x="1670810" y="590750"/>
                  <a:pt x="1766047" y="564777"/>
                </a:cubicBezTo>
                <a:cubicBezTo>
                  <a:pt x="1784280" y="559804"/>
                  <a:pt x="1801500" y="551430"/>
                  <a:pt x="1819835" y="546847"/>
                </a:cubicBezTo>
                <a:cubicBezTo>
                  <a:pt x="1831788" y="543859"/>
                  <a:pt x="1843847" y="541268"/>
                  <a:pt x="1855694" y="537883"/>
                </a:cubicBezTo>
                <a:cubicBezTo>
                  <a:pt x="1864780" y="535287"/>
                  <a:pt x="1873363" y="530968"/>
                  <a:pt x="1882588" y="528918"/>
                </a:cubicBezTo>
                <a:cubicBezTo>
                  <a:pt x="1900332" y="524975"/>
                  <a:pt x="1918742" y="524361"/>
                  <a:pt x="1936376" y="519953"/>
                </a:cubicBezTo>
                <a:cubicBezTo>
                  <a:pt x="1954711" y="515369"/>
                  <a:pt x="1972235" y="508000"/>
                  <a:pt x="1990164" y="502024"/>
                </a:cubicBezTo>
                <a:cubicBezTo>
                  <a:pt x="1999129" y="499036"/>
                  <a:pt x="2007647" y="493915"/>
                  <a:pt x="2017058" y="493059"/>
                </a:cubicBezTo>
                <a:lnTo>
                  <a:pt x="2115670" y="484094"/>
                </a:lnTo>
                <a:cubicBezTo>
                  <a:pt x="2218520" y="463526"/>
                  <a:pt x="2094620" y="486434"/>
                  <a:pt x="2277035" y="466165"/>
                </a:cubicBezTo>
                <a:cubicBezTo>
                  <a:pt x="2292179" y="464482"/>
                  <a:pt x="2306714" y="458883"/>
                  <a:pt x="2321858" y="457200"/>
                </a:cubicBezTo>
                <a:cubicBezTo>
                  <a:pt x="2387467" y="449910"/>
                  <a:pt x="2519082" y="439271"/>
                  <a:pt x="2519082" y="439271"/>
                </a:cubicBezTo>
                <a:cubicBezTo>
                  <a:pt x="2544713" y="430727"/>
                  <a:pt x="2553695" y="426969"/>
                  <a:pt x="2581835" y="421341"/>
                </a:cubicBezTo>
                <a:cubicBezTo>
                  <a:pt x="2631425" y="411423"/>
                  <a:pt x="2646738" y="412019"/>
                  <a:pt x="2698376" y="403412"/>
                </a:cubicBezTo>
                <a:cubicBezTo>
                  <a:pt x="2713406" y="400907"/>
                  <a:pt x="2728170" y="396952"/>
                  <a:pt x="2743200" y="394447"/>
                </a:cubicBezTo>
                <a:cubicBezTo>
                  <a:pt x="2764043" y="390973"/>
                  <a:pt x="2785035" y="388471"/>
                  <a:pt x="2805953" y="385483"/>
                </a:cubicBezTo>
                <a:cubicBezTo>
                  <a:pt x="2870410" y="363997"/>
                  <a:pt x="2789944" y="390056"/>
                  <a:pt x="2868705" y="367553"/>
                </a:cubicBezTo>
                <a:cubicBezTo>
                  <a:pt x="2877791" y="364957"/>
                  <a:pt x="2886514" y="361185"/>
                  <a:pt x="2895600" y="358589"/>
                </a:cubicBezTo>
                <a:cubicBezTo>
                  <a:pt x="2925623" y="350011"/>
                  <a:pt x="2956846" y="345894"/>
                  <a:pt x="2985247" y="331694"/>
                </a:cubicBezTo>
                <a:cubicBezTo>
                  <a:pt x="3038012" y="305312"/>
                  <a:pt x="3008424" y="317992"/>
                  <a:pt x="3074894" y="295836"/>
                </a:cubicBezTo>
                <a:cubicBezTo>
                  <a:pt x="3083859" y="292848"/>
                  <a:pt x="3092467" y="288425"/>
                  <a:pt x="3101788" y="286871"/>
                </a:cubicBezTo>
                <a:lnTo>
                  <a:pt x="3155576" y="277906"/>
                </a:lnTo>
                <a:cubicBezTo>
                  <a:pt x="3170567" y="275180"/>
                  <a:pt x="3185370" y="271446"/>
                  <a:pt x="3200400" y="268941"/>
                </a:cubicBezTo>
                <a:cubicBezTo>
                  <a:pt x="3221243" y="265467"/>
                  <a:pt x="3242235" y="262965"/>
                  <a:pt x="3263153" y="259977"/>
                </a:cubicBezTo>
                <a:cubicBezTo>
                  <a:pt x="3272118" y="256989"/>
                  <a:pt x="3280930" y="253498"/>
                  <a:pt x="3290047" y="251012"/>
                </a:cubicBezTo>
                <a:cubicBezTo>
                  <a:pt x="3313820" y="244528"/>
                  <a:pt x="3338387" y="240875"/>
                  <a:pt x="3361764" y="233083"/>
                </a:cubicBezTo>
                <a:cubicBezTo>
                  <a:pt x="3379694" y="227106"/>
                  <a:pt x="3398649" y="223605"/>
                  <a:pt x="3415553" y="215153"/>
                </a:cubicBezTo>
                <a:cubicBezTo>
                  <a:pt x="3427506" y="209177"/>
                  <a:pt x="3439128" y="202488"/>
                  <a:pt x="3451411" y="197224"/>
                </a:cubicBezTo>
                <a:cubicBezTo>
                  <a:pt x="3460097" y="193502"/>
                  <a:pt x="3469853" y="192485"/>
                  <a:pt x="3478305" y="188259"/>
                </a:cubicBezTo>
                <a:cubicBezTo>
                  <a:pt x="3540214" y="157305"/>
                  <a:pt x="3466431" y="180023"/>
                  <a:pt x="3541058" y="161365"/>
                </a:cubicBezTo>
                <a:cubicBezTo>
                  <a:pt x="3609196" y="93227"/>
                  <a:pt x="3546571" y="145161"/>
                  <a:pt x="3603811" y="116541"/>
                </a:cubicBezTo>
                <a:cubicBezTo>
                  <a:pt x="3613448" y="111723"/>
                  <a:pt x="3622292" y="105342"/>
                  <a:pt x="3630705" y="98612"/>
                </a:cubicBezTo>
                <a:cubicBezTo>
                  <a:pt x="3637305" y="93332"/>
                  <a:pt x="3641387" y="85031"/>
                  <a:pt x="3648635" y="80683"/>
                </a:cubicBezTo>
                <a:cubicBezTo>
                  <a:pt x="3656738" y="75821"/>
                  <a:pt x="3667077" y="75944"/>
                  <a:pt x="3675529" y="71718"/>
                </a:cubicBezTo>
                <a:cubicBezTo>
                  <a:pt x="3745042" y="36961"/>
                  <a:pt x="3661718" y="67358"/>
                  <a:pt x="3729317" y="44824"/>
                </a:cubicBezTo>
                <a:cubicBezTo>
                  <a:pt x="3735294" y="38847"/>
                  <a:pt x="3740647" y="32174"/>
                  <a:pt x="3747247" y="26894"/>
                </a:cubicBezTo>
                <a:cubicBezTo>
                  <a:pt x="3776627" y="3390"/>
                  <a:pt x="3774141" y="20826"/>
                  <a:pt x="377414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994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5752" y="209550"/>
            <a:ext cx="7847648" cy="461665"/>
          </a:xfrm>
          <a:prstGeom prst="rect">
            <a:avLst/>
          </a:prstGeom>
          <a:noFill/>
        </p:spPr>
        <p:txBody>
          <a:bodyPr wrap="square" rtlCol="0">
            <a:spAutoFit/>
          </a:bodyPr>
          <a:lstStyle/>
          <a:p>
            <a:r>
              <a:rPr lang="en-US" sz="2400" b="1" dirty="0" smtClean="0"/>
              <a:t>Choice of features</a:t>
            </a:r>
            <a:endParaRPr lang="en-US" sz="2400" b="1" dirty="0"/>
          </a:p>
        </p:txBody>
      </p:sp>
      <p:sp>
        <p:nvSpPr>
          <p:cNvPr id="34" name="TextBox 33"/>
          <p:cNvSpPr txBox="1"/>
          <p:nvPr/>
        </p:nvSpPr>
        <p:spPr>
          <a:xfrm>
            <a:off x="1447800" y="1745218"/>
            <a:ext cx="1575412" cy="646331"/>
          </a:xfrm>
          <a:prstGeom prst="rect">
            <a:avLst/>
          </a:prstGeom>
          <a:noFill/>
        </p:spPr>
        <p:txBody>
          <a:bodyPr wrap="square" rtlCol="0">
            <a:spAutoFit/>
          </a:bodyPr>
          <a:lstStyle/>
          <a:p>
            <a:pPr algn="ctr"/>
            <a:r>
              <a:rPr lang="en-US" dirty="0" smtClean="0"/>
              <a:t>Price</a:t>
            </a:r>
          </a:p>
          <a:p>
            <a:pPr algn="ctr"/>
            <a:r>
              <a:rPr lang="en-US" dirty="0" smtClean="0"/>
              <a:t>(y)</a:t>
            </a:r>
            <a:endParaRPr lang="en-US" dirty="0"/>
          </a:p>
        </p:txBody>
      </p:sp>
      <p:sp>
        <p:nvSpPr>
          <p:cNvPr id="36" name="TextBox 35"/>
          <p:cNvSpPr txBox="1"/>
          <p:nvPr/>
        </p:nvSpPr>
        <p:spPr>
          <a:xfrm>
            <a:off x="4343294" y="3116818"/>
            <a:ext cx="838306" cy="369332"/>
          </a:xfrm>
          <a:prstGeom prst="rect">
            <a:avLst/>
          </a:prstGeom>
          <a:noFill/>
        </p:spPr>
        <p:txBody>
          <a:bodyPr wrap="none" rtlCol="0">
            <a:spAutoFit/>
          </a:bodyPr>
          <a:lstStyle/>
          <a:p>
            <a:r>
              <a:rPr lang="en-US" dirty="0" smtClean="0"/>
              <a:t>Size (x)</a:t>
            </a:r>
            <a:endParaRPr lang="en-US" dirty="0"/>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964430" y="1445217"/>
            <a:ext cx="3630930" cy="274320"/>
          </a:xfrm>
          <a:prstGeom prst="rect">
            <a:avLst/>
          </a:prstGeom>
        </p:spPr>
      </p:pic>
      <p:pic>
        <p:nvPicPr>
          <p:cNvPr id="3" name="Picture 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886200" y="222727"/>
            <a:ext cx="3794760" cy="304800"/>
          </a:xfrm>
          <a:prstGeom prst="rect">
            <a:avLst/>
          </a:prstGeom>
        </p:spPr>
      </p:pic>
      <p:graphicFrame>
        <p:nvGraphicFramePr>
          <p:cNvPr id="9" name="Chart 8"/>
          <p:cNvGraphicFramePr>
            <a:graphicFrameLocks/>
          </p:cNvGraphicFramePr>
          <p:nvPr>
            <p:extLst>
              <p:ext uri="{D42A27DB-BD31-4B8C-83A1-F6EECF244321}">
                <p14:modId xmlns:p14="http://schemas.microsoft.com/office/powerpoint/2010/main" val="495160604"/>
              </p:ext>
            </p:extLst>
          </p:nvPr>
        </p:nvGraphicFramePr>
        <p:xfrm>
          <a:off x="2514600" y="671215"/>
          <a:ext cx="4265295" cy="2544544"/>
        </p:xfrm>
        <a:graphic>
          <a:graphicData uri="http://schemas.openxmlformats.org/drawingml/2006/chart">
            <c:chart xmlns:c="http://schemas.openxmlformats.org/drawingml/2006/chart" xmlns:r="http://schemas.openxmlformats.org/officeDocument/2006/relationships" r:id="rId7"/>
          </a:graphicData>
        </a:graphic>
      </p:graphicFrame>
      <p:sp>
        <p:nvSpPr>
          <p:cNvPr id="5" name="Freeform 4"/>
          <p:cNvSpPr/>
          <p:nvPr/>
        </p:nvSpPr>
        <p:spPr>
          <a:xfrm>
            <a:off x="3200400" y="1048871"/>
            <a:ext cx="3030071" cy="1515035"/>
          </a:xfrm>
          <a:custGeom>
            <a:avLst/>
            <a:gdLst>
              <a:gd name="connsiteX0" fmla="*/ 0 w 3030071"/>
              <a:gd name="connsiteY0" fmla="*/ 1515035 h 1515035"/>
              <a:gd name="connsiteX1" fmla="*/ 26894 w 3030071"/>
              <a:gd name="connsiteY1" fmla="*/ 1335741 h 1515035"/>
              <a:gd name="connsiteX2" fmla="*/ 44824 w 3030071"/>
              <a:gd name="connsiteY2" fmla="*/ 1299882 h 1515035"/>
              <a:gd name="connsiteX3" fmla="*/ 62753 w 3030071"/>
              <a:gd name="connsiteY3" fmla="*/ 1228164 h 1515035"/>
              <a:gd name="connsiteX4" fmla="*/ 98612 w 3030071"/>
              <a:gd name="connsiteY4" fmla="*/ 1147482 h 1515035"/>
              <a:gd name="connsiteX5" fmla="*/ 116541 w 3030071"/>
              <a:gd name="connsiteY5" fmla="*/ 1075764 h 1515035"/>
              <a:gd name="connsiteX6" fmla="*/ 134471 w 3030071"/>
              <a:gd name="connsiteY6" fmla="*/ 1013011 h 1515035"/>
              <a:gd name="connsiteX7" fmla="*/ 170329 w 3030071"/>
              <a:gd name="connsiteY7" fmla="*/ 959223 h 1515035"/>
              <a:gd name="connsiteX8" fmla="*/ 197224 w 3030071"/>
              <a:gd name="connsiteY8" fmla="*/ 914400 h 1515035"/>
              <a:gd name="connsiteX9" fmla="*/ 251012 w 3030071"/>
              <a:gd name="connsiteY9" fmla="*/ 842682 h 1515035"/>
              <a:gd name="connsiteX10" fmla="*/ 286871 w 3030071"/>
              <a:gd name="connsiteY10" fmla="*/ 797858 h 1515035"/>
              <a:gd name="connsiteX11" fmla="*/ 304800 w 3030071"/>
              <a:gd name="connsiteY11" fmla="*/ 770964 h 1515035"/>
              <a:gd name="connsiteX12" fmla="*/ 331694 w 3030071"/>
              <a:gd name="connsiteY12" fmla="*/ 753035 h 1515035"/>
              <a:gd name="connsiteX13" fmla="*/ 376518 w 3030071"/>
              <a:gd name="connsiteY13" fmla="*/ 708211 h 1515035"/>
              <a:gd name="connsiteX14" fmla="*/ 403412 w 3030071"/>
              <a:gd name="connsiteY14" fmla="*/ 681317 h 1515035"/>
              <a:gd name="connsiteX15" fmla="*/ 430306 w 3030071"/>
              <a:gd name="connsiteY15" fmla="*/ 663388 h 1515035"/>
              <a:gd name="connsiteX16" fmla="*/ 466165 w 3030071"/>
              <a:gd name="connsiteY16" fmla="*/ 627529 h 1515035"/>
              <a:gd name="connsiteX17" fmla="*/ 484094 w 3030071"/>
              <a:gd name="connsiteY17" fmla="*/ 600635 h 1515035"/>
              <a:gd name="connsiteX18" fmla="*/ 510988 w 3030071"/>
              <a:gd name="connsiteY18" fmla="*/ 582705 h 1515035"/>
              <a:gd name="connsiteX19" fmla="*/ 528918 w 3030071"/>
              <a:gd name="connsiteY19" fmla="*/ 564776 h 1515035"/>
              <a:gd name="connsiteX20" fmla="*/ 555812 w 3030071"/>
              <a:gd name="connsiteY20" fmla="*/ 546847 h 1515035"/>
              <a:gd name="connsiteX21" fmla="*/ 591671 w 3030071"/>
              <a:gd name="connsiteY21" fmla="*/ 510988 h 1515035"/>
              <a:gd name="connsiteX22" fmla="*/ 654424 w 3030071"/>
              <a:gd name="connsiteY22" fmla="*/ 448235 h 1515035"/>
              <a:gd name="connsiteX23" fmla="*/ 726141 w 3030071"/>
              <a:gd name="connsiteY23" fmla="*/ 394447 h 1515035"/>
              <a:gd name="connsiteX24" fmla="*/ 753035 w 3030071"/>
              <a:gd name="connsiteY24" fmla="*/ 385482 h 1515035"/>
              <a:gd name="connsiteX25" fmla="*/ 797859 w 3030071"/>
              <a:gd name="connsiteY25" fmla="*/ 358588 h 1515035"/>
              <a:gd name="connsiteX26" fmla="*/ 878541 w 3030071"/>
              <a:gd name="connsiteY26" fmla="*/ 331694 h 1515035"/>
              <a:gd name="connsiteX27" fmla="*/ 950259 w 3030071"/>
              <a:gd name="connsiteY27" fmla="*/ 304800 h 1515035"/>
              <a:gd name="connsiteX28" fmla="*/ 1004047 w 3030071"/>
              <a:gd name="connsiteY28" fmla="*/ 286870 h 1515035"/>
              <a:gd name="connsiteX29" fmla="*/ 1030941 w 3030071"/>
              <a:gd name="connsiteY29" fmla="*/ 277905 h 1515035"/>
              <a:gd name="connsiteX30" fmla="*/ 1156447 w 3030071"/>
              <a:gd name="connsiteY30" fmla="*/ 251011 h 1515035"/>
              <a:gd name="connsiteX31" fmla="*/ 1183341 w 3030071"/>
              <a:gd name="connsiteY31" fmla="*/ 242047 h 1515035"/>
              <a:gd name="connsiteX32" fmla="*/ 1281953 w 3030071"/>
              <a:gd name="connsiteY32" fmla="*/ 224117 h 1515035"/>
              <a:gd name="connsiteX33" fmla="*/ 1344706 w 3030071"/>
              <a:gd name="connsiteY33" fmla="*/ 215153 h 1515035"/>
              <a:gd name="connsiteX34" fmla="*/ 1416424 w 3030071"/>
              <a:gd name="connsiteY34" fmla="*/ 197223 h 1515035"/>
              <a:gd name="connsiteX35" fmla="*/ 1452282 w 3030071"/>
              <a:gd name="connsiteY35" fmla="*/ 188258 h 1515035"/>
              <a:gd name="connsiteX36" fmla="*/ 1506071 w 3030071"/>
              <a:gd name="connsiteY36" fmla="*/ 170329 h 1515035"/>
              <a:gd name="connsiteX37" fmla="*/ 1550894 w 3030071"/>
              <a:gd name="connsiteY37" fmla="*/ 161364 h 1515035"/>
              <a:gd name="connsiteX38" fmla="*/ 1631576 w 3030071"/>
              <a:gd name="connsiteY38" fmla="*/ 134470 h 1515035"/>
              <a:gd name="connsiteX39" fmla="*/ 1658471 w 3030071"/>
              <a:gd name="connsiteY39" fmla="*/ 125505 h 1515035"/>
              <a:gd name="connsiteX40" fmla="*/ 1748118 w 3030071"/>
              <a:gd name="connsiteY40" fmla="*/ 116541 h 1515035"/>
              <a:gd name="connsiteX41" fmla="*/ 1882588 w 3030071"/>
              <a:gd name="connsiteY41" fmla="*/ 89647 h 1515035"/>
              <a:gd name="connsiteX42" fmla="*/ 1999129 w 3030071"/>
              <a:gd name="connsiteY42" fmla="*/ 71717 h 1515035"/>
              <a:gd name="connsiteX43" fmla="*/ 2169459 w 3030071"/>
              <a:gd name="connsiteY43" fmla="*/ 53788 h 1515035"/>
              <a:gd name="connsiteX44" fmla="*/ 2277035 w 3030071"/>
              <a:gd name="connsiteY44" fmla="*/ 35858 h 1515035"/>
              <a:gd name="connsiteX45" fmla="*/ 2411506 w 3030071"/>
              <a:gd name="connsiteY45" fmla="*/ 26894 h 1515035"/>
              <a:gd name="connsiteX46" fmla="*/ 2474259 w 3030071"/>
              <a:gd name="connsiteY46" fmla="*/ 17929 h 1515035"/>
              <a:gd name="connsiteX47" fmla="*/ 2680447 w 3030071"/>
              <a:gd name="connsiteY47" fmla="*/ 0 h 1515035"/>
              <a:gd name="connsiteX48" fmla="*/ 2931459 w 3030071"/>
              <a:gd name="connsiteY48" fmla="*/ 8964 h 1515035"/>
              <a:gd name="connsiteX49" fmla="*/ 2958353 w 3030071"/>
              <a:gd name="connsiteY49" fmla="*/ 17929 h 1515035"/>
              <a:gd name="connsiteX50" fmla="*/ 3030071 w 3030071"/>
              <a:gd name="connsiteY50" fmla="*/ 17929 h 151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030071" h="1515035">
                <a:moveTo>
                  <a:pt x="0" y="1515035"/>
                </a:moveTo>
                <a:cubicBezTo>
                  <a:pt x="3194" y="1483092"/>
                  <a:pt x="12008" y="1365512"/>
                  <a:pt x="26894" y="1335741"/>
                </a:cubicBezTo>
                <a:lnTo>
                  <a:pt x="44824" y="1299882"/>
                </a:lnTo>
                <a:cubicBezTo>
                  <a:pt x="50800" y="1275976"/>
                  <a:pt x="53601" y="1251043"/>
                  <a:pt x="62753" y="1228164"/>
                </a:cubicBezTo>
                <a:cubicBezTo>
                  <a:pt x="85645" y="1170933"/>
                  <a:pt x="73485" y="1197734"/>
                  <a:pt x="98612" y="1147482"/>
                </a:cubicBezTo>
                <a:cubicBezTo>
                  <a:pt x="116835" y="1056360"/>
                  <a:pt x="98165" y="1140079"/>
                  <a:pt x="116541" y="1075764"/>
                </a:cubicBezTo>
                <a:cubicBezTo>
                  <a:pt x="119272" y="1066205"/>
                  <a:pt x="128148" y="1024392"/>
                  <a:pt x="134471" y="1013011"/>
                </a:cubicBezTo>
                <a:cubicBezTo>
                  <a:pt x="144936" y="994174"/>
                  <a:pt x="163515" y="979665"/>
                  <a:pt x="170329" y="959223"/>
                </a:cubicBezTo>
                <a:cubicBezTo>
                  <a:pt x="181967" y="924311"/>
                  <a:pt x="172612" y="939011"/>
                  <a:pt x="197224" y="914400"/>
                </a:cubicBezTo>
                <a:cubicBezTo>
                  <a:pt x="220547" y="844424"/>
                  <a:pt x="182339" y="945693"/>
                  <a:pt x="251012" y="842682"/>
                </a:cubicBezTo>
                <a:cubicBezTo>
                  <a:pt x="306194" y="759907"/>
                  <a:pt x="235776" y="861728"/>
                  <a:pt x="286871" y="797858"/>
                </a:cubicBezTo>
                <a:cubicBezTo>
                  <a:pt x="293602" y="789445"/>
                  <a:pt x="297182" y="778582"/>
                  <a:pt x="304800" y="770964"/>
                </a:cubicBezTo>
                <a:cubicBezTo>
                  <a:pt x="312418" y="763346"/>
                  <a:pt x="323586" y="760130"/>
                  <a:pt x="331694" y="753035"/>
                </a:cubicBezTo>
                <a:cubicBezTo>
                  <a:pt x="347596" y="739121"/>
                  <a:pt x="361577" y="723152"/>
                  <a:pt x="376518" y="708211"/>
                </a:cubicBezTo>
                <a:cubicBezTo>
                  <a:pt x="385483" y="699246"/>
                  <a:pt x="392863" y="688349"/>
                  <a:pt x="403412" y="681317"/>
                </a:cubicBezTo>
                <a:cubicBezTo>
                  <a:pt x="412377" y="675341"/>
                  <a:pt x="422126" y="670400"/>
                  <a:pt x="430306" y="663388"/>
                </a:cubicBezTo>
                <a:cubicBezTo>
                  <a:pt x="443141" y="652387"/>
                  <a:pt x="456788" y="641594"/>
                  <a:pt x="466165" y="627529"/>
                </a:cubicBezTo>
                <a:cubicBezTo>
                  <a:pt x="472141" y="618564"/>
                  <a:pt x="476476" y="608254"/>
                  <a:pt x="484094" y="600635"/>
                </a:cubicBezTo>
                <a:cubicBezTo>
                  <a:pt x="491713" y="593016"/>
                  <a:pt x="502575" y="589436"/>
                  <a:pt x="510988" y="582705"/>
                </a:cubicBezTo>
                <a:cubicBezTo>
                  <a:pt x="517588" y="577425"/>
                  <a:pt x="522318" y="570056"/>
                  <a:pt x="528918" y="564776"/>
                </a:cubicBezTo>
                <a:cubicBezTo>
                  <a:pt x="537331" y="558046"/>
                  <a:pt x="547632" y="553859"/>
                  <a:pt x="555812" y="546847"/>
                </a:cubicBezTo>
                <a:cubicBezTo>
                  <a:pt x="568647" y="535846"/>
                  <a:pt x="579718" y="522941"/>
                  <a:pt x="591671" y="510988"/>
                </a:cubicBezTo>
                <a:lnTo>
                  <a:pt x="654424" y="448235"/>
                </a:lnTo>
                <a:cubicBezTo>
                  <a:pt x="675665" y="426994"/>
                  <a:pt x="695722" y="404587"/>
                  <a:pt x="726141" y="394447"/>
                </a:cubicBezTo>
                <a:lnTo>
                  <a:pt x="753035" y="385482"/>
                </a:lnTo>
                <a:cubicBezTo>
                  <a:pt x="782852" y="355666"/>
                  <a:pt x="757127" y="376045"/>
                  <a:pt x="797859" y="358588"/>
                </a:cubicBezTo>
                <a:cubicBezTo>
                  <a:pt x="862809" y="330751"/>
                  <a:pt x="802983" y="346804"/>
                  <a:pt x="878541" y="331694"/>
                </a:cubicBezTo>
                <a:cubicBezTo>
                  <a:pt x="912534" y="297701"/>
                  <a:pt x="881230" y="322057"/>
                  <a:pt x="950259" y="304800"/>
                </a:cubicBezTo>
                <a:cubicBezTo>
                  <a:pt x="968594" y="300216"/>
                  <a:pt x="986118" y="292847"/>
                  <a:pt x="1004047" y="286870"/>
                </a:cubicBezTo>
                <a:cubicBezTo>
                  <a:pt x="1013012" y="283882"/>
                  <a:pt x="1021620" y="279458"/>
                  <a:pt x="1030941" y="277905"/>
                </a:cubicBezTo>
                <a:cubicBezTo>
                  <a:pt x="1076091" y="270381"/>
                  <a:pt x="1111757" y="265906"/>
                  <a:pt x="1156447" y="251011"/>
                </a:cubicBezTo>
                <a:cubicBezTo>
                  <a:pt x="1165412" y="248023"/>
                  <a:pt x="1174174" y="244339"/>
                  <a:pt x="1183341" y="242047"/>
                </a:cubicBezTo>
                <a:cubicBezTo>
                  <a:pt x="1205720" y="236452"/>
                  <a:pt x="1261172" y="227314"/>
                  <a:pt x="1281953" y="224117"/>
                </a:cubicBezTo>
                <a:cubicBezTo>
                  <a:pt x="1302837" y="220904"/>
                  <a:pt x="1323986" y="219297"/>
                  <a:pt x="1344706" y="215153"/>
                </a:cubicBezTo>
                <a:cubicBezTo>
                  <a:pt x="1368869" y="210320"/>
                  <a:pt x="1392518" y="203200"/>
                  <a:pt x="1416424" y="197223"/>
                </a:cubicBezTo>
                <a:cubicBezTo>
                  <a:pt x="1428377" y="194235"/>
                  <a:pt x="1440594" y="192154"/>
                  <a:pt x="1452282" y="188258"/>
                </a:cubicBezTo>
                <a:cubicBezTo>
                  <a:pt x="1470212" y="182282"/>
                  <a:pt x="1487539" y="174036"/>
                  <a:pt x="1506071" y="170329"/>
                </a:cubicBezTo>
                <a:cubicBezTo>
                  <a:pt x="1521012" y="167341"/>
                  <a:pt x="1536194" y="165373"/>
                  <a:pt x="1550894" y="161364"/>
                </a:cubicBezTo>
                <a:cubicBezTo>
                  <a:pt x="1550916" y="161358"/>
                  <a:pt x="1618118" y="138956"/>
                  <a:pt x="1631576" y="134470"/>
                </a:cubicBezTo>
                <a:cubicBezTo>
                  <a:pt x="1640541" y="131482"/>
                  <a:pt x="1649068" y="126445"/>
                  <a:pt x="1658471" y="125505"/>
                </a:cubicBezTo>
                <a:lnTo>
                  <a:pt x="1748118" y="116541"/>
                </a:lnTo>
                <a:cubicBezTo>
                  <a:pt x="1817097" y="93547"/>
                  <a:pt x="1736462" y="118873"/>
                  <a:pt x="1882588" y="89647"/>
                </a:cubicBezTo>
                <a:cubicBezTo>
                  <a:pt x="1957894" y="74585"/>
                  <a:pt x="1901449" y="84741"/>
                  <a:pt x="1999129" y="71717"/>
                </a:cubicBezTo>
                <a:cubicBezTo>
                  <a:pt x="2116226" y="56104"/>
                  <a:pt x="2008942" y="67165"/>
                  <a:pt x="2169459" y="53788"/>
                </a:cubicBezTo>
                <a:cubicBezTo>
                  <a:pt x="2208273" y="46025"/>
                  <a:pt x="2236264" y="39564"/>
                  <a:pt x="2277035" y="35858"/>
                </a:cubicBezTo>
                <a:cubicBezTo>
                  <a:pt x="2321774" y="31791"/>
                  <a:pt x="2366682" y="29882"/>
                  <a:pt x="2411506" y="26894"/>
                </a:cubicBezTo>
                <a:cubicBezTo>
                  <a:pt x="2432424" y="23906"/>
                  <a:pt x="2453191" y="19550"/>
                  <a:pt x="2474259" y="17929"/>
                </a:cubicBezTo>
                <a:cubicBezTo>
                  <a:pt x="2682529" y="1908"/>
                  <a:pt x="2583875" y="24141"/>
                  <a:pt x="2680447" y="0"/>
                </a:cubicBezTo>
                <a:cubicBezTo>
                  <a:pt x="2764118" y="2988"/>
                  <a:pt x="2847909" y="3574"/>
                  <a:pt x="2931459" y="8964"/>
                </a:cubicBezTo>
                <a:cubicBezTo>
                  <a:pt x="2940889" y="9572"/>
                  <a:pt x="2948942" y="17073"/>
                  <a:pt x="2958353" y="17929"/>
                </a:cubicBezTo>
                <a:cubicBezTo>
                  <a:pt x="2982161" y="20093"/>
                  <a:pt x="3006165" y="17929"/>
                  <a:pt x="3030071" y="179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200400" y="600072"/>
            <a:ext cx="3720353" cy="1936940"/>
          </a:xfrm>
          <a:custGeom>
            <a:avLst/>
            <a:gdLst>
              <a:gd name="connsiteX0" fmla="*/ 0 w 3720353"/>
              <a:gd name="connsiteY0" fmla="*/ 1936940 h 1936940"/>
              <a:gd name="connsiteX1" fmla="*/ 53788 w 3720353"/>
              <a:gd name="connsiteY1" fmla="*/ 1892116 h 1936940"/>
              <a:gd name="connsiteX2" fmla="*/ 89647 w 3720353"/>
              <a:gd name="connsiteY2" fmla="*/ 1838328 h 1936940"/>
              <a:gd name="connsiteX3" fmla="*/ 143435 w 3720353"/>
              <a:gd name="connsiteY3" fmla="*/ 1784540 h 1936940"/>
              <a:gd name="connsiteX4" fmla="*/ 170329 w 3720353"/>
              <a:gd name="connsiteY4" fmla="*/ 1757646 h 1936940"/>
              <a:gd name="connsiteX5" fmla="*/ 188259 w 3720353"/>
              <a:gd name="connsiteY5" fmla="*/ 1739716 h 1936940"/>
              <a:gd name="connsiteX6" fmla="*/ 286871 w 3720353"/>
              <a:gd name="connsiteY6" fmla="*/ 1659034 h 1936940"/>
              <a:gd name="connsiteX7" fmla="*/ 331694 w 3720353"/>
              <a:gd name="connsiteY7" fmla="*/ 1596281 h 1936940"/>
              <a:gd name="connsiteX8" fmla="*/ 367553 w 3720353"/>
              <a:gd name="connsiteY8" fmla="*/ 1551457 h 1936940"/>
              <a:gd name="connsiteX9" fmla="*/ 376518 w 3720353"/>
              <a:gd name="connsiteY9" fmla="*/ 1524563 h 1936940"/>
              <a:gd name="connsiteX10" fmla="*/ 412376 w 3720353"/>
              <a:gd name="connsiteY10" fmla="*/ 1434916 h 1936940"/>
              <a:gd name="connsiteX11" fmla="*/ 421341 w 3720353"/>
              <a:gd name="connsiteY11" fmla="*/ 1408022 h 1936940"/>
              <a:gd name="connsiteX12" fmla="*/ 430306 w 3720353"/>
              <a:gd name="connsiteY12" fmla="*/ 1381128 h 1936940"/>
              <a:gd name="connsiteX13" fmla="*/ 448235 w 3720353"/>
              <a:gd name="connsiteY13" fmla="*/ 1354234 h 1936940"/>
              <a:gd name="connsiteX14" fmla="*/ 484094 w 3720353"/>
              <a:gd name="connsiteY14" fmla="*/ 1273552 h 1936940"/>
              <a:gd name="connsiteX15" fmla="*/ 502024 w 3720353"/>
              <a:gd name="connsiteY15" fmla="*/ 1255622 h 1936940"/>
              <a:gd name="connsiteX16" fmla="*/ 528918 w 3720353"/>
              <a:gd name="connsiteY16" fmla="*/ 1201834 h 1936940"/>
              <a:gd name="connsiteX17" fmla="*/ 546847 w 3720353"/>
              <a:gd name="connsiteY17" fmla="*/ 1183904 h 1936940"/>
              <a:gd name="connsiteX18" fmla="*/ 582706 w 3720353"/>
              <a:gd name="connsiteY18" fmla="*/ 1130116 h 1936940"/>
              <a:gd name="connsiteX19" fmla="*/ 636494 w 3720353"/>
              <a:gd name="connsiteY19" fmla="*/ 1067363 h 1936940"/>
              <a:gd name="connsiteX20" fmla="*/ 654424 w 3720353"/>
              <a:gd name="connsiteY20" fmla="*/ 1049434 h 1936940"/>
              <a:gd name="connsiteX21" fmla="*/ 681318 w 3720353"/>
              <a:gd name="connsiteY21" fmla="*/ 1013575 h 1936940"/>
              <a:gd name="connsiteX22" fmla="*/ 708212 w 3720353"/>
              <a:gd name="connsiteY22" fmla="*/ 986681 h 1936940"/>
              <a:gd name="connsiteX23" fmla="*/ 797859 w 3720353"/>
              <a:gd name="connsiteY23" fmla="*/ 888069 h 1936940"/>
              <a:gd name="connsiteX24" fmla="*/ 833718 w 3720353"/>
              <a:gd name="connsiteY24" fmla="*/ 861175 h 1936940"/>
              <a:gd name="connsiteX25" fmla="*/ 860612 w 3720353"/>
              <a:gd name="connsiteY25" fmla="*/ 834281 h 1936940"/>
              <a:gd name="connsiteX26" fmla="*/ 914400 w 3720353"/>
              <a:gd name="connsiteY26" fmla="*/ 798422 h 1936940"/>
              <a:gd name="connsiteX27" fmla="*/ 941294 w 3720353"/>
              <a:gd name="connsiteY27" fmla="*/ 780493 h 1936940"/>
              <a:gd name="connsiteX28" fmla="*/ 995082 w 3720353"/>
              <a:gd name="connsiteY28" fmla="*/ 735669 h 1936940"/>
              <a:gd name="connsiteX29" fmla="*/ 1013012 w 3720353"/>
              <a:gd name="connsiteY29" fmla="*/ 717740 h 1936940"/>
              <a:gd name="connsiteX30" fmla="*/ 1039906 w 3720353"/>
              <a:gd name="connsiteY30" fmla="*/ 708775 h 1936940"/>
              <a:gd name="connsiteX31" fmla="*/ 1120588 w 3720353"/>
              <a:gd name="connsiteY31" fmla="*/ 663952 h 1936940"/>
              <a:gd name="connsiteX32" fmla="*/ 1174376 w 3720353"/>
              <a:gd name="connsiteY32" fmla="*/ 637057 h 1936940"/>
              <a:gd name="connsiteX33" fmla="*/ 1219200 w 3720353"/>
              <a:gd name="connsiteY33" fmla="*/ 619128 h 1936940"/>
              <a:gd name="connsiteX34" fmla="*/ 1290918 w 3720353"/>
              <a:gd name="connsiteY34" fmla="*/ 601199 h 1936940"/>
              <a:gd name="connsiteX35" fmla="*/ 1317812 w 3720353"/>
              <a:gd name="connsiteY35" fmla="*/ 583269 h 1936940"/>
              <a:gd name="connsiteX36" fmla="*/ 1380565 w 3720353"/>
              <a:gd name="connsiteY36" fmla="*/ 565340 h 1936940"/>
              <a:gd name="connsiteX37" fmla="*/ 1461247 w 3720353"/>
              <a:gd name="connsiteY37" fmla="*/ 529481 h 1936940"/>
              <a:gd name="connsiteX38" fmla="*/ 1541929 w 3720353"/>
              <a:gd name="connsiteY38" fmla="*/ 511552 h 1936940"/>
              <a:gd name="connsiteX39" fmla="*/ 1568824 w 3720353"/>
              <a:gd name="connsiteY39" fmla="*/ 493622 h 1936940"/>
              <a:gd name="connsiteX40" fmla="*/ 1604682 w 3720353"/>
              <a:gd name="connsiteY40" fmla="*/ 484657 h 1936940"/>
              <a:gd name="connsiteX41" fmla="*/ 1676400 w 3720353"/>
              <a:gd name="connsiteY41" fmla="*/ 466728 h 1936940"/>
              <a:gd name="connsiteX42" fmla="*/ 1703294 w 3720353"/>
              <a:gd name="connsiteY42" fmla="*/ 448799 h 1936940"/>
              <a:gd name="connsiteX43" fmla="*/ 1775012 w 3720353"/>
              <a:gd name="connsiteY43" fmla="*/ 430869 h 1936940"/>
              <a:gd name="connsiteX44" fmla="*/ 1846729 w 3720353"/>
              <a:gd name="connsiteY44" fmla="*/ 412940 h 1936940"/>
              <a:gd name="connsiteX45" fmla="*/ 1873624 w 3720353"/>
              <a:gd name="connsiteY45" fmla="*/ 403975 h 1936940"/>
              <a:gd name="connsiteX46" fmla="*/ 1927412 w 3720353"/>
              <a:gd name="connsiteY46" fmla="*/ 395010 h 1936940"/>
              <a:gd name="connsiteX47" fmla="*/ 1954306 w 3720353"/>
              <a:gd name="connsiteY47" fmla="*/ 386046 h 1936940"/>
              <a:gd name="connsiteX48" fmla="*/ 1990165 w 3720353"/>
              <a:gd name="connsiteY48" fmla="*/ 377081 h 1936940"/>
              <a:gd name="connsiteX49" fmla="*/ 2017059 w 3720353"/>
              <a:gd name="connsiteY49" fmla="*/ 368116 h 1936940"/>
              <a:gd name="connsiteX50" fmla="*/ 2097741 w 3720353"/>
              <a:gd name="connsiteY50" fmla="*/ 350187 h 1936940"/>
              <a:gd name="connsiteX51" fmla="*/ 2160494 w 3720353"/>
              <a:gd name="connsiteY51" fmla="*/ 323293 h 1936940"/>
              <a:gd name="connsiteX52" fmla="*/ 2268071 w 3720353"/>
              <a:gd name="connsiteY52" fmla="*/ 296399 h 1936940"/>
              <a:gd name="connsiteX53" fmla="*/ 2312894 w 3720353"/>
              <a:gd name="connsiteY53" fmla="*/ 278469 h 1936940"/>
              <a:gd name="connsiteX54" fmla="*/ 2357718 w 3720353"/>
              <a:gd name="connsiteY54" fmla="*/ 269504 h 1936940"/>
              <a:gd name="connsiteX55" fmla="*/ 2384612 w 3720353"/>
              <a:gd name="connsiteY55" fmla="*/ 260540 h 1936940"/>
              <a:gd name="connsiteX56" fmla="*/ 2483224 w 3720353"/>
              <a:gd name="connsiteY56" fmla="*/ 242610 h 1936940"/>
              <a:gd name="connsiteX57" fmla="*/ 2519082 w 3720353"/>
              <a:gd name="connsiteY57" fmla="*/ 233646 h 1936940"/>
              <a:gd name="connsiteX58" fmla="*/ 2608729 w 3720353"/>
              <a:gd name="connsiteY58" fmla="*/ 215716 h 1936940"/>
              <a:gd name="connsiteX59" fmla="*/ 2653553 w 3720353"/>
              <a:gd name="connsiteY59" fmla="*/ 197787 h 1936940"/>
              <a:gd name="connsiteX60" fmla="*/ 2716306 w 3720353"/>
              <a:gd name="connsiteY60" fmla="*/ 188822 h 1936940"/>
              <a:gd name="connsiteX61" fmla="*/ 2788024 w 3720353"/>
              <a:gd name="connsiteY61" fmla="*/ 170893 h 1936940"/>
              <a:gd name="connsiteX62" fmla="*/ 2823882 w 3720353"/>
              <a:gd name="connsiteY62" fmla="*/ 161928 h 1936940"/>
              <a:gd name="connsiteX63" fmla="*/ 2868706 w 3720353"/>
              <a:gd name="connsiteY63" fmla="*/ 143999 h 1936940"/>
              <a:gd name="connsiteX64" fmla="*/ 3003176 w 3720353"/>
              <a:gd name="connsiteY64" fmla="*/ 117104 h 1936940"/>
              <a:gd name="connsiteX65" fmla="*/ 3074894 w 3720353"/>
              <a:gd name="connsiteY65" fmla="*/ 99175 h 1936940"/>
              <a:gd name="connsiteX66" fmla="*/ 3128682 w 3720353"/>
              <a:gd name="connsiteY66" fmla="*/ 81246 h 1936940"/>
              <a:gd name="connsiteX67" fmla="*/ 3334871 w 3720353"/>
              <a:gd name="connsiteY67" fmla="*/ 54352 h 1936940"/>
              <a:gd name="connsiteX68" fmla="*/ 3397624 w 3720353"/>
              <a:gd name="connsiteY68" fmla="*/ 36422 h 1936940"/>
              <a:gd name="connsiteX69" fmla="*/ 3487271 w 3720353"/>
              <a:gd name="connsiteY69" fmla="*/ 27457 h 1936940"/>
              <a:gd name="connsiteX70" fmla="*/ 3594847 w 3720353"/>
              <a:gd name="connsiteY70" fmla="*/ 9528 h 1936940"/>
              <a:gd name="connsiteX71" fmla="*/ 3720353 w 3720353"/>
              <a:gd name="connsiteY71" fmla="*/ 563 h 193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720353" h="1936940">
                <a:moveTo>
                  <a:pt x="0" y="1936940"/>
                </a:moveTo>
                <a:cubicBezTo>
                  <a:pt x="17929" y="1921999"/>
                  <a:pt x="38089" y="1909385"/>
                  <a:pt x="53788" y="1892116"/>
                </a:cubicBezTo>
                <a:cubicBezTo>
                  <a:pt x="68283" y="1876171"/>
                  <a:pt x="74410" y="1853565"/>
                  <a:pt x="89647" y="1838328"/>
                </a:cubicBezTo>
                <a:lnTo>
                  <a:pt x="143435" y="1784540"/>
                </a:lnTo>
                <a:lnTo>
                  <a:pt x="170329" y="1757646"/>
                </a:lnTo>
                <a:cubicBezTo>
                  <a:pt x="176306" y="1751669"/>
                  <a:pt x="181497" y="1744787"/>
                  <a:pt x="188259" y="1739716"/>
                </a:cubicBezTo>
                <a:cubicBezTo>
                  <a:pt x="224833" y="1712285"/>
                  <a:pt x="258059" y="1692647"/>
                  <a:pt x="286871" y="1659034"/>
                </a:cubicBezTo>
                <a:cubicBezTo>
                  <a:pt x="362595" y="1570690"/>
                  <a:pt x="274927" y="1667238"/>
                  <a:pt x="331694" y="1596281"/>
                </a:cubicBezTo>
                <a:cubicBezTo>
                  <a:pt x="353934" y="1568482"/>
                  <a:pt x="349154" y="1588255"/>
                  <a:pt x="367553" y="1551457"/>
                </a:cubicBezTo>
                <a:cubicBezTo>
                  <a:pt x="371779" y="1543005"/>
                  <a:pt x="372796" y="1533249"/>
                  <a:pt x="376518" y="1524563"/>
                </a:cubicBezTo>
                <a:cubicBezTo>
                  <a:pt x="416089" y="1432230"/>
                  <a:pt x="371567" y="1557342"/>
                  <a:pt x="412376" y="1434916"/>
                </a:cubicBezTo>
                <a:lnTo>
                  <a:pt x="421341" y="1408022"/>
                </a:lnTo>
                <a:cubicBezTo>
                  <a:pt x="424329" y="1399057"/>
                  <a:pt x="425064" y="1388991"/>
                  <a:pt x="430306" y="1381128"/>
                </a:cubicBezTo>
                <a:cubicBezTo>
                  <a:pt x="436282" y="1372163"/>
                  <a:pt x="443859" y="1364080"/>
                  <a:pt x="448235" y="1354234"/>
                </a:cubicBezTo>
                <a:cubicBezTo>
                  <a:pt x="473112" y="1298260"/>
                  <a:pt x="453663" y="1311590"/>
                  <a:pt x="484094" y="1273552"/>
                </a:cubicBezTo>
                <a:cubicBezTo>
                  <a:pt x="489374" y="1266952"/>
                  <a:pt x="496047" y="1261599"/>
                  <a:pt x="502024" y="1255622"/>
                </a:cubicBezTo>
                <a:cubicBezTo>
                  <a:pt x="511493" y="1227214"/>
                  <a:pt x="509055" y="1226663"/>
                  <a:pt x="528918" y="1201834"/>
                </a:cubicBezTo>
                <a:cubicBezTo>
                  <a:pt x="534198" y="1195234"/>
                  <a:pt x="541776" y="1190666"/>
                  <a:pt x="546847" y="1183904"/>
                </a:cubicBezTo>
                <a:cubicBezTo>
                  <a:pt x="559776" y="1166665"/>
                  <a:pt x="567469" y="1145353"/>
                  <a:pt x="582706" y="1130116"/>
                </a:cubicBezTo>
                <a:cubicBezTo>
                  <a:pt x="639688" y="1073134"/>
                  <a:pt x="578986" y="1136372"/>
                  <a:pt x="636494" y="1067363"/>
                </a:cubicBezTo>
                <a:cubicBezTo>
                  <a:pt x="641905" y="1060870"/>
                  <a:pt x="649013" y="1055927"/>
                  <a:pt x="654424" y="1049434"/>
                </a:cubicBezTo>
                <a:cubicBezTo>
                  <a:pt x="663989" y="1037956"/>
                  <a:pt x="671594" y="1024919"/>
                  <a:pt x="681318" y="1013575"/>
                </a:cubicBezTo>
                <a:cubicBezTo>
                  <a:pt x="689569" y="1003949"/>
                  <a:pt x="699961" y="996307"/>
                  <a:pt x="708212" y="986681"/>
                </a:cubicBezTo>
                <a:cubicBezTo>
                  <a:pt x="748494" y="939685"/>
                  <a:pt x="733176" y="936581"/>
                  <a:pt x="797859" y="888069"/>
                </a:cubicBezTo>
                <a:cubicBezTo>
                  <a:pt x="809812" y="879104"/>
                  <a:pt x="822374" y="870899"/>
                  <a:pt x="833718" y="861175"/>
                </a:cubicBezTo>
                <a:cubicBezTo>
                  <a:pt x="843344" y="852924"/>
                  <a:pt x="850605" y="842065"/>
                  <a:pt x="860612" y="834281"/>
                </a:cubicBezTo>
                <a:cubicBezTo>
                  <a:pt x="877621" y="821051"/>
                  <a:pt x="896471" y="810375"/>
                  <a:pt x="914400" y="798422"/>
                </a:cubicBezTo>
                <a:cubicBezTo>
                  <a:pt x="923365" y="792446"/>
                  <a:pt x="933676" y="788111"/>
                  <a:pt x="941294" y="780493"/>
                </a:cubicBezTo>
                <a:cubicBezTo>
                  <a:pt x="981841" y="739946"/>
                  <a:pt x="931158" y="788938"/>
                  <a:pt x="995082" y="735669"/>
                </a:cubicBezTo>
                <a:cubicBezTo>
                  <a:pt x="1001575" y="730258"/>
                  <a:pt x="1005764" y="722088"/>
                  <a:pt x="1013012" y="717740"/>
                </a:cubicBezTo>
                <a:cubicBezTo>
                  <a:pt x="1021115" y="712878"/>
                  <a:pt x="1031646" y="713364"/>
                  <a:pt x="1039906" y="708775"/>
                </a:cubicBezTo>
                <a:cubicBezTo>
                  <a:pt x="1132377" y="657402"/>
                  <a:pt x="1059736" y="684235"/>
                  <a:pt x="1120588" y="663952"/>
                </a:cubicBezTo>
                <a:cubicBezTo>
                  <a:pt x="1151007" y="633533"/>
                  <a:pt x="1124812" y="653578"/>
                  <a:pt x="1174376" y="637057"/>
                </a:cubicBezTo>
                <a:cubicBezTo>
                  <a:pt x="1189642" y="631968"/>
                  <a:pt x="1203819" y="623860"/>
                  <a:pt x="1219200" y="619128"/>
                </a:cubicBezTo>
                <a:cubicBezTo>
                  <a:pt x="1242752" y="611881"/>
                  <a:pt x="1290918" y="601199"/>
                  <a:pt x="1290918" y="601199"/>
                </a:cubicBezTo>
                <a:cubicBezTo>
                  <a:pt x="1299883" y="595222"/>
                  <a:pt x="1308175" y="588088"/>
                  <a:pt x="1317812" y="583269"/>
                </a:cubicBezTo>
                <a:cubicBezTo>
                  <a:pt x="1335084" y="574633"/>
                  <a:pt x="1363324" y="571087"/>
                  <a:pt x="1380565" y="565340"/>
                </a:cubicBezTo>
                <a:cubicBezTo>
                  <a:pt x="1527729" y="516285"/>
                  <a:pt x="1336309" y="576332"/>
                  <a:pt x="1461247" y="529481"/>
                </a:cubicBezTo>
                <a:cubicBezTo>
                  <a:pt x="1475721" y="524053"/>
                  <a:pt x="1529751" y="513987"/>
                  <a:pt x="1541929" y="511552"/>
                </a:cubicBezTo>
                <a:cubicBezTo>
                  <a:pt x="1550894" y="505575"/>
                  <a:pt x="1558921" y="497866"/>
                  <a:pt x="1568824" y="493622"/>
                </a:cubicBezTo>
                <a:cubicBezTo>
                  <a:pt x="1580148" y="488769"/>
                  <a:pt x="1592655" y="487330"/>
                  <a:pt x="1604682" y="484657"/>
                </a:cubicBezTo>
                <a:cubicBezTo>
                  <a:pt x="1623101" y="480564"/>
                  <a:pt x="1657173" y="476342"/>
                  <a:pt x="1676400" y="466728"/>
                </a:cubicBezTo>
                <a:cubicBezTo>
                  <a:pt x="1686037" y="461910"/>
                  <a:pt x="1693169" y="452481"/>
                  <a:pt x="1703294" y="448799"/>
                </a:cubicBezTo>
                <a:cubicBezTo>
                  <a:pt x="1726452" y="440378"/>
                  <a:pt x="1751635" y="438662"/>
                  <a:pt x="1775012" y="430869"/>
                </a:cubicBezTo>
                <a:cubicBezTo>
                  <a:pt x="1836486" y="410377"/>
                  <a:pt x="1760190" y="434574"/>
                  <a:pt x="1846729" y="412940"/>
                </a:cubicBezTo>
                <a:cubicBezTo>
                  <a:pt x="1855897" y="410648"/>
                  <a:pt x="1864399" y="406025"/>
                  <a:pt x="1873624" y="403975"/>
                </a:cubicBezTo>
                <a:cubicBezTo>
                  <a:pt x="1891368" y="400032"/>
                  <a:pt x="1909668" y="398953"/>
                  <a:pt x="1927412" y="395010"/>
                </a:cubicBezTo>
                <a:cubicBezTo>
                  <a:pt x="1936637" y="392960"/>
                  <a:pt x="1945220" y="388642"/>
                  <a:pt x="1954306" y="386046"/>
                </a:cubicBezTo>
                <a:cubicBezTo>
                  <a:pt x="1966153" y="382661"/>
                  <a:pt x="1978318" y="380466"/>
                  <a:pt x="1990165" y="377081"/>
                </a:cubicBezTo>
                <a:cubicBezTo>
                  <a:pt x="1999251" y="374485"/>
                  <a:pt x="2007973" y="370712"/>
                  <a:pt x="2017059" y="368116"/>
                </a:cubicBezTo>
                <a:cubicBezTo>
                  <a:pt x="2046587" y="359680"/>
                  <a:pt x="2066946" y="356346"/>
                  <a:pt x="2097741" y="350187"/>
                </a:cubicBezTo>
                <a:cubicBezTo>
                  <a:pt x="2140411" y="321739"/>
                  <a:pt x="2107865" y="339082"/>
                  <a:pt x="2160494" y="323293"/>
                </a:cubicBezTo>
                <a:cubicBezTo>
                  <a:pt x="2249289" y="296654"/>
                  <a:pt x="2178555" y="311317"/>
                  <a:pt x="2268071" y="296399"/>
                </a:cubicBezTo>
                <a:cubicBezTo>
                  <a:pt x="2283012" y="290422"/>
                  <a:pt x="2297481" y="283093"/>
                  <a:pt x="2312894" y="278469"/>
                </a:cubicBezTo>
                <a:cubicBezTo>
                  <a:pt x="2327489" y="274090"/>
                  <a:pt x="2342936" y="273199"/>
                  <a:pt x="2357718" y="269504"/>
                </a:cubicBezTo>
                <a:cubicBezTo>
                  <a:pt x="2366885" y="267212"/>
                  <a:pt x="2375445" y="262832"/>
                  <a:pt x="2384612" y="260540"/>
                </a:cubicBezTo>
                <a:cubicBezTo>
                  <a:pt x="2423078" y="250924"/>
                  <a:pt x="2443253" y="250604"/>
                  <a:pt x="2483224" y="242610"/>
                </a:cubicBezTo>
                <a:cubicBezTo>
                  <a:pt x="2495305" y="240194"/>
                  <a:pt x="2507035" y="236228"/>
                  <a:pt x="2519082" y="233646"/>
                </a:cubicBezTo>
                <a:cubicBezTo>
                  <a:pt x="2548880" y="227261"/>
                  <a:pt x="2580434" y="227033"/>
                  <a:pt x="2608729" y="215716"/>
                </a:cubicBezTo>
                <a:cubicBezTo>
                  <a:pt x="2623670" y="209740"/>
                  <a:pt x="2637941" y="201690"/>
                  <a:pt x="2653553" y="197787"/>
                </a:cubicBezTo>
                <a:cubicBezTo>
                  <a:pt x="2674052" y="192662"/>
                  <a:pt x="2695586" y="192966"/>
                  <a:pt x="2716306" y="188822"/>
                </a:cubicBezTo>
                <a:cubicBezTo>
                  <a:pt x="2740469" y="183989"/>
                  <a:pt x="2764118" y="176869"/>
                  <a:pt x="2788024" y="170893"/>
                </a:cubicBezTo>
                <a:cubicBezTo>
                  <a:pt x="2799977" y="167905"/>
                  <a:pt x="2812443" y="166504"/>
                  <a:pt x="2823882" y="161928"/>
                </a:cubicBezTo>
                <a:cubicBezTo>
                  <a:pt x="2838823" y="155952"/>
                  <a:pt x="2853094" y="147902"/>
                  <a:pt x="2868706" y="143999"/>
                </a:cubicBezTo>
                <a:cubicBezTo>
                  <a:pt x="2913052" y="132912"/>
                  <a:pt x="2959810" y="131558"/>
                  <a:pt x="3003176" y="117104"/>
                </a:cubicBezTo>
                <a:cubicBezTo>
                  <a:pt x="3084802" y="89898"/>
                  <a:pt x="2955864" y="131638"/>
                  <a:pt x="3074894" y="99175"/>
                </a:cubicBezTo>
                <a:cubicBezTo>
                  <a:pt x="3093127" y="94202"/>
                  <a:pt x="3110188" y="85139"/>
                  <a:pt x="3128682" y="81246"/>
                </a:cubicBezTo>
                <a:cubicBezTo>
                  <a:pt x="3199930" y="66246"/>
                  <a:pt x="3263402" y="61498"/>
                  <a:pt x="3334871" y="54352"/>
                </a:cubicBezTo>
                <a:cubicBezTo>
                  <a:pt x="3354029" y="47966"/>
                  <a:pt x="3377924" y="39236"/>
                  <a:pt x="3397624" y="36422"/>
                </a:cubicBezTo>
                <a:cubicBezTo>
                  <a:pt x="3427354" y="32175"/>
                  <a:pt x="3457389" y="30445"/>
                  <a:pt x="3487271" y="27457"/>
                </a:cubicBezTo>
                <a:cubicBezTo>
                  <a:pt x="3543332" y="8771"/>
                  <a:pt x="3494763" y="22873"/>
                  <a:pt x="3594847" y="9528"/>
                </a:cubicBezTo>
                <a:cubicBezTo>
                  <a:pt x="3691558" y="-3367"/>
                  <a:pt x="3605019" y="563"/>
                  <a:pt x="3720353" y="563"/>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6268" y="3768671"/>
            <a:ext cx="8438333" cy="1200329"/>
          </a:xfrm>
          <a:prstGeom prst="rect">
            <a:avLst/>
          </a:prstGeom>
          <a:noFill/>
        </p:spPr>
        <p:txBody>
          <a:bodyPr wrap="square" rtlCol="0">
            <a:spAutoFit/>
          </a:bodyPr>
          <a:lstStyle/>
          <a:p>
            <a:r>
              <a:rPr lang="en-US" dirty="0"/>
              <a:t>Feature engineering is the process of using domain knowledge of the data to create features that make machine learning algorithms work. If feature engineering is done correctly, it increases the predictive power of machine learning algorithms by creating features from raw data that help facilitate the machine learning process.</a:t>
            </a:r>
          </a:p>
        </p:txBody>
      </p:sp>
    </p:spTree>
    <p:extLst>
      <p:ext uri="{BB962C8B-B14F-4D97-AF65-F5344CB8AC3E}">
        <p14:creationId xmlns:p14="http://schemas.microsoft.com/office/powerpoint/2010/main" val="3030596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200" y="666750"/>
            <a:ext cx="90678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Linear Regression with multiple variables</a:t>
            </a:r>
            <a:endParaRPr lang="en-US" sz="4000" dirty="0">
              <a:solidFill>
                <a:schemeClr val="tx1">
                  <a:lumMod val="75000"/>
                  <a:lumOff val="25000"/>
                </a:schemeClr>
              </a:solidFill>
            </a:endParaRPr>
          </a:p>
        </p:txBody>
      </p:sp>
      <p:cxnSp>
        <p:nvCxnSpPr>
          <p:cNvPr id="6" name="Straight Connector 5"/>
          <p:cNvCxnSpPr/>
          <p:nvPr/>
        </p:nvCxnSpPr>
        <p:spPr>
          <a:xfrm flipV="1">
            <a:off x="228600" y="2150528"/>
            <a:ext cx="8293945" cy="40222"/>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304800" y="2245778"/>
            <a:ext cx="4495800" cy="1676400"/>
          </a:xfrm>
        </p:spPr>
        <p:txBody>
          <a:bodyPr>
            <a:noAutofit/>
          </a:bodyPr>
          <a:lstStyle/>
          <a:p>
            <a:pPr algn="l"/>
            <a:r>
              <a:rPr lang="en-US" dirty="0" smtClean="0">
                <a:solidFill>
                  <a:schemeClr val="tx1">
                    <a:lumMod val="75000"/>
                    <a:lumOff val="25000"/>
                  </a:schemeClr>
                </a:solidFill>
              </a:rPr>
              <a:t>Normal equation</a:t>
            </a:r>
            <a:endParaRPr lang="en-US" dirty="0">
              <a:solidFill>
                <a:schemeClr val="tx1">
                  <a:lumMod val="75000"/>
                  <a:lumOff val="25000"/>
                </a:schemeClr>
              </a:solidFill>
            </a:endParaRPr>
          </a:p>
        </p:txBody>
      </p:sp>
    </p:spTree>
    <p:extLst>
      <p:ext uri="{BB962C8B-B14F-4D97-AF65-F5344CB8AC3E}">
        <p14:creationId xmlns:p14="http://schemas.microsoft.com/office/powerpoint/2010/main" val="104219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4963399" y="590550"/>
            <a:ext cx="0" cy="2357392"/>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7321" y="2719340"/>
            <a:ext cx="2654102"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22017" y="2843700"/>
            <a:ext cx="128016" cy="219456"/>
          </a:xfrm>
          <a:prstGeom prst="rect">
            <a:avLst/>
          </a:prstGeom>
        </p:spPr>
      </p:pic>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718410" y="1007181"/>
            <a:ext cx="534924" cy="306324"/>
          </a:xfrm>
          <a:prstGeom prst="rect">
            <a:avLst/>
          </a:prstGeom>
        </p:spPr>
      </p:pic>
      <p:sp>
        <p:nvSpPr>
          <p:cNvPr id="20" name="TextBox 19"/>
          <p:cNvSpPr txBox="1"/>
          <p:nvPr/>
        </p:nvSpPr>
        <p:spPr>
          <a:xfrm>
            <a:off x="838200" y="1440931"/>
            <a:ext cx="4559796" cy="584775"/>
          </a:xfrm>
          <a:prstGeom prst="rect">
            <a:avLst/>
          </a:prstGeom>
          <a:noFill/>
        </p:spPr>
        <p:txBody>
          <a:bodyPr wrap="square" rtlCol="0">
            <a:spAutoFit/>
          </a:bodyPr>
          <a:lstStyle/>
          <a:p>
            <a:r>
              <a:rPr lang="en-US" sz="3200" dirty="0" smtClean="0"/>
              <a:t>Gradient Descent</a:t>
            </a:r>
            <a:endParaRPr lang="en-US" sz="3200" dirty="0"/>
          </a:p>
        </p:txBody>
      </p:sp>
      <p:sp>
        <p:nvSpPr>
          <p:cNvPr id="21" name="TextBox 20"/>
          <p:cNvSpPr txBox="1"/>
          <p:nvPr/>
        </p:nvSpPr>
        <p:spPr>
          <a:xfrm>
            <a:off x="838200" y="3405140"/>
            <a:ext cx="7314247" cy="954107"/>
          </a:xfrm>
          <a:prstGeom prst="rect">
            <a:avLst/>
          </a:prstGeom>
          <a:noFill/>
        </p:spPr>
        <p:txBody>
          <a:bodyPr wrap="square" rtlCol="0">
            <a:spAutoFit/>
          </a:bodyPr>
          <a:lstStyle/>
          <a:p>
            <a:r>
              <a:rPr lang="en-US" sz="2800" dirty="0" smtClean="0"/>
              <a:t>Normal equation: Method to solve for </a:t>
            </a:r>
          </a:p>
          <a:p>
            <a:r>
              <a:rPr lang="en-US" sz="2800" dirty="0" smtClean="0"/>
              <a:t>analytically.</a:t>
            </a:r>
            <a:endParaRPr lang="en-US" sz="2800" dirty="0"/>
          </a:p>
        </p:txBody>
      </p:sp>
      <p:pic>
        <p:nvPicPr>
          <p:cNvPr id="23" name="Picture 22"/>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6517341" y="3530645"/>
            <a:ext cx="149352" cy="256032"/>
          </a:xfrm>
          <a:prstGeom prst="rect">
            <a:avLst/>
          </a:prstGeom>
        </p:spPr>
      </p:pic>
      <p:sp>
        <p:nvSpPr>
          <p:cNvPr id="3" name="Freeform 2"/>
          <p:cNvSpPr/>
          <p:nvPr/>
        </p:nvSpPr>
        <p:spPr>
          <a:xfrm>
            <a:off x="5137487" y="1007182"/>
            <a:ext cx="1041121" cy="1391300"/>
          </a:xfrm>
          <a:custGeom>
            <a:avLst/>
            <a:gdLst>
              <a:gd name="connsiteX0" fmla="*/ 0 w 2667000"/>
              <a:gd name="connsiteY0" fmla="*/ 0 h 2076450"/>
              <a:gd name="connsiteX1" fmla="*/ 800100 w 2667000"/>
              <a:gd name="connsiteY1" fmla="*/ 1724025 h 2076450"/>
              <a:gd name="connsiteX2" fmla="*/ 2667000 w 2667000"/>
              <a:gd name="connsiteY2" fmla="*/ 2076450 h 2076450"/>
              <a:gd name="connsiteX0" fmla="*/ 0 w 1819275"/>
              <a:gd name="connsiteY0" fmla="*/ 0 h 2085975"/>
              <a:gd name="connsiteX1" fmla="*/ 800100 w 1819275"/>
              <a:gd name="connsiteY1" fmla="*/ 1724025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7456"/>
              <a:gd name="connsiteX1" fmla="*/ 609600 w 1819275"/>
              <a:gd name="connsiteY1" fmla="*/ 1504950 h 2087456"/>
              <a:gd name="connsiteX2" fmla="*/ 1819275 w 1819275"/>
              <a:gd name="connsiteY2" fmla="*/ 2085975 h 2087456"/>
              <a:gd name="connsiteX0" fmla="*/ 0 w 1590675"/>
              <a:gd name="connsiteY0" fmla="*/ 0 h 2124809"/>
              <a:gd name="connsiteX1" fmla="*/ 381000 w 1590675"/>
              <a:gd name="connsiteY1" fmla="*/ 1543050 h 2124809"/>
              <a:gd name="connsiteX2" fmla="*/ 1590675 w 1590675"/>
              <a:gd name="connsiteY2" fmla="*/ 2124075 h 2124809"/>
              <a:gd name="connsiteX0" fmla="*/ 2321 w 1592996"/>
              <a:gd name="connsiteY0" fmla="*/ 0 h 2124809"/>
              <a:gd name="connsiteX1" fmla="*/ 383321 w 1592996"/>
              <a:gd name="connsiteY1" fmla="*/ 1543050 h 2124809"/>
              <a:gd name="connsiteX2" fmla="*/ 1592996 w 1592996"/>
              <a:gd name="connsiteY2" fmla="*/ 2124075 h 2124809"/>
              <a:gd name="connsiteX0" fmla="*/ 0 w 1590675"/>
              <a:gd name="connsiteY0" fmla="*/ 0 h 2124809"/>
              <a:gd name="connsiteX1" fmla="*/ 381000 w 1590675"/>
              <a:gd name="connsiteY1" fmla="*/ 1543050 h 2124809"/>
              <a:gd name="connsiteX2" fmla="*/ 1590675 w 1590675"/>
              <a:gd name="connsiteY2" fmla="*/ 2124075 h 2124809"/>
              <a:gd name="connsiteX0" fmla="*/ 0 w 1590675"/>
              <a:gd name="connsiteY0" fmla="*/ 0 h 2124675"/>
              <a:gd name="connsiteX1" fmla="*/ 468316 w 1590675"/>
              <a:gd name="connsiteY1" fmla="*/ 1484839 h 2124675"/>
              <a:gd name="connsiteX2" fmla="*/ 1590675 w 1590675"/>
              <a:gd name="connsiteY2" fmla="*/ 2124075 h 2124675"/>
              <a:gd name="connsiteX0" fmla="*/ 0 w 1590675"/>
              <a:gd name="connsiteY0" fmla="*/ 0 h 2125697"/>
              <a:gd name="connsiteX1" fmla="*/ 555633 w 1590675"/>
              <a:gd name="connsiteY1" fmla="*/ 1688578 h 2125697"/>
              <a:gd name="connsiteX2" fmla="*/ 1590675 w 1590675"/>
              <a:gd name="connsiteY2" fmla="*/ 2124075 h 2125697"/>
            </a:gdLst>
            <a:ahLst/>
            <a:cxnLst>
              <a:cxn ang="0">
                <a:pos x="connsiteX0" y="connsiteY0"/>
              </a:cxn>
              <a:cxn ang="0">
                <a:pos x="connsiteX1" y="connsiteY1"/>
              </a:cxn>
              <a:cxn ang="0">
                <a:pos x="connsiteX2" y="connsiteY2"/>
              </a:cxn>
            </a:cxnLst>
            <a:rect l="l" t="t" r="r" b="b"/>
            <a:pathLst>
              <a:path w="1590675" h="2125697">
                <a:moveTo>
                  <a:pt x="0" y="0"/>
                </a:moveTo>
                <a:cubicBezTo>
                  <a:pt x="25400" y="917575"/>
                  <a:pt x="290521" y="1334566"/>
                  <a:pt x="555633" y="1688578"/>
                </a:cubicBezTo>
                <a:cubicBezTo>
                  <a:pt x="820745" y="2042590"/>
                  <a:pt x="1250950" y="2139950"/>
                  <a:pt x="1590675" y="2124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6111933" y="1006891"/>
            <a:ext cx="1041121" cy="1391300"/>
          </a:xfrm>
          <a:custGeom>
            <a:avLst/>
            <a:gdLst>
              <a:gd name="connsiteX0" fmla="*/ 0 w 2667000"/>
              <a:gd name="connsiteY0" fmla="*/ 0 h 2076450"/>
              <a:gd name="connsiteX1" fmla="*/ 800100 w 2667000"/>
              <a:gd name="connsiteY1" fmla="*/ 1724025 h 2076450"/>
              <a:gd name="connsiteX2" fmla="*/ 2667000 w 2667000"/>
              <a:gd name="connsiteY2" fmla="*/ 2076450 h 2076450"/>
              <a:gd name="connsiteX0" fmla="*/ 0 w 1819275"/>
              <a:gd name="connsiteY0" fmla="*/ 0 h 2085975"/>
              <a:gd name="connsiteX1" fmla="*/ 800100 w 1819275"/>
              <a:gd name="connsiteY1" fmla="*/ 1724025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7456"/>
              <a:gd name="connsiteX1" fmla="*/ 609600 w 1819275"/>
              <a:gd name="connsiteY1" fmla="*/ 1504950 h 2087456"/>
              <a:gd name="connsiteX2" fmla="*/ 1819275 w 1819275"/>
              <a:gd name="connsiteY2" fmla="*/ 2085975 h 2087456"/>
              <a:gd name="connsiteX0" fmla="*/ 0 w 1590675"/>
              <a:gd name="connsiteY0" fmla="*/ 0 h 2124809"/>
              <a:gd name="connsiteX1" fmla="*/ 381000 w 1590675"/>
              <a:gd name="connsiteY1" fmla="*/ 1543050 h 2124809"/>
              <a:gd name="connsiteX2" fmla="*/ 1590675 w 1590675"/>
              <a:gd name="connsiteY2" fmla="*/ 2124075 h 2124809"/>
              <a:gd name="connsiteX0" fmla="*/ 2321 w 1592996"/>
              <a:gd name="connsiteY0" fmla="*/ 0 h 2124809"/>
              <a:gd name="connsiteX1" fmla="*/ 383321 w 1592996"/>
              <a:gd name="connsiteY1" fmla="*/ 1543050 h 2124809"/>
              <a:gd name="connsiteX2" fmla="*/ 1592996 w 1592996"/>
              <a:gd name="connsiteY2" fmla="*/ 2124075 h 2124809"/>
              <a:gd name="connsiteX0" fmla="*/ 0 w 1590675"/>
              <a:gd name="connsiteY0" fmla="*/ 0 h 2124809"/>
              <a:gd name="connsiteX1" fmla="*/ 381000 w 1590675"/>
              <a:gd name="connsiteY1" fmla="*/ 1543050 h 2124809"/>
              <a:gd name="connsiteX2" fmla="*/ 1590675 w 1590675"/>
              <a:gd name="connsiteY2" fmla="*/ 2124075 h 2124809"/>
              <a:gd name="connsiteX0" fmla="*/ 0 w 1590675"/>
              <a:gd name="connsiteY0" fmla="*/ 0 h 2124675"/>
              <a:gd name="connsiteX1" fmla="*/ 468316 w 1590675"/>
              <a:gd name="connsiteY1" fmla="*/ 1484839 h 2124675"/>
              <a:gd name="connsiteX2" fmla="*/ 1590675 w 1590675"/>
              <a:gd name="connsiteY2" fmla="*/ 2124075 h 2124675"/>
              <a:gd name="connsiteX0" fmla="*/ 0 w 1590675"/>
              <a:gd name="connsiteY0" fmla="*/ 0 h 2125697"/>
              <a:gd name="connsiteX1" fmla="*/ 555633 w 1590675"/>
              <a:gd name="connsiteY1" fmla="*/ 1688578 h 2125697"/>
              <a:gd name="connsiteX2" fmla="*/ 1590675 w 1590675"/>
              <a:gd name="connsiteY2" fmla="*/ 2124075 h 2125697"/>
            </a:gdLst>
            <a:ahLst/>
            <a:cxnLst>
              <a:cxn ang="0">
                <a:pos x="connsiteX0" y="connsiteY0"/>
              </a:cxn>
              <a:cxn ang="0">
                <a:pos x="connsiteX1" y="connsiteY1"/>
              </a:cxn>
              <a:cxn ang="0">
                <a:pos x="connsiteX2" y="connsiteY2"/>
              </a:cxn>
            </a:cxnLst>
            <a:rect l="l" t="t" r="r" b="b"/>
            <a:pathLst>
              <a:path w="1590675" h="2125697">
                <a:moveTo>
                  <a:pt x="0" y="0"/>
                </a:moveTo>
                <a:cubicBezTo>
                  <a:pt x="25400" y="917575"/>
                  <a:pt x="290521" y="1334566"/>
                  <a:pt x="555633" y="1688578"/>
                </a:cubicBezTo>
                <a:cubicBezTo>
                  <a:pt x="820745" y="2042590"/>
                  <a:pt x="1250950" y="2139950"/>
                  <a:pt x="1590675" y="2124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376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0999" y="361950"/>
            <a:ext cx="7314247" cy="461665"/>
          </a:xfrm>
          <a:prstGeom prst="rect">
            <a:avLst/>
          </a:prstGeom>
          <a:noFill/>
        </p:spPr>
        <p:txBody>
          <a:bodyPr wrap="square" rtlCol="0">
            <a:spAutoFit/>
          </a:bodyPr>
          <a:lstStyle/>
          <a:p>
            <a:r>
              <a:rPr lang="en-US" sz="2400" dirty="0" smtClean="0"/>
              <a:t>Intuition: If 1D</a:t>
            </a:r>
            <a:endParaRPr lang="en-US" sz="2400" dirty="0"/>
          </a:p>
        </p:txBody>
      </p:sp>
      <p:sp>
        <p:nvSpPr>
          <p:cNvPr id="4" name="Rectangle 3"/>
          <p:cNvSpPr/>
          <p:nvPr/>
        </p:nvSpPr>
        <p:spPr>
          <a:xfrm>
            <a:off x="304800" y="4481800"/>
            <a:ext cx="2057400" cy="528350"/>
          </a:xfrm>
          <a:prstGeom prst="rect">
            <a:avLst/>
          </a:prstGeom>
        </p:spPr>
        <p:txBody>
          <a:bodyPr wrap="square">
            <a:spAutoFit/>
          </a:bodyPr>
          <a:lstStyle/>
          <a:p>
            <a:pPr>
              <a:lnSpc>
                <a:spcPts val="3360"/>
              </a:lnSpc>
            </a:pPr>
            <a:r>
              <a:rPr lang="en-US" sz="2400" dirty="0" smtClean="0"/>
              <a:t>Solve for </a:t>
            </a:r>
            <a:endParaRPr lang="en-US" sz="2400" dirty="0"/>
          </a:p>
        </p:txBody>
      </p:sp>
      <p:pic>
        <p:nvPicPr>
          <p:cNvPr id="21" name="Picture 20"/>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2362200" y="454948"/>
            <a:ext cx="918972" cy="306324"/>
          </a:xfrm>
          <a:prstGeom prst="rect">
            <a:avLst/>
          </a:prstGeom>
        </p:spPr>
      </p:pic>
      <p:pic>
        <p:nvPicPr>
          <p:cNvPr id="20" name="Picture 19"/>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14400" y="929209"/>
            <a:ext cx="2574036" cy="329184"/>
          </a:xfrm>
          <a:prstGeom prst="rect">
            <a:avLst/>
          </a:prstGeom>
        </p:spPr>
      </p:pic>
      <p:cxnSp>
        <p:nvCxnSpPr>
          <p:cNvPr id="14" name="Straight Connector 13"/>
          <p:cNvCxnSpPr/>
          <p:nvPr/>
        </p:nvCxnSpPr>
        <p:spPr>
          <a:xfrm flipV="1">
            <a:off x="6011011" y="482104"/>
            <a:ext cx="0" cy="1727136"/>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67400" y="2041755"/>
            <a:ext cx="2164713"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6874431" y="2132867"/>
            <a:ext cx="104411" cy="160784"/>
          </a:xfrm>
          <a:prstGeom prst="rect">
            <a:avLst/>
          </a:prstGeom>
        </p:spPr>
      </p:pic>
      <p:pic>
        <p:nvPicPr>
          <p:cNvPr id="18" name="Picture 17"/>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7813968" y="869374"/>
            <a:ext cx="436290" cy="224427"/>
          </a:xfrm>
          <a:prstGeom prst="rect">
            <a:avLst/>
          </a:prstGeom>
        </p:spPr>
      </p:pic>
      <p:cxnSp>
        <p:nvCxnSpPr>
          <p:cNvPr id="23" name="Straight Connector 22"/>
          <p:cNvCxnSpPr/>
          <p:nvPr/>
        </p:nvCxnSpPr>
        <p:spPr>
          <a:xfrm>
            <a:off x="381000" y="2876550"/>
            <a:ext cx="8305800"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24"/>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57200" y="3238881"/>
            <a:ext cx="1170432" cy="267462"/>
          </a:xfrm>
          <a:prstGeom prst="rect">
            <a:avLst/>
          </a:prstGeom>
        </p:spPr>
      </p:pic>
      <p:pic>
        <p:nvPicPr>
          <p:cNvPr id="31" name="Picture 30"/>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2438400" y="3001385"/>
            <a:ext cx="5719572" cy="832104"/>
          </a:xfrm>
          <a:prstGeom prst="rect">
            <a:avLst/>
          </a:prstGeom>
        </p:spPr>
      </p:pic>
      <p:pic>
        <p:nvPicPr>
          <p:cNvPr id="6" name="Picture 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1042416" y="3947587"/>
            <a:ext cx="2299716" cy="436626"/>
          </a:xfrm>
          <a:prstGeom prst="rect">
            <a:avLst/>
          </a:prstGeom>
        </p:spPr>
      </p:pic>
      <p:sp>
        <p:nvSpPr>
          <p:cNvPr id="33" name="Rectangle 32"/>
          <p:cNvSpPr/>
          <p:nvPr/>
        </p:nvSpPr>
        <p:spPr>
          <a:xfrm>
            <a:off x="3679751" y="3833489"/>
            <a:ext cx="3336036" cy="500586"/>
          </a:xfrm>
          <a:prstGeom prst="rect">
            <a:avLst/>
          </a:prstGeom>
        </p:spPr>
        <p:txBody>
          <a:bodyPr wrap="square">
            <a:spAutoFit/>
          </a:bodyPr>
          <a:lstStyle/>
          <a:p>
            <a:pPr>
              <a:lnSpc>
                <a:spcPts val="3360"/>
              </a:lnSpc>
            </a:pPr>
            <a:r>
              <a:rPr lang="en-US" sz="2400" dirty="0" smtClean="0"/>
              <a:t>(for every   )</a:t>
            </a:r>
            <a:endParaRPr lang="en-US" sz="2400" dirty="0"/>
          </a:p>
        </p:txBody>
      </p:sp>
      <p:pic>
        <p:nvPicPr>
          <p:cNvPr id="35" name="Picture 34"/>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038165" y="4012135"/>
            <a:ext cx="125730" cy="262890"/>
          </a:xfrm>
          <a:prstGeom prst="rect">
            <a:avLst/>
          </a:prstGeom>
        </p:spPr>
      </p:pic>
      <p:pic>
        <p:nvPicPr>
          <p:cNvPr id="37" name="Picture 36"/>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1618869" y="4634567"/>
            <a:ext cx="1639062" cy="276606"/>
          </a:xfrm>
          <a:prstGeom prst="rect">
            <a:avLst/>
          </a:prstGeom>
        </p:spPr>
      </p:pic>
      <p:grpSp>
        <p:nvGrpSpPr>
          <p:cNvPr id="2" name="Group 1"/>
          <p:cNvGrpSpPr/>
          <p:nvPr/>
        </p:nvGrpSpPr>
        <p:grpSpPr>
          <a:xfrm>
            <a:off x="6172200" y="833140"/>
            <a:ext cx="1524880" cy="1052810"/>
            <a:chOff x="5137487" y="1006891"/>
            <a:chExt cx="2015567" cy="1391591"/>
          </a:xfrm>
        </p:grpSpPr>
        <p:sp>
          <p:nvSpPr>
            <p:cNvPr id="22" name="Freeform 21"/>
            <p:cNvSpPr/>
            <p:nvPr/>
          </p:nvSpPr>
          <p:spPr>
            <a:xfrm>
              <a:off x="5137487" y="1007182"/>
              <a:ext cx="1041121" cy="1391300"/>
            </a:xfrm>
            <a:custGeom>
              <a:avLst/>
              <a:gdLst>
                <a:gd name="connsiteX0" fmla="*/ 0 w 2667000"/>
                <a:gd name="connsiteY0" fmla="*/ 0 h 2076450"/>
                <a:gd name="connsiteX1" fmla="*/ 800100 w 2667000"/>
                <a:gd name="connsiteY1" fmla="*/ 1724025 h 2076450"/>
                <a:gd name="connsiteX2" fmla="*/ 2667000 w 2667000"/>
                <a:gd name="connsiteY2" fmla="*/ 2076450 h 2076450"/>
                <a:gd name="connsiteX0" fmla="*/ 0 w 1819275"/>
                <a:gd name="connsiteY0" fmla="*/ 0 h 2085975"/>
                <a:gd name="connsiteX1" fmla="*/ 800100 w 1819275"/>
                <a:gd name="connsiteY1" fmla="*/ 1724025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7456"/>
                <a:gd name="connsiteX1" fmla="*/ 609600 w 1819275"/>
                <a:gd name="connsiteY1" fmla="*/ 1504950 h 2087456"/>
                <a:gd name="connsiteX2" fmla="*/ 1819275 w 1819275"/>
                <a:gd name="connsiteY2" fmla="*/ 2085975 h 2087456"/>
                <a:gd name="connsiteX0" fmla="*/ 0 w 1590675"/>
                <a:gd name="connsiteY0" fmla="*/ 0 h 2124809"/>
                <a:gd name="connsiteX1" fmla="*/ 381000 w 1590675"/>
                <a:gd name="connsiteY1" fmla="*/ 1543050 h 2124809"/>
                <a:gd name="connsiteX2" fmla="*/ 1590675 w 1590675"/>
                <a:gd name="connsiteY2" fmla="*/ 2124075 h 2124809"/>
                <a:gd name="connsiteX0" fmla="*/ 2321 w 1592996"/>
                <a:gd name="connsiteY0" fmla="*/ 0 h 2124809"/>
                <a:gd name="connsiteX1" fmla="*/ 383321 w 1592996"/>
                <a:gd name="connsiteY1" fmla="*/ 1543050 h 2124809"/>
                <a:gd name="connsiteX2" fmla="*/ 1592996 w 1592996"/>
                <a:gd name="connsiteY2" fmla="*/ 2124075 h 2124809"/>
                <a:gd name="connsiteX0" fmla="*/ 0 w 1590675"/>
                <a:gd name="connsiteY0" fmla="*/ 0 h 2124809"/>
                <a:gd name="connsiteX1" fmla="*/ 381000 w 1590675"/>
                <a:gd name="connsiteY1" fmla="*/ 1543050 h 2124809"/>
                <a:gd name="connsiteX2" fmla="*/ 1590675 w 1590675"/>
                <a:gd name="connsiteY2" fmla="*/ 2124075 h 2124809"/>
                <a:gd name="connsiteX0" fmla="*/ 0 w 1590675"/>
                <a:gd name="connsiteY0" fmla="*/ 0 h 2124675"/>
                <a:gd name="connsiteX1" fmla="*/ 468316 w 1590675"/>
                <a:gd name="connsiteY1" fmla="*/ 1484839 h 2124675"/>
                <a:gd name="connsiteX2" fmla="*/ 1590675 w 1590675"/>
                <a:gd name="connsiteY2" fmla="*/ 2124075 h 2124675"/>
                <a:gd name="connsiteX0" fmla="*/ 0 w 1590675"/>
                <a:gd name="connsiteY0" fmla="*/ 0 h 2125697"/>
                <a:gd name="connsiteX1" fmla="*/ 555633 w 1590675"/>
                <a:gd name="connsiteY1" fmla="*/ 1688578 h 2125697"/>
                <a:gd name="connsiteX2" fmla="*/ 1590675 w 1590675"/>
                <a:gd name="connsiteY2" fmla="*/ 2124075 h 2125697"/>
              </a:gdLst>
              <a:ahLst/>
              <a:cxnLst>
                <a:cxn ang="0">
                  <a:pos x="connsiteX0" y="connsiteY0"/>
                </a:cxn>
                <a:cxn ang="0">
                  <a:pos x="connsiteX1" y="connsiteY1"/>
                </a:cxn>
                <a:cxn ang="0">
                  <a:pos x="connsiteX2" y="connsiteY2"/>
                </a:cxn>
              </a:cxnLst>
              <a:rect l="l" t="t" r="r" b="b"/>
              <a:pathLst>
                <a:path w="1590675" h="2125697">
                  <a:moveTo>
                    <a:pt x="0" y="0"/>
                  </a:moveTo>
                  <a:cubicBezTo>
                    <a:pt x="25400" y="917575"/>
                    <a:pt x="290521" y="1334566"/>
                    <a:pt x="555633" y="1688578"/>
                  </a:cubicBezTo>
                  <a:cubicBezTo>
                    <a:pt x="820745" y="2042590"/>
                    <a:pt x="1250950" y="2139950"/>
                    <a:pt x="1590675" y="2124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H="1">
              <a:off x="6111933" y="1006891"/>
              <a:ext cx="1041121" cy="1391300"/>
            </a:xfrm>
            <a:custGeom>
              <a:avLst/>
              <a:gdLst>
                <a:gd name="connsiteX0" fmla="*/ 0 w 2667000"/>
                <a:gd name="connsiteY0" fmla="*/ 0 h 2076450"/>
                <a:gd name="connsiteX1" fmla="*/ 800100 w 2667000"/>
                <a:gd name="connsiteY1" fmla="*/ 1724025 h 2076450"/>
                <a:gd name="connsiteX2" fmla="*/ 2667000 w 2667000"/>
                <a:gd name="connsiteY2" fmla="*/ 2076450 h 2076450"/>
                <a:gd name="connsiteX0" fmla="*/ 0 w 1819275"/>
                <a:gd name="connsiteY0" fmla="*/ 0 h 2085975"/>
                <a:gd name="connsiteX1" fmla="*/ 800100 w 1819275"/>
                <a:gd name="connsiteY1" fmla="*/ 1724025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5975"/>
                <a:gd name="connsiteX1" fmla="*/ 609600 w 1819275"/>
                <a:gd name="connsiteY1" fmla="*/ 1504950 h 2085975"/>
                <a:gd name="connsiteX2" fmla="*/ 1819275 w 1819275"/>
                <a:gd name="connsiteY2" fmla="*/ 2085975 h 2085975"/>
                <a:gd name="connsiteX0" fmla="*/ 0 w 1819275"/>
                <a:gd name="connsiteY0" fmla="*/ 0 h 2087456"/>
                <a:gd name="connsiteX1" fmla="*/ 609600 w 1819275"/>
                <a:gd name="connsiteY1" fmla="*/ 1504950 h 2087456"/>
                <a:gd name="connsiteX2" fmla="*/ 1819275 w 1819275"/>
                <a:gd name="connsiteY2" fmla="*/ 2085975 h 2087456"/>
                <a:gd name="connsiteX0" fmla="*/ 0 w 1590675"/>
                <a:gd name="connsiteY0" fmla="*/ 0 h 2124809"/>
                <a:gd name="connsiteX1" fmla="*/ 381000 w 1590675"/>
                <a:gd name="connsiteY1" fmla="*/ 1543050 h 2124809"/>
                <a:gd name="connsiteX2" fmla="*/ 1590675 w 1590675"/>
                <a:gd name="connsiteY2" fmla="*/ 2124075 h 2124809"/>
                <a:gd name="connsiteX0" fmla="*/ 2321 w 1592996"/>
                <a:gd name="connsiteY0" fmla="*/ 0 h 2124809"/>
                <a:gd name="connsiteX1" fmla="*/ 383321 w 1592996"/>
                <a:gd name="connsiteY1" fmla="*/ 1543050 h 2124809"/>
                <a:gd name="connsiteX2" fmla="*/ 1592996 w 1592996"/>
                <a:gd name="connsiteY2" fmla="*/ 2124075 h 2124809"/>
                <a:gd name="connsiteX0" fmla="*/ 0 w 1590675"/>
                <a:gd name="connsiteY0" fmla="*/ 0 h 2124809"/>
                <a:gd name="connsiteX1" fmla="*/ 381000 w 1590675"/>
                <a:gd name="connsiteY1" fmla="*/ 1543050 h 2124809"/>
                <a:gd name="connsiteX2" fmla="*/ 1590675 w 1590675"/>
                <a:gd name="connsiteY2" fmla="*/ 2124075 h 2124809"/>
                <a:gd name="connsiteX0" fmla="*/ 0 w 1590675"/>
                <a:gd name="connsiteY0" fmla="*/ 0 h 2124675"/>
                <a:gd name="connsiteX1" fmla="*/ 468316 w 1590675"/>
                <a:gd name="connsiteY1" fmla="*/ 1484839 h 2124675"/>
                <a:gd name="connsiteX2" fmla="*/ 1590675 w 1590675"/>
                <a:gd name="connsiteY2" fmla="*/ 2124075 h 2124675"/>
                <a:gd name="connsiteX0" fmla="*/ 0 w 1590675"/>
                <a:gd name="connsiteY0" fmla="*/ 0 h 2125697"/>
                <a:gd name="connsiteX1" fmla="*/ 555633 w 1590675"/>
                <a:gd name="connsiteY1" fmla="*/ 1688578 h 2125697"/>
                <a:gd name="connsiteX2" fmla="*/ 1590675 w 1590675"/>
                <a:gd name="connsiteY2" fmla="*/ 2124075 h 2125697"/>
              </a:gdLst>
              <a:ahLst/>
              <a:cxnLst>
                <a:cxn ang="0">
                  <a:pos x="connsiteX0" y="connsiteY0"/>
                </a:cxn>
                <a:cxn ang="0">
                  <a:pos x="connsiteX1" y="connsiteY1"/>
                </a:cxn>
                <a:cxn ang="0">
                  <a:pos x="connsiteX2" y="connsiteY2"/>
                </a:cxn>
              </a:cxnLst>
              <a:rect l="l" t="t" r="r" b="b"/>
              <a:pathLst>
                <a:path w="1590675" h="2125697">
                  <a:moveTo>
                    <a:pt x="0" y="0"/>
                  </a:moveTo>
                  <a:cubicBezTo>
                    <a:pt x="25400" y="917575"/>
                    <a:pt x="290521" y="1334566"/>
                    <a:pt x="555633" y="1688578"/>
                  </a:cubicBezTo>
                  <a:cubicBezTo>
                    <a:pt x="820745" y="2042590"/>
                    <a:pt x="1250950" y="2139950"/>
                    <a:pt x="1590675" y="2124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9371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62942594"/>
              </p:ext>
            </p:extLst>
          </p:nvPr>
        </p:nvGraphicFramePr>
        <p:xfrm>
          <a:off x="679449" y="895350"/>
          <a:ext cx="7543798" cy="1927860"/>
        </p:xfrm>
        <a:graphic>
          <a:graphicData uri="http://schemas.openxmlformats.org/drawingml/2006/table">
            <a:tbl>
              <a:tblPr>
                <a:tableStyleId>{2D5ABB26-0587-4C30-8999-92F81FD0307C}</a:tableStyleId>
              </a:tblPr>
              <a:tblGrid>
                <a:gridCol w="1142999">
                  <a:extLst>
                    <a:ext uri="{9D8B030D-6E8A-4147-A177-3AD203B41FA5}">
                      <a16:colId xmlns:a16="http://schemas.microsoft.com/office/drawing/2014/main" val="20000"/>
                    </a:ext>
                  </a:extLst>
                </a:gridCol>
                <a:gridCol w="1142999">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646946">
                <a:tc>
                  <a:txBody>
                    <a:bodyPr/>
                    <a:lstStyle/>
                    <a:p>
                      <a:pPr algn="ctr" fontAlgn="b"/>
                      <a:endParaRPr lang="en-US" sz="2000" b="1" i="0" u="none" strike="noStrike" dirty="0" smtClean="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smtClean="0">
                          <a:effectLst/>
                          <a:latin typeface="+mj-lt"/>
                        </a:rPr>
                        <a:t>Size</a:t>
                      </a:r>
                      <a:r>
                        <a:rPr lang="en-US" sz="1600" b="1" u="none" strike="noStrike" baseline="0" dirty="0" smtClean="0">
                          <a:effectLst/>
                          <a:latin typeface="+mj-lt"/>
                        </a:rPr>
                        <a:t> (</a:t>
                      </a:r>
                      <a:r>
                        <a:rPr lang="en-US" sz="1600" b="1" u="none" strike="noStrike" dirty="0" smtClean="0">
                          <a:effectLst/>
                          <a:latin typeface="+mj-lt"/>
                        </a:rPr>
                        <a:t>feet</a:t>
                      </a:r>
                      <a:r>
                        <a:rPr lang="en-US" sz="1600" b="1" u="none" strike="noStrike" baseline="30000" dirty="0" smtClean="0">
                          <a:effectLst/>
                          <a:latin typeface="+mj-lt"/>
                        </a:rPr>
                        <a:t>2</a:t>
                      </a:r>
                      <a:r>
                        <a:rPr lang="en-US" sz="1600" b="1" u="none" strike="noStrike" baseline="0" dirty="0" smtClean="0">
                          <a:effectLst/>
                          <a:latin typeface="+mj-lt"/>
                        </a:rPr>
                        <a:t>)</a:t>
                      </a:r>
                    </a:p>
                    <a:p>
                      <a:pPr algn="ctr" fontAlgn="b"/>
                      <a:endParaRPr lang="en-US" sz="1600" b="1" u="none" strike="noStrike" baseline="0" dirty="0" smtClean="0">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Number of bedrooms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Number of floors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Age</a:t>
                      </a:r>
                      <a:r>
                        <a:rPr lang="en-US" sz="1600" b="1" i="0" u="none" strike="noStrike" baseline="0" dirty="0" smtClean="0">
                          <a:solidFill>
                            <a:srgbClr val="000000"/>
                          </a:solidFill>
                          <a:effectLst/>
                          <a:latin typeface="+mj-lt"/>
                        </a:rPr>
                        <a:t> of home (years)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Price ($1000)</a:t>
                      </a:r>
                    </a:p>
                    <a:p>
                      <a:pPr algn="ctr" fontAlgn="b"/>
                      <a:endParaRPr lang="en-US" sz="1600" b="1" i="0" u="none" strike="noStrike" dirty="0" smtClean="0">
                        <a:solidFill>
                          <a:srgbClr val="000000"/>
                        </a:solidFill>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6703">
                <a:tc>
                  <a:txBody>
                    <a:bodyPr/>
                    <a:lstStyle/>
                    <a:p>
                      <a:pPr algn="ctr" fontAlgn="b"/>
                      <a:r>
                        <a:rPr lang="en-US" sz="1800" b="0" i="0" u="none" strike="noStrike"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u="none" strike="noStrike" dirty="0" smtClean="0">
                          <a:effectLst/>
                          <a:latin typeface="+mj-lt"/>
                        </a:rPr>
                        <a:t>2104</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chemeClr val="tx1"/>
                          </a:solidFill>
                          <a:effectLst/>
                          <a:latin typeface="+mj-lt"/>
                        </a:rPr>
                        <a:t>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chemeClr val="tx1"/>
                          </a:solidFill>
                          <a:effectLst/>
                          <a:latin typeface="+mj-lt"/>
                        </a:rPr>
                        <a:t>45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rgbClr val="000000"/>
                          </a:solidFill>
                          <a:effectLst/>
                          <a:latin typeface="+mj-lt"/>
                        </a:rPr>
                        <a:t>460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19213">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1416</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chemeClr val="tx1"/>
                          </a:solidFill>
                          <a:effectLst/>
                          <a:latin typeface="+mj-lt"/>
                        </a:rPr>
                        <a:t>3</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chemeClr val="tx1"/>
                          </a:solidFill>
                          <a:effectLst/>
                          <a:latin typeface="+mj-lt"/>
                        </a:rPr>
                        <a:t>40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232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19213">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1534</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3</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30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315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19213">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852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36</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178</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742744098"/>
              </p:ext>
            </p:extLst>
          </p:nvPr>
        </p:nvGraphicFramePr>
        <p:xfrm>
          <a:off x="1832116" y="895350"/>
          <a:ext cx="6400799" cy="1927860"/>
        </p:xfrm>
        <a:graphic>
          <a:graphicData uri="http://schemas.openxmlformats.org/drawingml/2006/table">
            <a:tbl>
              <a:tblPr>
                <a:tableStyleId>{2D5ABB26-0587-4C30-8999-92F81FD0307C}</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646946">
                <a:tc>
                  <a:txBody>
                    <a:bodyPr/>
                    <a:lstStyle/>
                    <a:p>
                      <a:pPr algn="ctr" fontAlgn="b"/>
                      <a:r>
                        <a:rPr lang="en-US" sz="1600" b="1" u="none" strike="noStrike" dirty="0" smtClean="0">
                          <a:effectLst/>
                          <a:latin typeface="+mj-lt"/>
                        </a:rPr>
                        <a:t>Size</a:t>
                      </a:r>
                      <a:r>
                        <a:rPr lang="en-US" sz="1600" b="1" u="none" strike="noStrike" baseline="0" dirty="0" smtClean="0">
                          <a:effectLst/>
                          <a:latin typeface="+mj-lt"/>
                        </a:rPr>
                        <a:t> (</a:t>
                      </a:r>
                      <a:r>
                        <a:rPr lang="en-US" sz="1600" b="1" u="none" strike="noStrike" dirty="0" smtClean="0">
                          <a:effectLst/>
                          <a:latin typeface="+mj-lt"/>
                        </a:rPr>
                        <a:t>feet</a:t>
                      </a:r>
                      <a:r>
                        <a:rPr lang="en-US" sz="1600" b="1" u="none" strike="noStrike" baseline="30000" dirty="0" smtClean="0">
                          <a:effectLst/>
                          <a:latin typeface="+mj-lt"/>
                        </a:rPr>
                        <a:t>2</a:t>
                      </a:r>
                      <a:r>
                        <a:rPr lang="en-US" sz="1600" b="1" u="none" strike="noStrike" baseline="0" dirty="0" smtClean="0">
                          <a:effectLst/>
                          <a:latin typeface="+mj-lt"/>
                        </a:rPr>
                        <a:t>)</a:t>
                      </a:r>
                    </a:p>
                    <a:p>
                      <a:pPr algn="ctr" fontAlgn="b"/>
                      <a:endParaRPr lang="en-US" sz="1600" b="1" u="none" strike="noStrike" baseline="0" dirty="0" smtClean="0">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Number of bedrooms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Number of floors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Age</a:t>
                      </a:r>
                      <a:r>
                        <a:rPr lang="en-US" sz="1600" b="1" i="0" u="none" strike="noStrike" baseline="0" dirty="0" smtClean="0">
                          <a:solidFill>
                            <a:srgbClr val="000000"/>
                          </a:solidFill>
                          <a:effectLst/>
                          <a:latin typeface="+mj-lt"/>
                        </a:rPr>
                        <a:t> of home (years)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Price ($1000)</a:t>
                      </a:r>
                    </a:p>
                    <a:p>
                      <a:pPr algn="ctr" fontAlgn="b"/>
                      <a:endParaRPr lang="en-US" sz="1600" b="1" i="0" u="none" strike="noStrike" dirty="0" smtClean="0">
                        <a:solidFill>
                          <a:srgbClr val="000000"/>
                        </a:solidFill>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6703">
                <a:tc>
                  <a:txBody>
                    <a:bodyPr/>
                    <a:lstStyle/>
                    <a:p>
                      <a:pPr algn="ctr" fontAlgn="b"/>
                      <a:r>
                        <a:rPr lang="en-US" sz="1800" u="none" strike="noStrike" dirty="0" smtClean="0">
                          <a:effectLst/>
                          <a:latin typeface="+mj-lt"/>
                        </a:rPr>
                        <a:t>2104</a:t>
                      </a:r>
                      <a:endParaRPr lang="en-US" sz="1800" b="0"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chemeClr val="tx1"/>
                          </a:solidFill>
                          <a:effectLst/>
                          <a:latin typeface="+mj-lt"/>
                        </a:rPr>
                        <a:t>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chemeClr val="tx1"/>
                          </a:solidFill>
                          <a:effectLst/>
                          <a:latin typeface="+mj-lt"/>
                        </a:rPr>
                        <a:t>45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rgbClr val="000000"/>
                          </a:solidFill>
                          <a:effectLst/>
                          <a:latin typeface="+mj-lt"/>
                        </a:rPr>
                        <a:t>460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19213">
                <a:tc>
                  <a:txBody>
                    <a:bodyPr/>
                    <a:lstStyle/>
                    <a:p>
                      <a:pPr algn="ctr" fontAlgn="b"/>
                      <a:r>
                        <a:rPr lang="en-US" sz="1800" u="none" strike="noStrike" dirty="0" smtClean="0">
                          <a:effectLst/>
                          <a:latin typeface="+mj-lt"/>
                        </a:rPr>
                        <a:t>1416</a:t>
                      </a:r>
                      <a:endParaRPr lang="en-US" sz="1800" b="0"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chemeClr val="tx1"/>
                          </a:solidFill>
                          <a:effectLst/>
                          <a:latin typeface="+mj-lt"/>
                        </a:rPr>
                        <a:t>3</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chemeClr val="tx1"/>
                          </a:solidFill>
                          <a:effectLst/>
                          <a:latin typeface="+mj-lt"/>
                        </a:rPr>
                        <a:t>40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232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19213">
                <a:tc>
                  <a:txBody>
                    <a:bodyPr/>
                    <a:lstStyle/>
                    <a:p>
                      <a:pPr algn="ctr" fontAlgn="b"/>
                      <a:r>
                        <a:rPr lang="en-US" sz="1800" b="0" i="0" u="none" strike="noStrike" dirty="0" smtClean="0">
                          <a:solidFill>
                            <a:srgbClr val="000000"/>
                          </a:solidFill>
                          <a:effectLst/>
                          <a:latin typeface="+mj-lt"/>
                        </a:rPr>
                        <a:t>1534</a:t>
                      </a:r>
                      <a:endParaRPr lang="en-US" sz="1800" b="0"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3</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30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315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19213">
                <a:tc>
                  <a:txBody>
                    <a:bodyPr/>
                    <a:lstStyle/>
                    <a:p>
                      <a:pPr algn="ctr" fontAlgn="b"/>
                      <a:r>
                        <a:rPr lang="en-US" sz="1800" b="0" i="0" u="none" strike="noStrike" dirty="0" smtClean="0">
                          <a:solidFill>
                            <a:srgbClr val="000000"/>
                          </a:solidFill>
                          <a:effectLst/>
                          <a:latin typeface="+mj-lt"/>
                        </a:rPr>
                        <a:t>852</a:t>
                      </a:r>
                      <a:endParaRPr lang="en-US" sz="1800" b="0"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36</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178</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304800" y="285750"/>
            <a:ext cx="7772400" cy="461665"/>
          </a:xfrm>
          <a:prstGeom prst="rect">
            <a:avLst/>
          </a:prstGeom>
          <a:noFill/>
        </p:spPr>
        <p:txBody>
          <a:bodyPr wrap="square" rtlCol="0">
            <a:spAutoFit/>
          </a:bodyPr>
          <a:lstStyle/>
          <a:p>
            <a:r>
              <a:rPr lang="en-US" sz="2400" dirty="0" smtClean="0"/>
              <a:t>Examples: </a:t>
            </a:r>
            <a:endParaRPr lang="en-US" sz="2400" dirty="0"/>
          </a:p>
        </p:txBody>
      </p:sp>
      <p:pic>
        <p:nvPicPr>
          <p:cNvPr id="5" name="Picture 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126434" y="1504950"/>
            <a:ext cx="230505" cy="154305"/>
          </a:xfrm>
          <a:prstGeom prst="rect">
            <a:avLst/>
          </a:prstGeom>
        </p:spPr>
      </p:pic>
      <p:pic>
        <p:nvPicPr>
          <p:cNvPr id="6" name="Picture 5"/>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2295939" y="1504950"/>
            <a:ext cx="222885" cy="150495"/>
          </a:xfrm>
          <a:prstGeom prst="rect">
            <a:avLst/>
          </a:prstGeom>
        </p:spPr>
      </p:pic>
      <p:pic>
        <p:nvPicPr>
          <p:cNvPr id="7" name="Picture 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3418397" y="1504949"/>
            <a:ext cx="228600" cy="150495"/>
          </a:xfrm>
          <a:prstGeom prst="rect">
            <a:avLst/>
          </a:prstGeom>
        </p:spPr>
      </p:pic>
      <p:pic>
        <p:nvPicPr>
          <p:cNvPr id="8" name="Picture 7"/>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562061" y="1504948"/>
            <a:ext cx="230505" cy="154305"/>
          </a:xfrm>
          <a:prstGeom prst="rect">
            <a:avLst/>
          </a:prstGeom>
        </p:spPr>
      </p:pic>
      <p:pic>
        <p:nvPicPr>
          <p:cNvPr id="9" name="Picture 8"/>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7397280" y="1501139"/>
            <a:ext cx="120015" cy="163830"/>
          </a:xfrm>
          <a:prstGeom prst="rect">
            <a:avLst/>
          </a:prstGeom>
        </p:spPr>
      </p:pic>
      <p:pic>
        <p:nvPicPr>
          <p:cNvPr id="10" name="Picture 9"/>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869968" y="1501139"/>
            <a:ext cx="234315" cy="150495"/>
          </a:xfrm>
          <a:prstGeom prst="rect">
            <a:avLst/>
          </a:prstGeom>
        </p:spPr>
      </p:pic>
      <p:pic>
        <p:nvPicPr>
          <p:cNvPr id="11" name="Picture 10"/>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786178" y="431304"/>
            <a:ext cx="729615" cy="175260"/>
          </a:xfrm>
          <a:prstGeom prst="rect">
            <a:avLst/>
          </a:prstGeom>
        </p:spPr>
      </p:pic>
      <p:pic>
        <p:nvPicPr>
          <p:cNvPr id="35" name="Picture 3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786179" y="3054792"/>
            <a:ext cx="2969895" cy="1215390"/>
          </a:xfrm>
          <a:prstGeom prst="rect">
            <a:avLst/>
          </a:prstGeom>
        </p:spPr>
      </p:pic>
      <p:pic>
        <p:nvPicPr>
          <p:cNvPr id="31" name="Picture 3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6020255" y="3084692"/>
            <a:ext cx="1101090" cy="1215390"/>
          </a:xfrm>
          <a:prstGeom prst="rect">
            <a:avLst/>
          </a:prstGeom>
        </p:spPr>
      </p:pic>
      <p:pic>
        <p:nvPicPr>
          <p:cNvPr id="14" name="Picture 13"/>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1786180" y="4574982"/>
            <a:ext cx="2055495" cy="274320"/>
          </a:xfrm>
          <a:prstGeom prst="rect">
            <a:avLst/>
          </a:prstGeom>
        </p:spPr>
      </p:pic>
      <p:sp>
        <p:nvSpPr>
          <p:cNvPr id="4" name="Rectangle 3"/>
          <p:cNvSpPr/>
          <p:nvPr/>
        </p:nvSpPr>
        <p:spPr>
          <a:xfrm>
            <a:off x="838200" y="1200150"/>
            <a:ext cx="838200" cy="1854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33400" y="574057"/>
            <a:ext cx="293370" cy="160020"/>
          </a:xfrm>
          <a:prstGeom prst="rect">
            <a:avLst/>
          </a:prstGeom>
        </p:spPr>
      </p:pic>
      <p:sp>
        <p:nvSpPr>
          <p:cNvPr id="69" name="Rectangle 68"/>
          <p:cNvSpPr/>
          <p:nvPr/>
        </p:nvSpPr>
        <p:spPr>
          <a:xfrm>
            <a:off x="344042" y="357485"/>
            <a:ext cx="8418957" cy="523220"/>
          </a:xfrm>
          <a:prstGeom prst="rect">
            <a:avLst/>
          </a:prstGeom>
        </p:spPr>
        <p:txBody>
          <a:bodyPr wrap="square">
            <a:spAutoFit/>
          </a:bodyPr>
          <a:lstStyle/>
          <a:p>
            <a:r>
              <a:rPr lang="en-US" sz="2800" b="1" dirty="0" smtClean="0"/>
              <a:t>      training examples,     features.</a:t>
            </a:r>
            <a:endParaRPr lang="en-US" sz="2800" b="1" dirty="0"/>
          </a:p>
        </p:txBody>
      </p:sp>
      <p:pic>
        <p:nvPicPr>
          <p:cNvPr id="4" name="Picture 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724275" y="573040"/>
            <a:ext cx="194691" cy="160020"/>
          </a:xfrm>
          <a:prstGeom prst="rect">
            <a:avLst/>
          </a:prstGeom>
        </p:spPr>
      </p:pic>
      <p:sp>
        <p:nvSpPr>
          <p:cNvPr id="9" name="Rectangle 8"/>
          <p:cNvSpPr/>
          <p:nvPr/>
        </p:nvSpPr>
        <p:spPr>
          <a:xfrm>
            <a:off x="152400" y="886420"/>
            <a:ext cx="4209478" cy="523220"/>
          </a:xfrm>
          <a:prstGeom prst="rect">
            <a:avLst/>
          </a:prstGeom>
        </p:spPr>
        <p:txBody>
          <a:bodyPr wrap="square">
            <a:spAutoFit/>
          </a:bodyPr>
          <a:lstStyle/>
          <a:p>
            <a:pPr algn="ctr"/>
            <a:r>
              <a:rPr lang="en-US" sz="2800" u="sng" dirty="0" smtClean="0"/>
              <a:t>Gradient Descent</a:t>
            </a:r>
            <a:endParaRPr lang="en-US" sz="2800" u="sng" dirty="0"/>
          </a:p>
        </p:txBody>
      </p:sp>
      <p:sp>
        <p:nvSpPr>
          <p:cNvPr id="10" name="Rectangle 9"/>
          <p:cNvSpPr/>
          <p:nvPr/>
        </p:nvSpPr>
        <p:spPr>
          <a:xfrm>
            <a:off x="4800600" y="886420"/>
            <a:ext cx="4209478" cy="523220"/>
          </a:xfrm>
          <a:prstGeom prst="rect">
            <a:avLst/>
          </a:prstGeom>
        </p:spPr>
        <p:txBody>
          <a:bodyPr wrap="square">
            <a:spAutoFit/>
          </a:bodyPr>
          <a:lstStyle/>
          <a:p>
            <a:pPr algn="ctr"/>
            <a:r>
              <a:rPr lang="en-US" sz="2800" u="sng" dirty="0" smtClean="0"/>
              <a:t>Normal Equation</a:t>
            </a:r>
            <a:endParaRPr lang="en-US" sz="2800" u="sng" dirty="0"/>
          </a:p>
        </p:txBody>
      </p:sp>
      <p:cxnSp>
        <p:nvCxnSpPr>
          <p:cNvPr id="6" name="Straight Connector 5"/>
          <p:cNvCxnSpPr/>
          <p:nvPr/>
        </p:nvCxnSpPr>
        <p:spPr>
          <a:xfrm>
            <a:off x="4419600" y="1047750"/>
            <a:ext cx="0" cy="373380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4800600" y="1537734"/>
            <a:ext cx="4114800" cy="954107"/>
          </a:xfrm>
          <a:prstGeom prst="rect">
            <a:avLst/>
          </a:prstGeom>
        </p:spPr>
        <p:txBody>
          <a:bodyPr wrap="square">
            <a:spAutoFit/>
          </a:bodyPr>
          <a:lstStyle/>
          <a:p>
            <a:pPr marL="342900" indent="-342900">
              <a:buFont typeface="Arial" pitchFamily="34" charset="0"/>
              <a:buChar char="•"/>
            </a:pPr>
            <a:r>
              <a:rPr lang="en-US" sz="2800" dirty="0" smtClean="0"/>
              <a:t>No need to choose    .</a:t>
            </a:r>
          </a:p>
          <a:p>
            <a:pPr marL="342900" indent="-342900">
              <a:buFont typeface="Arial" pitchFamily="34" charset="0"/>
              <a:buChar char="•"/>
            </a:pPr>
            <a:r>
              <a:rPr lang="en-US" sz="2800" dirty="0" smtClean="0"/>
              <a:t>Don’t need to iterate.</a:t>
            </a:r>
          </a:p>
        </p:txBody>
      </p:sp>
      <p:sp>
        <p:nvSpPr>
          <p:cNvPr id="16" name="Rectangle 15"/>
          <p:cNvSpPr/>
          <p:nvPr/>
        </p:nvSpPr>
        <p:spPr>
          <a:xfrm>
            <a:off x="514921" y="1563434"/>
            <a:ext cx="3999357" cy="1384995"/>
          </a:xfrm>
          <a:prstGeom prst="rect">
            <a:avLst/>
          </a:prstGeom>
        </p:spPr>
        <p:txBody>
          <a:bodyPr wrap="square">
            <a:spAutoFit/>
          </a:bodyPr>
          <a:lstStyle/>
          <a:p>
            <a:pPr marL="342900" indent="-342900">
              <a:buFont typeface="Arial" pitchFamily="34" charset="0"/>
              <a:buChar char="•"/>
            </a:pPr>
            <a:r>
              <a:rPr lang="en-US" sz="2800" dirty="0" smtClean="0"/>
              <a:t>Need to choose    . </a:t>
            </a:r>
          </a:p>
          <a:p>
            <a:pPr marL="342900" indent="-342900">
              <a:buFont typeface="Arial" pitchFamily="34" charset="0"/>
              <a:buChar char="•"/>
            </a:pPr>
            <a:r>
              <a:rPr lang="en-US" sz="2800" dirty="0" smtClean="0"/>
              <a:t>Needs many iterations.</a:t>
            </a:r>
          </a:p>
          <a:p>
            <a:endParaRPr lang="en-US" sz="2800" dirty="0"/>
          </a:p>
        </p:txBody>
      </p:sp>
      <p:pic>
        <p:nvPicPr>
          <p:cNvPr id="8" name="Picture 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352800" y="1776296"/>
            <a:ext cx="200025" cy="160020"/>
          </a:xfrm>
          <a:prstGeom prst="rect">
            <a:avLst/>
          </a:prstGeom>
        </p:spPr>
      </p:pic>
      <p:sp>
        <p:nvSpPr>
          <p:cNvPr id="18" name="Rectangle 17"/>
          <p:cNvSpPr/>
          <p:nvPr/>
        </p:nvSpPr>
        <p:spPr>
          <a:xfrm>
            <a:off x="513220" y="2412492"/>
            <a:ext cx="3523679" cy="954107"/>
          </a:xfrm>
          <a:prstGeom prst="rect">
            <a:avLst/>
          </a:prstGeom>
        </p:spPr>
        <p:txBody>
          <a:bodyPr wrap="square">
            <a:spAutoFit/>
          </a:bodyPr>
          <a:lstStyle/>
          <a:p>
            <a:pPr marL="342900" indent="-342900">
              <a:buFont typeface="Arial" pitchFamily="34" charset="0"/>
              <a:buChar char="•"/>
            </a:pPr>
            <a:r>
              <a:rPr lang="en-US" sz="2800" dirty="0" smtClean="0"/>
              <a:t>Works well even when     is large.</a:t>
            </a:r>
            <a:endParaRPr lang="en-US" sz="2800" dirty="0"/>
          </a:p>
        </p:txBody>
      </p:sp>
      <p:sp>
        <p:nvSpPr>
          <p:cNvPr id="19" name="Rectangle 18"/>
          <p:cNvSpPr/>
          <p:nvPr/>
        </p:nvSpPr>
        <p:spPr>
          <a:xfrm>
            <a:off x="4800600" y="2391430"/>
            <a:ext cx="3999801" cy="523220"/>
          </a:xfrm>
          <a:prstGeom prst="rect">
            <a:avLst/>
          </a:prstGeom>
        </p:spPr>
        <p:txBody>
          <a:bodyPr wrap="square">
            <a:spAutoFit/>
          </a:bodyPr>
          <a:lstStyle/>
          <a:p>
            <a:pPr marL="342900" indent="-342900">
              <a:buFont typeface="Arial" pitchFamily="34" charset="0"/>
              <a:buChar char="•"/>
            </a:pPr>
            <a:r>
              <a:rPr lang="en-US" sz="2800" dirty="0" smtClean="0"/>
              <a:t>Need to compute</a:t>
            </a:r>
          </a:p>
        </p:txBody>
      </p:sp>
      <p:pic>
        <p:nvPicPr>
          <p:cNvPr id="14" name="Picture 1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257800" y="2914650"/>
            <a:ext cx="1448181" cy="384048"/>
          </a:xfrm>
          <a:prstGeom prst="rect">
            <a:avLst/>
          </a:prstGeom>
        </p:spPr>
      </p:pic>
      <p:sp>
        <p:nvSpPr>
          <p:cNvPr id="23" name="Rectangle 22"/>
          <p:cNvSpPr/>
          <p:nvPr/>
        </p:nvSpPr>
        <p:spPr>
          <a:xfrm>
            <a:off x="4800600" y="3238500"/>
            <a:ext cx="3722622" cy="523220"/>
          </a:xfrm>
          <a:prstGeom prst="rect">
            <a:avLst/>
          </a:prstGeom>
        </p:spPr>
        <p:txBody>
          <a:bodyPr wrap="none">
            <a:spAutoFit/>
          </a:bodyPr>
          <a:lstStyle/>
          <a:p>
            <a:pPr marL="342900" indent="-342900">
              <a:buFont typeface="Arial" pitchFamily="34" charset="0"/>
              <a:buChar char="•"/>
            </a:pPr>
            <a:r>
              <a:rPr lang="en-US" sz="2800" dirty="0"/>
              <a:t>Slow if </a:t>
            </a:r>
            <a:r>
              <a:rPr lang="en-US" sz="2800" dirty="0" smtClean="0"/>
              <a:t>    is </a:t>
            </a:r>
            <a:r>
              <a:rPr lang="en-US" sz="2800" dirty="0"/>
              <a:t>very large.</a:t>
            </a:r>
          </a:p>
        </p:txBody>
      </p:sp>
      <p:pic>
        <p:nvPicPr>
          <p:cNvPr id="20" name="Picture 1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8061388" y="1744980"/>
            <a:ext cx="200025" cy="160020"/>
          </a:xfrm>
          <a:prstGeom prst="rect">
            <a:avLst/>
          </a:prstGeom>
        </p:spPr>
      </p:pic>
      <p:pic>
        <p:nvPicPr>
          <p:cNvPr id="17" name="Picture 16"/>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828800" y="3057525"/>
            <a:ext cx="194691" cy="160020"/>
          </a:xfrm>
          <a:prstGeom prst="rect">
            <a:avLst/>
          </a:prstGeom>
        </p:spPr>
      </p:pic>
      <p:pic>
        <p:nvPicPr>
          <p:cNvPr id="21" name="Picture 20"/>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6291834" y="3448050"/>
            <a:ext cx="194691" cy="160020"/>
          </a:xfrm>
          <a:prstGeom prst="rect">
            <a:avLst/>
          </a:prstGeom>
        </p:spPr>
      </p:pic>
    </p:spTree>
    <p:extLst>
      <p:ext uri="{BB962C8B-B14F-4D97-AF65-F5344CB8AC3E}">
        <p14:creationId xmlns:p14="http://schemas.microsoft.com/office/powerpoint/2010/main" val="1561912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10340416"/>
              </p:ext>
            </p:extLst>
          </p:nvPr>
        </p:nvGraphicFramePr>
        <p:xfrm>
          <a:off x="838201" y="1125446"/>
          <a:ext cx="7315199" cy="2444524"/>
        </p:xfrm>
        <a:graphic>
          <a:graphicData uri="http://schemas.openxmlformats.org/drawingml/2006/table">
            <a:tbl>
              <a:tblPr>
                <a:tableStyleId>{2D5ABB26-0587-4C30-8999-92F81FD0307C}</a:tableStyleId>
              </a:tblPr>
              <a:tblGrid>
                <a:gridCol w="1364776">
                  <a:extLst>
                    <a:ext uri="{9D8B030D-6E8A-4147-A177-3AD203B41FA5}">
                      <a16:colId xmlns:a16="http://schemas.microsoft.com/office/drawing/2014/main" val="20000"/>
                    </a:ext>
                  </a:extLst>
                </a:gridCol>
                <a:gridCol w="1528549">
                  <a:extLst>
                    <a:ext uri="{9D8B030D-6E8A-4147-A177-3AD203B41FA5}">
                      <a16:colId xmlns:a16="http://schemas.microsoft.com/office/drawing/2014/main" val="20001"/>
                    </a:ext>
                  </a:extLst>
                </a:gridCol>
                <a:gridCol w="1528549">
                  <a:extLst>
                    <a:ext uri="{9D8B030D-6E8A-4147-A177-3AD203B41FA5}">
                      <a16:colId xmlns:a16="http://schemas.microsoft.com/office/drawing/2014/main" val="20002"/>
                    </a:ext>
                  </a:extLst>
                </a:gridCol>
                <a:gridCol w="1528549">
                  <a:extLst>
                    <a:ext uri="{9D8B030D-6E8A-4147-A177-3AD203B41FA5}">
                      <a16:colId xmlns:a16="http://schemas.microsoft.com/office/drawing/2014/main" val="20003"/>
                    </a:ext>
                  </a:extLst>
                </a:gridCol>
                <a:gridCol w="1364776">
                  <a:extLst>
                    <a:ext uri="{9D8B030D-6E8A-4147-A177-3AD203B41FA5}">
                      <a16:colId xmlns:a16="http://schemas.microsoft.com/office/drawing/2014/main" val="20004"/>
                    </a:ext>
                  </a:extLst>
                </a:gridCol>
              </a:tblGrid>
              <a:tr h="882424">
                <a:tc>
                  <a:txBody>
                    <a:bodyPr/>
                    <a:lstStyle/>
                    <a:p>
                      <a:pPr algn="ctr" fontAlgn="b"/>
                      <a:r>
                        <a:rPr lang="en-US" sz="1800" b="1" u="none" strike="noStrike" dirty="0" smtClean="0">
                          <a:effectLst/>
                          <a:latin typeface="+mj-lt"/>
                        </a:rPr>
                        <a:t>Size</a:t>
                      </a:r>
                      <a:r>
                        <a:rPr lang="en-US" sz="1800" b="1" u="none" strike="noStrike" baseline="0" dirty="0" smtClean="0">
                          <a:effectLst/>
                          <a:latin typeface="+mj-lt"/>
                        </a:rPr>
                        <a:t> (</a:t>
                      </a:r>
                      <a:r>
                        <a:rPr lang="en-US" sz="1800" b="1" u="none" strike="noStrike" dirty="0" smtClean="0">
                          <a:effectLst/>
                          <a:latin typeface="+mj-lt"/>
                        </a:rPr>
                        <a:t>feet</a:t>
                      </a:r>
                      <a:r>
                        <a:rPr lang="en-US" sz="1800" b="1" u="none" strike="noStrike" baseline="30000" dirty="0" smtClean="0">
                          <a:effectLst/>
                          <a:latin typeface="+mj-lt"/>
                        </a:rPr>
                        <a:t>2</a:t>
                      </a:r>
                      <a:r>
                        <a:rPr lang="en-US" sz="1800" b="1" u="none" strike="noStrike" baseline="0" dirty="0" smtClean="0">
                          <a:effectLst/>
                          <a:latin typeface="+mj-lt"/>
                        </a:rPr>
                        <a:t>)</a:t>
                      </a:r>
                    </a:p>
                    <a:p>
                      <a:pPr algn="ctr" fontAlgn="b"/>
                      <a:endParaRPr lang="en-US" sz="1800" b="1" u="none" strike="noStrike" baseline="0" dirty="0" smtClean="0">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mj-lt"/>
                        </a:rPr>
                        <a:t>Number of bedrooms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mj-lt"/>
                        </a:rPr>
                        <a:t>Number of floors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mj-lt"/>
                        </a:rPr>
                        <a:t>Age</a:t>
                      </a:r>
                      <a:r>
                        <a:rPr lang="en-US" sz="1800" b="1" i="0" u="none" strike="noStrike" baseline="0" dirty="0" smtClean="0">
                          <a:solidFill>
                            <a:srgbClr val="000000"/>
                          </a:solidFill>
                          <a:effectLst/>
                          <a:latin typeface="+mj-lt"/>
                        </a:rPr>
                        <a:t> of home (years)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mj-lt"/>
                        </a:rPr>
                        <a:t>Price ($1000)</a:t>
                      </a:r>
                    </a:p>
                    <a:p>
                      <a:pPr algn="ctr" fontAlgn="b"/>
                      <a:endParaRPr lang="en-US" sz="1800" b="1" i="0" u="none" strike="noStrike" dirty="0" smtClean="0">
                        <a:solidFill>
                          <a:srgbClr val="000000"/>
                        </a:solidFill>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2000" u="none" strike="noStrike" smtClean="0">
                          <a:effectLst/>
                          <a:latin typeface="+mj-lt"/>
                        </a:rPr>
                        <a:t>2104</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smtClean="0">
                          <a:solidFill>
                            <a:schemeClr val="tx1"/>
                          </a:solidFill>
                          <a:effectLst/>
                          <a:latin typeface="+mj-lt"/>
                        </a:rPr>
                        <a:t>5</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smtClean="0">
                          <a:solidFill>
                            <a:srgbClr val="000000"/>
                          </a:solidFill>
                          <a:effectLst/>
                          <a:latin typeface="+mj-lt"/>
                        </a:rPr>
                        <a:t>1</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smtClean="0">
                          <a:solidFill>
                            <a:schemeClr val="tx1"/>
                          </a:solidFill>
                          <a:effectLst/>
                          <a:latin typeface="+mj-lt"/>
                        </a:rPr>
                        <a:t>45</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smtClean="0">
                          <a:solidFill>
                            <a:srgbClr val="000000"/>
                          </a:solidFill>
                          <a:effectLst/>
                          <a:latin typeface="+mj-lt"/>
                        </a:rPr>
                        <a:t>460</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2000" u="none" strike="noStrike" dirty="0" smtClean="0">
                          <a:effectLst/>
                          <a:latin typeface="+mj-lt"/>
                        </a:rPr>
                        <a:t>1416</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chemeClr val="tx1"/>
                          </a:solidFill>
                          <a:effectLst/>
                          <a:latin typeface="+mj-lt"/>
                        </a:rPr>
                        <a:t>3</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2</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chemeClr val="tx1"/>
                          </a:solidFill>
                          <a:effectLst/>
                          <a:latin typeface="+mj-lt"/>
                        </a:rPr>
                        <a:t>40</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232</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99003">
                <a:tc>
                  <a:txBody>
                    <a:bodyPr/>
                    <a:lstStyle/>
                    <a:p>
                      <a:pPr algn="ctr" fontAlgn="b"/>
                      <a:r>
                        <a:rPr lang="en-US" sz="2000" b="0" i="0" u="none" strike="noStrike" dirty="0" smtClean="0">
                          <a:solidFill>
                            <a:srgbClr val="000000"/>
                          </a:solidFill>
                          <a:effectLst/>
                          <a:latin typeface="+mj-lt"/>
                        </a:rPr>
                        <a:t>1534</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u="none" strike="noStrike" dirty="0" smtClean="0">
                          <a:effectLst/>
                          <a:latin typeface="+mj-lt"/>
                        </a:rPr>
                        <a:t>3</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2</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u="none" strike="noStrike" dirty="0" smtClean="0">
                          <a:effectLst/>
                          <a:latin typeface="+mj-lt"/>
                        </a:rPr>
                        <a:t>30</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315</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99003">
                <a:tc>
                  <a:txBody>
                    <a:bodyPr/>
                    <a:lstStyle/>
                    <a:p>
                      <a:pPr algn="ctr" fontAlgn="b"/>
                      <a:r>
                        <a:rPr lang="en-US" sz="2000" b="0" i="0" u="none" strike="noStrike" dirty="0" smtClean="0">
                          <a:solidFill>
                            <a:srgbClr val="000000"/>
                          </a:solidFill>
                          <a:effectLst/>
                          <a:latin typeface="+mj-lt"/>
                        </a:rPr>
                        <a:t>852</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2</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1</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36</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178</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r h="299003">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smtClean="0">
                          <a:solidFill>
                            <a:srgbClr val="000000"/>
                          </a:solidFill>
                          <a:effectLst/>
                          <a:latin typeface="+mj-lt"/>
                        </a:rPr>
                        <a:t>…</a:t>
                      </a:r>
                      <a:endParaRPr lang="en-US" sz="20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bl>
          </a:graphicData>
        </a:graphic>
      </p:graphicFrame>
      <p:sp>
        <p:nvSpPr>
          <p:cNvPr id="8" name="TextBox 7"/>
          <p:cNvSpPr txBox="1"/>
          <p:nvPr/>
        </p:nvSpPr>
        <p:spPr>
          <a:xfrm>
            <a:off x="304800" y="285750"/>
            <a:ext cx="7772400" cy="461665"/>
          </a:xfrm>
          <a:prstGeom prst="rect">
            <a:avLst/>
          </a:prstGeom>
          <a:noFill/>
        </p:spPr>
        <p:txBody>
          <a:bodyPr wrap="square" rtlCol="0">
            <a:spAutoFit/>
          </a:bodyPr>
          <a:lstStyle/>
          <a:p>
            <a:r>
              <a:rPr lang="en-US" sz="2400" b="1" dirty="0" smtClean="0"/>
              <a:t>Multiple features (variables).</a:t>
            </a:r>
            <a:endParaRPr lang="en-US" sz="2400" b="1" dirty="0"/>
          </a:p>
        </p:txBody>
      </p:sp>
    </p:spTree>
    <p:extLst>
      <p:ext uri="{BB962C8B-B14F-4D97-AF65-F5344CB8AC3E}">
        <p14:creationId xmlns:p14="http://schemas.microsoft.com/office/powerpoint/2010/main" val="3003617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05033276"/>
              </p:ext>
            </p:extLst>
          </p:nvPr>
        </p:nvGraphicFramePr>
        <p:xfrm>
          <a:off x="636896" y="868054"/>
          <a:ext cx="6400799" cy="2209800"/>
        </p:xfrm>
        <a:graphic>
          <a:graphicData uri="http://schemas.openxmlformats.org/drawingml/2006/table">
            <a:tbl>
              <a:tblPr>
                <a:tableStyleId>{2D5ABB26-0587-4C30-8999-92F81FD0307C}</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646946">
                <a:tc>
                  <a:txBody>
                    <a:bodyPr/>
                    <a:lstStyle/>
                    <a:p>
                      <a:pPr algn="ctr" fontAlgn="b"/>
                      <a:r>
                        <a:rPr lang="en-US" sz="1600" b="1" u="none" strike="noStrike" dirty="0" smtClean="0">
                          <a:effectLst/>
                          <a:latin typeface="+mj-lt"/>
                        </a:rPr>
                        <a:t>Size</a:t>
                      </a:r>
                      <a:r>
                        <a:rPr lang="en-US" sz="1600" b="1" u="none" strike="noStrike" baseline="0" dirty="0" smtClean="0">
                          <a:effectLst/>
                          <a:latin typeface="+mj-lt"/>
                        </a:rPr>
                        <a:t> (</a:t>
                      </a:r>
                      <a:r>
                        <a:rPr lang="en-US" sz="1600" b="1" u="none" strike="noStrike" dirty="0" smtClean="0">
                          <a:effectLst/>
                          <a:latin typeface="+mj-lt"/>
                        </a:rPr>
                        <a:t>feet</a:t>
                      </a:r>
                      <a:r>
                        <a:rPr lang="en-US" sz="1600" b="1" u="none" strike="noStrike" baseline="30000" dirty="0" smtClean="0">
                          <a:effectLst/>
                          <a:latin typeface="+mj-lt"/>
                        </a:rPr>
                        <a:t>2</a:t>
                      </a:r>
                      <a:r>
                        <a:rPr lang="en-US" sz="1600" b="1" u="none" strike="noStrike" baseline="0" dirty="0" smtClean="0">
                          <a:effectLst/>
                          <a:latin typeface="+mj-lt"/>
                        </a:rPr>
                        <a:t>)</a:t>
                      </a:r>
                    </a:p>
                    <a:p>
                      <a:pPr algn="ctr" fontAlgn="b"/>
                      <a:endParaRPr lang="en-US" sz="1600" b="1" u="none" strike="noStrike" baseline="0" dirty="0" smtClean="0">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Number of bedrooms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Number of floors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Age</a:t>
                      </a:r>
                      <a:r>
                        <a:rPr lang="en-US" sz="1600" b="1" i="0" u="none" strike="noStrike" baseline="0" dirty="0" smtClean="0">
                          <a:solidFill>
                            <a:srgbClr val="000000"/>
                          </a:solidFill>
                          <a:effectLst/>
                          <a:latin typeface="+mj-lt"/>
                        </a:rPr>
                        <a:t> of home (years)</a:t>
                      </a:r>
                    </a:p>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smtClean="0">
                          <a:solidFill>
                            <a:srgbClr val="000000"/>
                          </a:solidFill>
                          <a:effectLst/>
                          <a:latin typeface="+mj-lt"/>
                        </a:rPr>
                        <a:t>Price ($1000)</a:t>
                      </a:r>
                    </a:p>
                    <a:p>
                      <a:pPr algn="ctr" fontAlgn="b"/>
                      <a:endParaRPr lang="en-US" sz="1600" b="1" i="0" u="none" strike="noStrike" dirty="0" smtClean="0">
                        <a:solidFill>
                          <a:srgbClr val="000000"/>
                        </a:solidFill>
                        <a:effectLst/>
                        <a:latin typeface="+mj-lt"/>
                      </a:endParaRPr>
                    </a:p>
                    <a:p>
                      <a:pPr algn="ctr" fontAlgn="b"/>
                      <a:endParaRPr lang="en-US" sz="2000" b="1" i="0" u="none" strike="noStrike" dirty="0" smtClean="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6703">
                <a:tc>
                  <a:txBody>
                    <a:bodyPr/>
                    <a:lstStyle/>
                    <a:p>
                      <a:pPr algn="ctr" fontAlgn="b"/>
                      <a:r>
                        <a:rPr lang="en-US" sz="1800" u="none" strike="noStrike" dirty="0" smtClean="0">
                          <a:effectLst/>
                          <a:latin typeface="+mj-lt"/>
                        </a:rPr>
                        <a:t>2104</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chemeClr val="tx1"/>
                          </a:solidFill>
                          <a:effectLst/>
                          <a:latin typeface="+mj-lt"/>
                        </a:rPr>
                        <a:t>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chemeClr val="tx1"/>
                          </a:solidFill>
                          <a:effectLst/>
                          <a:latin typeface="+mj-lt"/>
                        </a:rPr>
                        <a:t>45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dirty="0" smtClean="0">
                          <a:solidFill>
                            <a:srgbClr val="000000"/>
                          </a:solidFill>
                          <a:effectLst/>
                          <a:latin typeface="+mj-lt"/>
                        </a:rPr>
                        <a:t>460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19213">
                <a:tc>
                  <a:txBody>
                    <a:bodyPr/>
                    <a:lstStyle/>
                    <a:p>
                      <a:pPr algn="ctr" fontAlgn="b"/>
                      <a:r>
                        <a:rPr lang="en-US" sz="1800" u="none" strike="noStrike" dirty="0" smtClean="0">
                          <a:effectLst/>
                          <a:latin typeface="+mj-lt"/>
                        </a:rPr>
                        <a:t>1416</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chemeClr val="tx1"/>
                          </a:solidFill>
                          <a:effectLst/>
                          <a:latin typeface="+mj-lt"/>
                        </a:rPr>
                        <a:t>3</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chemeClr val="tx1"/>
                          </a:solidFill>
                          <a:effectLst/>
                          <a:latin typeface="+mj-lt"/>
                        </a:rPr>
                        <a:t>40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232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19213">
                <a:tc>
                  <a:txBody>
                    <a:bodyPr/>
                    <a:lstStyle/>
                    <a:p>
                      <a:pPr algn="ctr" fontAlgn="b"/>
                      <a:r>
                        <a:rPr lang="en-US" sz="1800" b="0" i="0" u="none" strike="noStrike" dirty="0" smtClean="0">
                          <a:solidFill>
                            <a:srgbClr val="000000"/>
                          </a:solidFill>
                          <a:effectLst/>
                          <a:latin typeface="+mj-lt"/>
                        </a:rPr>
                        <a:t>1534</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3</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u="none" strike="noStrike" dirty="0" smtClean="0">
                          <a:effectLst/>
                          <a:latin typeface="+mj-lt"/>
                        </a:rPr>
                        <a:t>30</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315</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19213">
                <a:tc>
                  <a:txBody>
                    <a:bodyPr/>
                    <a:lstStyle/>
                    <a:p>
                      <a:pPr algn="ctr" fontAlgn="b"/>
                      <a:r>
                        <a:rPr lang="en-US" sz="1800" b="0" i="0" u="none" strike="noStrike" dirty="0" smtClean="0">
                          <a:solidFill>
                            <a:srgbClr val="000000"/>
                          </a:solidFill>
                          <a:effectLst/>
                          <a:latin typeface="+mj-lt"/>
                        </a:rPr>
                        <a:t>852</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2</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36</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178</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r h="219213">
                <a:tc>
                  <a:txBody>
                    <a:bodyPr/>
                    <a:lstStyle/>
                    <a:p>
                      <a:pPr algn="ctr" fontAlgn="b"/>
                      <a:r>
                        <a:rPr lang="en-US" sz="1800" b="0" i="0" u="none" strike="noStrike" dirty="0" smtClean="0">
                          <a:solidFill>
                            <a:srgbClr val="000000"/>
                          </a:solidFill>
                          <a:effectLst/>
                          <a:latin typeface="+mj-lt"/>
                        </a:rPr>
                        <a:t>…</a:t>
                      </a:r>
                      <a:endParaRPr lang="en-US" sz="1800" b="0" i="0" u="none" strike="noStrike" dirty="0">
                        <a:solidFill>
                          <a:srgbClr val="000000"/>
                        </a:solidFill>
                        <a:effectLst/>
                        <a:latin typeface="+mj-lt"/>
                      </a:endParaRPr>
                    </a:p>
                  </a:txBody>
                  <a:tcPr marL="7620" marR="7620" marT="762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1800" b="0" i="0" u="none" strike="noStrike" dirty="0" smtClean="0">
                          <a:solidFill>
                            <a:srgbClr val="000000"/>
                          </a:solidFill>
                          <a:effectLst/>
                          <a:latin typeface="+mj-lt"/>
                        </a:rPr>
                        <a:t>…</a:t>
                      </a:r>
                      <a:endParaRPr lang="en-US" sz="1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bl>
          </a:graphicData>
        </a:graphic>
      </p:graphicFrame>
      <p:sp>
        <p:nvSpPr>
          <p:cNvPr id="3" name="TextBox 2"/>
          <p:cNvSpPr txBox="1"/>
          <p:nvPr/>
        </p:nvSpPr>
        <p:spPr>
          <a:xfrm>
            <a:off x="304800" y="285750"/>
            <a:ext cx="7772400" cy="461665"/>
          </a:xfrm>
          <a:prstGeom prst="rect">
            <a:avLst/>
          </a:prstGeom>
          <a:noFill/>
        </p:spPr>
        <p:txBody>
          <a:bodyPr wrap="square" rtlCol="0">
            <a:spAutoFit/>
          </a:bodyPr>
          <a:lstStyle/>
          <a:p>
            <a:r>
              <a:rPr lang="en-US" sz="2400" b="1" dirty="0" smtClean="0"/>
              <a:t>Multiple features (variables).</a:t>
            </a:r>
            <a:endParaRPr lang="en-US" sz="2400" b="1" dirty="0"/>
          </a:p>
        </p:txBody>
      </p:sp>
      <p:sp>
        <p:nvSpPr>
          <p:cNvPr id="4" name="TextBox 3"/>
          <p:cNvSpPr txBox="1"/>
          <p:nvPr/>
        </p:nvSpPr>
        <p:spPr>
          <a:xfrm>
            <a:off x="329820" y="3189550"/>
            <a:ext cx="6756780" cy="1515800"/>
          </a:xfrm>
          <a:prstGeom prst="rect">
            <a:avLst/>
          </a:prstGeom>
          <a:noFill/>
        </p:spPr>
        <p:txBody>
          <a:bodyPr wrap="square" rtlCol="0">
            <a:spAutoFit/>
          </a:bodyPr>
          <a:lstStyle/>
          <a:p>
            <a:pPr>
              <a:spcAft>
                <a:spcPts val="400"/>
              </a:spcAft>
            </a:pPr>
            <a:r>
              <a:rPr lang="en-US" sz="2000" dirty="0" smtClean="0"/>
              <a:t>Notation:</a:t>
            </a:r>
          </a:p>
          <a:p>
            <a:pPr lvl="2">
              <a:spcAft>
                <a:spcPts val="400"/>
              </a:spcAft>
            </a:pPr>
            <a:r>
              <a:rPr lang="en-US" sz="2000" dirty="0" smtClean="0"/>
              <a:t>= number of features</a:t>
            </a:r>
          </a:p>
          <a:p>
            <a:pPr lvl="2">
              <a:spcAft>
                <a:spcPts val="700"/>
              </a:spcAft>
            </a:pPr>
            <a:r>
              <a:rPr lang="en-US" sz="2000" dirty="0" smtClean="0"/>
              <a:t>= input (features) of        training example.</a:t>
            </a:r>
          </a:p>
          <a:p>
            <a:pPr lvl="2">
              <a:spcAft>
                <a:spcPts val="700"/>
              </a:spcAft>
            </a:pPr>
            <a:r>
              <a:rPr lang="en-US" sz="2000" dirty="0" smtClean="0"/>
              <a:t>= value of feature    in        training example.</a:t>
            </a:r>
          </a:p>
        </p:txBody>
      </p:sp>
      <p:pic>
        <p:nvPicPr>
          <p:cNvPr id="15" name="Picture 1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08530" y="3705451"/>
            <a:ext cx="139065" cy="114300"/>
          </a:xfrm>
          <a:prstGeom prst="rect">
            <a:avLst/>
          </a:prstGeom>
        </p:spPr>
      </p:pic>
      <p:pic>
        <p:nvPicPr>
          <p:cNvPr id="16" name="Picture 1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12876" y="3953101"/>
            <a:ext cx="350520" cy="230505"/>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12876" y="4313261"/>
            <a:ext cx="350520" cy="375285"/>
          </a:xfrm>
          <a:prstGeom prst="rect">
            <a:avLst/>
          </a:prstGeom>
        </p:spPr>
      </p:pic>
      <p:pic>
        <p:nvPicPr>
          <p:cNvPr id="18" name="Picture 17"/>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492817" y="3953101"/>
            <a:ext cx="268605" cy="217170"/>
          </a:xfrm>
          <a:prstGeom prst="rect">
            <a:avLst/>
          </a:prstGeom>
        </p:spPr>
      </p:pic>
      <p:pic>
        <p:nvPicPr>
          <p:cNvPr id="21" name="Picture 2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693097" y="4370601"/>
            <a:ext cx="268605" cy="217170"/>
          </a:xfrm>
          <a:prstGeom prst="rect">
            <a:avLst/>
          </a:prstGeom>
        </p:spPr>
      </p:pic>
      <p:pic>
        <p:nvPicPr>
          <p:cNvPr id="20" name="Picture 19"/>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200400" y="4408511"/>
            <a:ext cx="104775" cy="219075"/>
          </a:xfrm>
          <a:prstGeom prst="rect">
            <a:avLst/>
          </a:prstGeom>
        </p:spPr>
      </p:pic>
      <p:sp>
        <p:nvSpPr>
          <p:cNvPr id="6" name="TextBox 5"/>
          <p:cNvSpPr txBox="1"/>
          <p:nvPr/>
        </p:nvSpPr>
        <p:spPr>
          <a:xfrm>
            <a:off x="6019800" y="133570"/>
            <a:ext cx="2330160"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Questions: what is x</a:t>
            </a:r>
            <a:r>
              <a:rPr lang="en-US" baseline="-25000" dirty="0" smtClean="0"/>
              <a:t>2</a:t>
            </a:r>
            <a:r>
              <a:rPr lang="en-US" baseline="30000" dirty="0" smtClean="0"/>
              <a:t>(3)</a:t>
            </a:r>
            <a:r>
              <a:rPr lang="en-US" dirty="0" smtClean="0"/>
              <a:t>, x</a:t>
            </a:r>
            <a:r>
              <a:rPr lang="en-US" baseline="-25000" dirty="0"/>
              <a:t>4</a:t>
            </a:r>
            <a:r>
              <a:rPr lang="en-US" baseline="30000" dirty="0"/>
              <a:t>(2</a:t>
            </a:r>
            <a:r>
              <a:rPr lang="en-US" baseline="30000" dirty="0" smtClean="0"/>
              <a:t>)</a:t>
            </a:r>
            <a:r>
              <a:rPr lang="en-US" dirty="0" smtClean="0"/>
              <a:t>, x</a:t>
            </a:r>
            <a:r>
              <a:rPr lang="en-US" baseline="-25000" dirty="0"/>
              <a:t>1</a:t>
            </a:r>
            <a:r>
              <a:rPr lang="en-US" baseline="30000" dirty="0" smtClean="0"/>
              <a:t>(4)?</a:t>
            </a:r>
            <a:endParaRPr lang="en-US" baseline="30000" dirty="0"/>
          </a:p>
        </p:txBody>
      </p:sp>
      <p:sp>
        <p:nvSpPr>
          <p:cNvPr id="7" name="TextBox 6"/>
          <p:cNvSpPr txBox="1"/>
          <p:nvPr/>
        </p:nvSpPr>
        <p:spPr>
          <a:xfrm>
            <a:off x="4800600" y="3577935"/>
            <a:ext cx="538930" cy="369332"/>
          </a:xfrm>
          <a:prstGeom prst="rect">
            <a:avLst/>
          </a:prstGeom>
          <a:noFill/>
        </p:spPr>
        <p:txBody>
          <a:bodyPr wrap="none" rtlCol="0">
            <a:spAutoFit/>
          </a:bodyPr>
          <a:lstStyle/>
          <a:p>
            <a:r>
              <a:rPr lang="en-US" dirty="0" smtClean="0">
                <a:solidFill>
                  <a:srgbClr val="00B0F0"/>
                </a:solidFill>
              </a:rPr>
              <a:t>n=4</a:t>
            </a:r>
            <a:endParaRPr lang="en-US" dirty="0">
              <a:solidFill>
                <a:srgbClr val="00B0F0"/>
              </a:solidFill>
            </a:endParaRPr>
          </a:p>
        </p:txBody>
      </p:sp>
      <p:sp>
        <p:nvSpPr>
          <p:cNvPr id="8" name="TextBox 7"/>
          <p:cNvSpPr txBox="1"/>
          <p:nvPr/>
        </p:nvSpPr>
        <p:spPr>
          <a:xfrm>
            <a:off x="659308" y="1263316"/>
            <a:ext cx="362600" cy="369332"/>
          </a:xfrm>
          <a:prstGeom prst="rect">
            <a:avLst/>
          </a:prstGeom>
          <a:noFill/>
        </p:spPr>
        <p:txBody>
          <a:bodyPr wrap="none" rtlCol="0">
            <a:spAutoFit/>
          </a:bodyPr>
          <a:lstStyle/>
          <a:p>
            <a:r>
              <a:rPr lang="en-US" dirty="0" smtClean="0">
                <a:solidFill>
                  <a:srgbClr val="00B0F0"/>
                </a:solidFill>
              </a:rPr>
              <a:t>x</a:t>
            </a:r>
            <a:r>
              <a:rPr lang="en-US" baseline="-25000" dirty="0" smtClean="0">
                <a:solidFill>
                  <a:srgbClr val="00B0F0"/>
                </a:solidFill>
              </a:rPr>
              <a:t>1</a:t>
            </a:r>
            <a:endParaRPr lang="en-US" baseline="-25000" dirty="0">
              <a:solidFill>
                <a:srgbClr val="00B0F0"/>
              </a:solidFill>
            </a:endParaRPr>
          </a:p>
        </p:txBody>
      </p:sp>
      <p:sp>
        <p:nvSpPr>
          <p:cNvPr id="17" name="TextBox 16"/>
          <p:cNvSpPr txBox="1"/>
          <p:nvPr/>
        </p:nvSpPr>
        <p:spPr>
          <a:xfrm>
            <a:off x="2563983" y="1308504"/>
            <a:ext cx="362600" cy="369332"/>
          </a:xfrm>
          <a:prstGeom prst="rect">
            <a:avLst/>
          </a:prstGeom>
          <a:noFill/>
        </p:spPr>
        <p:txBody>
          <a:bodyPr wrap="none" rtlCol="0">
            <a:spAutoFit/>
          </a:bodyPr>
          <a:lstStyle/>
          <a:p>
            <a:r>
              <a:rPr lang="en-US" dirty="0" smtClean="0">
                <a:solidFill>
                  <a:srgbClr val="00B0F0"/>
                </a:solidFill>
              </a:rPr>
              <a:t>x</a:t>
            </a:r>
            <a:r>
              <a:rPr lang="en-US" baseline="-25000" dirty="0" smtClean="0">
                <a:solidFill>
                  <a:srgbClr val="00B0F0"/>
                </a:solidFill>
              </a:rPr>
              <a:t>2</a:t>
            </a:r>
            <a:endParaRPr lang="en-US" baseline="-25000" dirty="0">
              <a:solidFill>
                <a:srgbClr val="00B0F0"/>
              </a:solidFill>
            </a:endParaRPr>
          </a:p>
        </p:txBody>
      </p:sp>
      <p:sp>
        <p:nvSpPr>
          <p:cNvPr id="22" name="TextBox 21"/>
          <p:cNvSpPr txBox="1"/>
          <p:nvPr/>
        </p:nvSpPr>
        <p:spPr>
          <a:xfrm>
            <a:off x="3655995" y="1285910"/>
            <a:ext cx="362600" cy="369332"/>
          </a:xfrm>
          <a:prstGeom prst="rect">
            <a:avLst/>
          </a:prstGeom>
          <a:noFill/>
        </p:spPr>
        <p:txBody>
          <a:bodyPr wrap="none" rtlCol="0">
            <a:spAutoFit/>
          </a:bodyPr>
          <a:lstStyle/>
          <a:p>
            <a:r>
              <a:rPr lang="en-US" dirty="0" smtClean="0">
                <a:solidFill>
                  <a:srgbClr val="00B0F0"/>
                </a:solidFill>
              </a:rPr>
              <a:t>x</a:t>
            </a:r>
            <a:r>
              <a:rPr lang="en-US" baseline="-25000" dirty="0" smtClean="0">
                <a:solidFill>
                  <a:srgbClr val="00B0F0"/>
                </a:solidFill>
              </a:rPr>
              <a:t>3</a:t>
            </a:r>
            <a:endParaRPr lang="en-US" baseline="-25000" dirty="0">
              <a:solidFill>
                <a:srgbClr val="00B0F0"/>
              </a:solidFill>
            </a:endParaRPr>
          </a:p>
        </p:txBody>
      </p:sp>
      <p:sp>
        <p:nvSpPr>
          <p:cNvPr id="23" name="TextBox 22"/>
          <p:cNvSpPr txBox="1"/>
          <p:nvPr/>
        </p:nvSpPr>
        <p:spPr>
          <a:xfrm>
            <a:off x="5114820" y="1263316"/>
            <a:ext cx="362600" cy="369332"/>
          </a:xfrm>
          <a:prstGeom prst="rect">
            <a:avLst/>
          </a:prstGeom>
          <a:noFill/>
        </p:spPr>
        <p:txBody>
          <a:bodyPr wrap="none" rtlCol="0">
            <a:spAutoFit/>
          </a:bodyPr>
          <a:lstStyle/>
          <a:p>
            <a:r>
              <a:rPr lang="en-US" dirty="0" smtClean="0">
                <a:solidFill>
                  <a:srgbClr val="00B0F0"/>
                </a:solidFill>
              </a:rPr>
              <a:t>x</a:t>
            </a:r>
            <a:r>
              <a:rPr lang="en-US" baseline="-25000" dirty="0" smtClean="0">
                <a:solidFill>
                  <a:srgbClr val="00B0F0"/>
                </a:solidFill>
              </a:rPr>
              <a:t>4</a:t>
            </a:r>
            <a:endParaRPr lang="en-US" baseline="-25000" dirty="0">
              <a:solidFill>
                <a:srgbClr val="00B0F0"/>
              </a:solidFill>
            </a:endParaRPr>
          </a:p>
        </p:txBody>
      </p:sp>
      <p:sp>
        <p:nvSpPr>
          <p:cNvPr id="24" name="TextBox 23"/>
          <p:cNvSpPr txBox="1"/>
          <p:nvPr/>
        </p:nvSpPr>
        <p:spPr>
          <a:xfrm>
            <a:off x="6471382" y="1263316"/>
            <a:ext cx="288862" cy="369332"/>
          </a:xfrm>
          <a:prstGeom prst="rect">
            <a:avLst/>
          </a:prstGeom>
          <a:noFill/>
        </p:spPr>
        <p:txBody>
          <a:bodyPr wrap="none" rtlCol="0">
            <a:spAutoFit/>
          </a:bodyPr>
          <a:lstStyle/>
          <a:p>
            <a:r>
              <a:rPr lang="en-US" dirty="0" smtClean="0">
                <a:solidFill>
                  <a:srgbClr val="00B0F0"/>
                </a:solidFill>
              </a:rPr>
              <a:t>y</a:t>
            </a:r>
            <a:endParaRPr lang="en-US" baseline="-25000" dirty="0">
              <a:solidFill>
                <a:srgbClr val="00B0F0"/>
              </a:solidFill>
            </a:endParaRPr>
          </a:p>
        </p:txBody>
      </p:sp>
      <p:sp>
        <p:nvSpPr>
          <p:cNvPr id="9" name="Rectangle 8"/>
          <p:cNvSpPr/>
          <p:nvPr/>
        </p:nvSpPr>
        <p:spPr>
          <a:xfrm>
            <a:off x="840608" y="1932289"/>
            <a:ext cx="4229457" cy="25846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67600" y="1874198"/>
            <a:ext cx="1841017" cy="646331"/>
          </a:xfrm>
          <a:prstGeom prst="rect">
            <a:avLst/>
          </a:prstGeom>
          <a:noFill/>
        </p:spPr>
        <p:txBody>
          <a:bodyPr wrap="none" rtlCol="0">
            <a:spAutoFit/>
          </a:bodyPr>
          <a:lstStyle/>
          <a:p>
            <a:r>
              <a:rPr lang="en-US" dirty="0"/>
              <a:t>m</a:t>
            </a:r>
            <a:r>
              <a:rPr lang="en-US" dirty="0" smtClean="0"/>
              <a:t>=47 </a:t>
            </a:r>
          </a:p>
          <a:p>
            <a:r>
              <a:rPr lang="en-US" dirty="0" smtClean="0"/>
              <a:t>training examples</a:t>
            </a:r>
            <a:endParaRPr lang="en-US" dirty="0"/>
          </a:p>
        </p:txBody>
      </p:sp>
      <p:sp>
        <p:nvSpPr>
          <p:cNvPr id="11" name="TextBox 10"/>
          <p:cNvSpPr txBox="1"/>
          <p:nvPr/>
        </p:nvSpPr>
        <p:spPr>
          <a:xfrm>
            <a:off x="5943600" y="3947267"/>
            <a:ext cx="2000869" cy="369332"/>
          </a:xfrm>
          <a:prstGeom prst="rect">
            <a:avLst/>
          </a:prstGeom>
          <a:noFill/>
        </p:spPr>
        <p:txBody>
          <a:bodyPr wrap="none" rtlCol="0">
            <a:spAutoFit/>
          </a:bodyPr>
          <a:lstStyle/>
          <a:p>
            <a:r>
              <a:rPr lang="en-US" dirty="0" smtClean="0">
                <a:solidFill>
                  <a:srgbClr val="C00000"/>
                </a:solidFill>
              </a:rPr>
              <a:t>X</a:t>
            </a:r>
            <a:r>
              <a:rPr lang="en-US" baseline="30000" dirty="0" smtClean="0">
                <a:solidFill>
                  <a:srgbClr val="C00000"/>
                </a:solidFill>
              </a:rPr>
              <a:t>(2)</a:t>
            </a:r>
            <a:r>
              <a:rPr lang="en-US" dirty="0" smtClean="0">
                <a:solidFill>
                  <a:srgbClr val="C00000"/>
                </a:solidFill>
              </a:rPr>
              <a:t>=[1416, 3, 2, 40]</a:t>
            </a:r>
            <a:endParaRPr lang="en-US" dirty="0">
              <a:solidFill>
                <a:srgbClr val="C00000"/>
              </a:solidFill>
            </a:endParaRPr>
          </a:p>
        </p:txBody>
      </p:sp>
      <p:sp>
        <p:nvSpPr>
          <p:cNvPr id="12" name="Rectangle 11"/>
          <p:cNvSpPr/>
          <p:nvPr/>
        </p:nvSpPr>
        <p:spPr>
          <a:xfrm>
            <a:off x="5961752" y="4537713"/>
            <a:ext cx="787395" cy="369332"/>
          </a:xfrm>
          <a:prstGeom prst="rect">
            <a:avLst/>
          </a:prstGeom>
        </p:spPr>
        <p:txBody>
          <a:bodyPr wrap="none">
            <a:spAutoFit/>
          </a:bodyPr>
          <a:lstStyle/>
          <a:p>
            <a:r>
              <a:rPr lang="en-US" dirty="0" smtClean="0">
                <a:solidFill>
                  <a:srgbClr val="C00000"/>
                </a:solidFill>
              </a:rPr>
              <a:t>X</a:t>
            </a:r>
            <a:r>
              <a:rPr lang="en-US" baseline="-25000" dirty="0" smtClean="0">
                <a:solidFill>
                  <a:srgbClr val="C00000"/>
                </a:solidFill>
              </a:rPr>
              <a:t>3</a:t>
            </a:r>
            <a:r>
              <a:rPr lang="en-US" baseline="30000" dirty="0" smtClean="0">
                <a:solidFill>
                  <a:srgbClr val="C00000"/>
                </a:solidFill>
              </a:rPr>
              <a:t>(2)</a:t>
            </a:r>
            <a:r>
              <a:rPr lang="en-US" dirty="0" smtClean="0">
                <a:solidFill>
                  <a:srgbClr val="C00000"/>
                </a:solidFill>
              </a:rPr>
              <a:t>=2</a:t>
            </a:r>
            <a:endParaRPr lang="en-US" dirty="0"/>
          </a:p>
        </p:txBody>
      </p:sp>
    </p:spTree>
    <p:extLst>
      <p:ext uri="{BB962C8B-B14F-4D97-AF65-F5344CB8AC3E}">
        <p14:creationId xmlns:p14="http://schemas.microsoft.com/office/powerpoint/2010/main" val="20179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285750"/>
            <a:ext cx="7772400" cy="461665"/>
          </a:xfrm>
          <a:prstGeom prst="rect">
            <a:avLst/>
          </a:prstGeom>
          <a:noFill/>
        </p:spPr>
        <p:txBody>
          <a:bodyPr wrap="square" rtlCol="0">
            <a:spAutoFit/>
          </a:bodyPr>
          <a:lstStyle/>
          <a:p>
            <a:r>
              <a:rPr lang="en-US" sz="2400" dirty="0" smtClean="0"/>
              <a:t>Hypothesis:</a:t>
            </a:r>
            <a:endParaRPr lang="en-US" sz="2400" dirty="0"/>
          </a:p>
        </p:txBody>
      </p:sp>
      <p:sp>
        <p:nvSpPr>
          <p:cNvPr id="6" name="TextBox 5"/>
          <p:cNvSpPr txBox="1"/>
          <p:nvPr/>
        </p:nvSpPr>
        <p:spPr>
          <a:xfrm>
            <a:off x="342900" y="747415"/>
            <a:ext cx="7772400" cy="461665"/>
          </a:xfrm>
          <a:prstGeom prst="rect">
            <a:avLst/>
          </a:prstGeom>
          <a:noFill/>
        </p:spPr>
        <p:txBody>
          <a:bodyPr wrap="square" rtlCol="0">
            <a:spAutoFit/>
          </a:bodyPr>
          <a:lstStyle/>
          <a:p>
            <a:r>
              <a:rPr lang="en-US" sz="2400" dirty="0" smtClean="0"/>
              <a:t>	Previously:</a:t>
            </a:r>
            <a:endParaRPr lang="en-US" sz="2400" dirty="0"/>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048000" y="799558"/>
            <a:ext cx="2568321" cy="357378"/>
          </a:xfrm>
          <a:prstGeom prst="rect">
            <a:avLst/>
          </a:prstGeom>
        </p:spPr>
      </p:pic>
      <p:sp>
        <p:nvSpPr>
          <p:cNvPr id="4" name="TextBox 3"/>
          <p:cNvSpPr txBox="1"/>
          <p:nvPr/>
        </p:nvSpPr>
        <p:spPr>
          <a:xfrm>
            <a:off x="1382319" y="1670745"/>
            <a:ext cx="5646097" cy="2554545"/>
          </a:xfrm>
          <a:prstGeom prst="rect">
            <a:avLst/>
          </a:prstGeom>
          <a:noFill/>
        </p:spPr>
        <p:txBody>
          <a:bodyPr wrap="none" rtlCol="0">
            <a:spAutoFit/>
          </a:bodyPr>
          <a:lstStyle/>
          <a:p>
            <a:r>
              <a:rPr lang="en-US" sz="3200" dirty="0"/>
              <a:t>h</a:t>
            </a:r>
            <a:r>
              <a:rPr lang="el-GR" sz="3200" baseline="-25000" dirty="0" smtClean="0"/>
              <a:t>θ</a:t>
            </a:r>
            <a:r>
              <a:rPr lang="en-US" sz="3200" dirty="0" smtClean="0"/>
              <a:t>(x)=</a:t>
            </a:r>
            <a:r>
              <a:rPr lang="el-GR" sz="3200" dirty="0"/>
              <a:t> </a:t>
            </a:r>
            <a:r>
              <a:rPr lang="el-GR" sz="3200" dirty="0" smtClean="0"/>
              <a:t>θ</a:t>
            </a:r>
            <a:r>
              <a:rPr lang="en-US" sz="3200" baseline="-25000" dirty="0"/>
              <a:t>0</a:t>
            </a:r>
            <a:r>
              <a:rPr lang="en-US" sz="3200" dirty="0" smtClean="0"/>
              <a:t>+</a:t>
            </a:r>
            <a:r>
              <a:rPr lang="el-GR" sz="3200" dirty="0"/>
              <a:t> </a:t>
            </a:r>
            <a:r>
              <a:rPr lang="el-GR" sz="3200" dirty="0" smtClean="0"/>
              <a:t>θ</a:t>
            </a:r>
            <a:r>
              <a:rPr lang="en-US" sz="3200" baseline="-25000" dirty="0"/>
              <a:t>1</a:t>
            </a:r>
            <a:r>
              <a:rPr lang="en-US" sz="3200" dirty="0" smtClean="0"/>
              <a:t>x</a:t>
            </a:r>
            <a:r>
              <a:rPr lang="en-US" sz="3200" baseline="-25000" dirty="0"/>
              <a:t>1</a:t>
            </a:r>
            <a:r>
              <a:rPr lang="en-US" sz="3200" dirty="0" smtClean="0"/>
              <a:t>+</a:t>
            </a:r>
            <a:r>
              <a:rPr lang="el-GR" sz="3200" dirty="0"/>
              <a:t> </a:t>
            </a:r>
            <a:r>
              <a:rPr lang="el-GR" sz="3200" dirty="0" smtClean="0"/>
              <a:t>θ</a:t>
            </a:r>
            <a:r>
              <a:rPr lang="en-US" sz="3200" baseline="-25000" dirty="0"/>
              <a:t>2</a:t>
            </a:r>
            <a:r>
              <a:rPr lang="en-US" sz="3200" dirty="0" smtClean="0"/>
              <a:t>x</a:t>
            </a:r>
            <a:r>
              <a:rPr lang="en-US" sz="3200" baseline="-25000" dirty="0"/>
              <a:t>2</a:t>
            </a:r>
            <a:r>
              <a:rPr lang="en-US" sz="3200" dirty="0" smtClean="0"/>
              <a:t>+</a:t>
            </a:r>
            <a:r>
              <a:rPr lang="el-GR" sz="3200" dirty="0"/>
              <a:t> </a:t>
            </a:r>
            <a:r>
              <a:rPr lang="el-GR" sz="3200" dirty="0" smtClean="0"/>
              <a:t>θ</a:t>
            </a:r>
            <a:r>
              <a:rPr lang="en-US" sz="3200" baseline="-25000" dirty="0"/>
              <a:t>3</a:t>
            </a:r>
            <a:r>
              <a:rPr lang="en-US" sz="3200" dirty="0" smtClean="0"/>
              <a:t>x</a:t>
            </a:r>
            <a:r>
              <a:rPr lang="en-US" sz="3200" baseline="-25000" dirty="0"/>
              <a:t>3</a:t>
            </a:r>
            <a:r>
              <a:rPr lang="en-US" sz="3200" dirty="0" smtClean="0"/>
              <a:t>+</a:t>
            </a:r>
            <a:r>
              <a:rPr lang="el-GR" sz="3200" dirty="0"/>
              <a:t> </a:t>
            </a:r>
            <a:r>
              <a:rPr lang="el-GR" sz="3200" dirty="0" smtClean="0"/>
              <a:t>θ</a:t>
            </a:r>
            <a:r>
              <a:rPr lang="en-US" sz="3200" baseline="-25000" dirty="0"/>
              <a:t>4</a:t>
            </a:r>
            <a:r>
              <a:rPr lang="en-US" sz="3200" dirty="0" smtClean="0"/>
              <a:t>x</a:t>
            </a:r>
            <a:r>
              <a:rPr lang="en-US" sz="3200" baseline="-25000" dirty="0"/>
              <a:t>4</a:t>
            </a:r>
          </a:p>
          <a:p>
            <a:endParaRPr lang="en-US" sz="3200" dirty="0" smtClean="0"/>
          </a:p>
          <a:p>
            <a:r>
              <a:rPr lang="en-US" sz="3200" dirty="0" smtClean="0"/>
              <a:t>For example, </a:t>
            </a:r>
          </a:p>
          <a:p>
            <a:r>
              <a:rPr lang="en-US" sz="3200" dirty="0"/>
              <a:t>h</a:t>
            </a:r>
            <a:r>
              <a:rPr lang="el-GR" sz="3200" baseline="-25000" dirty="0"/>
              <a:t>θ</a:t>
            </a:r>
            <a:r>
              <a:rPr lang="en-US" sz="3200" dirty="0"/>
              <a:t>(x)=</a:t>
            </a:r>
            <a:r>
              <a:rPr lang="el-GR" sz="3200" dirty="0"/>
              <a:t> </a:t>
            </a:r>
            <a:r>
              <a:rPr lang="en-US" sz="3200" dirty="0" smtClean="0"/>
              <a:t>80+</a:t>
            </a:r>
            <a:r>
              <a:rPr lang="el-GR" sz="3200" dirty="0" smtClean="0"/>
              <a:t> </a:t>
            </a:r>
            <a:r>
              <a:rPr lang="en-US" sz="3200" dirty="0" smtClean="0"/>
              <a:t>0.1x</a:t>
            </a:r>
            <a:r>
              <a:rPr lang="en-US" sz="3200" baseline="-25000" dirty="0" smtClean="0"/>
              <a:t>1</a:t>
            </a:r>
            <a:r>
              <a:rPr lang="en-US" sz="3200" dirty="0"/>
              <a:t>+</a:t>
            </a:r>
            <a:r>
              <a:rPr lang="el-GR" sz="3200" dirty="0"/>
              <a:t> </a:t>
            </a:r>
            <a:r>
              <a:rPr lang="en-US" sz="3200" dirty="0" smtClean="0"/>
              <a:t>0.01x</a:t>
            </a:r>
            <a:r>
              <a:rPr lang="en-US" sz="3200" baseline="-25000" dirty="0" smtClean="0"/>
              <a:t>2</a:t>
            </a:r>
            <a:r>
              <a:rPr lang="en-US" sz="3200" dirty="0"/>
              <a:t>+</a:t>
            </a:r>
            <a:r>
              <a:rPr lang="el-GR" sz="3200" dirty="0"/>
              <a:t> </a:t>
            </a:r>
            <a:r>
              <a:rPr lang="en-US" sz="3200" dirty="0" smtClean="0"/>
              <a:t>3x</a:t>
            </a:r>
            <a:r>
              <a:rPr lang="en-US" sz="3200" baseline="-25000" dirty="0" smtClean="0"/>
              <a:t>3</a:t>
            </a:r>
            <a:r>
              <a:rPr lang="en-US" sz="3200" dirty="0" smtClean="0"/>
              <a:t>-2x</a:t>
            </a:r>
            <a:r>
              <a:rPr lang="en-US" sz="3200" baseline="-25000" dirty="0" smtClean="0"/>
              <a:t>4</a:t>
            </a:r>
            <a:endParaRPr lang="en-US" sz="3200" baseline="-25000" dirty="0"/>
          </a:p>
          <a:p>
            <a:endParaRPr lang="en-US" sz="3200" dirty="0"/>
          </a:p>
        </p:txBody>
      </p:sp>
      <p:cxnSp>
        <p:nvCxnSpPr>
          <p:cNvPr id="7" name="Straight Connector 6"/>
          <p:cNvCxnSpPr/>
          <p:nvPr/>
        </p:nvCxnSpPr>
        <p:spPr>
          <a:xfrm>
            <a:off x="2895600" y="978247"/>
            <a:ext cx="2819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705600" y="3638550"/>
            <a:ext cx="76200" cy="58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29400" y="4400550"/>
            <a:ext cx="1776127" cy="369332"/>
          </a:xfrm>
          <a:prstGeom prst="rect">
            <a:avLst/>
          </a:prstGeom>
          <a:noFill/>
        </p:spPr>
        <p:txBody>
          <a:bodyPr wrap="none" rtlCol="0">
            <a:spAutoFit/>
          </a:bodyPr>
          <a:lstStyle/>
          <a:p>
            <a:r>
              <a:rPr lang="en-US" dirty="0" smtClean="0"/>
              <a:t>Age of the house</a:t>
            </a:r>
            <a:endParaRPr lang="en-US" dirty="0"/>
          </a:p>
        </p:txBody>
      </p:sp>
    </p:spTree>
    <p:extLst>
      <p:ext uri="{BB962C8B-B14F-4D97-AF65-F5344CB8AC3E}">
        <p14:creationId xmlns:p14="http://schemas.microsoft.com/office/powerpoint/2010/main" val="347408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20" cstate="print">
            <a:extLst>
              <a:ext uri="{28A0092B-C50C-407E-A947-70E740481C1C}">
                <a14:useLocalDpi xmlns:a14="http://schemas.microsoft.com/office/drawing/2010/main" val="0"/>
              </a:ext>
            </a:extLst>
          </a:blip>
          <a:stretch>
            <a:fillRect/>
          </a:stretch>
        </p:blipFill>
        <p:spPr>
          <a:xfrm>
            <a:off x="561975" y="403420"/>
            <a:ext cx="5870067" cy="357378"/>
          </a:xfrm>
          <a:prstGeom prst="rect">
            <a:avLst/>
          </a:prstGeom>
        </p:spPr>
      </p:pic>
      <p:sp>
        <p:nvSpPr>
          <p:cNvPr id="7" name="TextBox 6"/>
          <p:cNvSpPr txBox="1"/>
          <p:nvPr/>
        </p:nvSpPr>
        <p:spPr>
          <a:xfrm>
            <a:off x="419100" y="903673"/>
            <a:ext cx="7772400" cy="461665"/>
          </a:xfrm>
          <a:prstGeom prst="rect">
            <a:avLst/>
          </a:prstGeom>
          <a:noFill/>
        </p:spPr>
        <p:txBody>
          <a:bodyPr wrap="square" rtlCol="0">
            <a:spAutoFit/>
          </a:bodyPr>
          <a:lstStyle/>
          <a:p>
            <a:r>
              <a:rPr lang="en-US" sz="2400" dirty="0" smtClean="0"/>
              <a:t>For convenience of notation, define                .</a:t>
            </a:r>
            <a:endParaRPr lang="en-US" sz="2400" dirty="0"/>
          </a:p>
        </p:txBody>
      </p:sp>
      <p:pic>
        <p:nvPicPr>
          <p:cNvPr id="4" name="Picture 3"/>
          <p:cNvPicPr>
            <a:picLocks noChangeAspect="1"/>
          </p:cNvPicPr>
          <p:nvPr>
            <p:custDataLst>
              <p:tags r:id="rId2"/>
            </p:custDataLst>
          </p:nvPr>
        </p:nvPicPr>
        <p:blipFill>
          <a:blip r:embed="rId21" cstate="print">
            <a:extLst>
              <a:ext uri="{28A0092B-C50C-407E-A947-70E740481C1C}">
                <a14:useLocalDpi xmlns:a14="http://schemas.microsoft.com/office/drawing/2010/main" val="0"/>
              </a:ext>
            </a:extLst>
          </a:blip>
          <a:stretch>
            <a:fillRect/>
          </a:stretch>
        </p:blipFill>
        <p:spPr>
          <a:xfrm>
            <a:off x="5029200" y="986486"/>
            <a:ext cx="976122" cy="296037"/>
          </a:xfrm>
          <a:prstGeom prst="rect">
            <a:avLst/>
          </a:prstGeom>
        </p:spPr>
      </p:pic>
      <p:sp>
        <p:nvSpPr>
          <p:cNvPr id="10" name="TextBox 9"/>
          <p:cNvSpPr txBox="1"/>
          <p:nvPr/>
        </p:nvSpPr>
        <p:spPr>
          <a:xfrm>
            <a:off x="396688" y="4428525"/>
            <a:ext cx="7772400" cy="461665"/>
          </a:xfrm>
          <a:prstGeom prst="rect">
            <a:avLst/>
          </a:prstGeom>
          <a:noFill/>
        </p:spPr>
        <p:txBody>
          <a:bodyPr wrap="square" rtlCol="0">
            <a:spAutoFit/>
          </a:bodyPr>
          <a:lstStyle/>
          <a:p>
            <a:r>
              <a:rPr lang="en-US" sz="2400" dirty="0" smtClean="0"/>
              <a:t>Multivariate linear regression.</a:t>
            </a:r>
            <a:endParaRPr lang="en-US" sz="2400" dirty="0"/>
          </a:p>
        </p:txBody>
      </p:sp>
      <p:sp>
        <p:nvSpPr>
          <p:cNvPr id="8" name="Rectangle 7"/>
          <p:cNvSpPr/>
          <p:nvPr/>
        </p:nvSpPr>
        <p:spPr>
          <a:xfrm>
            <a:off x="6432042" y="913191"/>
            <a:ext cx="744114" cy="369332"/>
          </a:xfrm>
          <a:prstGeom prst="rect">
            <a:avLst/>
          </a:prstGeom>
        </p:spPr>
        <p:txBody>
          <a:bodyPr wrap="none">
            <a:spAutoFit/>
          </a:bodyPr>
          <a:lstStyle/>
          <a:p>
            <a:r>
              <a:rPr lang="en-US" dirty="0" smtClean="0">
                <a:solidFill>
                  <a:srgbClr val="C00000"/>
                </a:solidFill>
              </a:rPr>
              <a:t>X</a:t>
            </a:r>
            <a:r>
              <a:rPr lang="en-US" baseline="-25000" dirty="0" smtClean="0">
                <a:solidFill>
                  <a:srgbClr val="C00000"/>
                </a:solidFill>
              </a:rPr>
              <a:t>0</a:t>
            </a:r>
            <a:r>
              <a:rPr lang="en-US" baseline="30000" dirty="0" smtClean="0">
                <a:solidFill>
                  <a:srgbClr val="C00000"/>
                </a:solidFill>
              </a:rPr>
              <a:t>(</a:t>
            </a:r>
            <a:r>
              <a:rPr lang="en-US" baseline="30000" dirty="0" err="1" smtClean="0">
                <a:solidFill>
                  <a:srgbClr val="C00000"/>
                </a:solidFill>
              </a:rPr>
              <a:t>i</a:t>
            </a:r>
            <a:r>
              <a:rPr lang="en-US" baseline="30000" dirty="0" smtClean="0">
                <a:solidFill>
                  <a:srgbClr val="C00000"/>
                </a:solidFill>
              </a:rPr>
              <a:t>)</a:t>
            </a:r>
            <a:r>
              <a:rPr lang="en-US" dirty="0" smtClean="0">
                <a:solidFill>
                  <a:srgbClr val="C00000"/>
                </a:solidFill>
              </a:rPr>
              <a:t>=1</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617361" y="1508213"/>
                <a:ext cx="1143133" cy="1572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0</m:t>
                                    </m:r>
                                  </m:e>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e>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eqArr>
                              </m:e>
                            </m:mr>
                            <m:mr>
                              <m:e>
                                <m:r>
                                  <a:rPr lang="en-US" sz="2400" i="1" smtClean="0">
                                    <a:latin typeface="Cambria Math" panose="02040503050406030204" pitchFamily="18" charset="0"/>
                                  </a:rPr>
                                  <m:t>⋮</m:t>
                                </m:r>
                              </m:e>
                            </m:mr>
                            <m:mr>
                              <m:e>
                                <m:r>
                                  <a:rPr lang="en-US" sz="2400" b="0" i="1" smtClean="0">
                                    <a:latin typeface="Cambria Math" panose="02040503050406030204" pitchFamily="18" charset="0"/>
                                  </a:rPr>
                                  <m:t>𝑥</m:t>
                                </m:r>
                                <m:r>
                                  <a:rPr lang="en-US" sz="2400" b="0" i="1" baseline="-25000" smtClean="0">
                                    <a:latin typeface="Cambria Math" panose="02040503050406030204" pitchFamily="18" charset="0"/>
                                  </a:rPr>
                                  <m:t>𝑛</m:t>
                                </m:r>
                              </m:e>
                            </m:mr>
                          </m:m>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617361" y="1508213"/>
                <a:ext cx="1143133" cy="1572931"/>
              </a:xfrm>
              <a:prstGeom prst="rect">
                <a:avLst/>
              </a:prstGeom>
              <a:blipFill rotWithShape="0">
                <a:blip r:embed="rId22"/>
                <a:stretch>
                  <a:fillRect b="-38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95800" y="1508213"/>
                <a:ext cx="1143455" cy="16373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b="0" i="1" smtClean="0">
                          <a:latin typeface="Cambria Math" panose="02040503050406030204" pitchFamily="18" charset="0"/>
                        </a:rPr>
                        <m:t>θ</m:t>
                      </m:r>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eqArr>
                                  <m:eqArrPr>
                                    <m:ctrlPr>
                                      <a:rPr lang="en-US" sz="2400" i="1" smtClean="0">
                                        <a:latin typeface="Cambria Math" panose="02040503050406030204" pitchFamily="18" charset="0"/>
                                      </a:rPr>
                                    </m:ctrlPr>
                                  </m:eqArrPr>
                                  <m:e>
                                    <m:r>
                                      <m:rPr>
                                        <m:sty m:val="p"/>
                                      </m:rPr>
                                      <a:rPr lang="el-GR" sz="2400" i="1">
                                        <a:latin typeface="Cambria Math" panose="02040503050406030204" pitchFamily="18" charset="0"/>
                                      </a:rPr>
                                      <m:t>θ</m:t>
                                    </m:r>
                                    <m:r>
                                      <a:rPr lang="en-US" sz="2400" b="0" i="1" baseline="-25000" smtClean="0">
                                        <a:latin typeface="Cambria Math" panose="02040503050406030204" pitchFamily="18" charset="0"/>
                                      </a:rPr>
                                      <m:t>0</m:t>
                                    </m:r>
                                  </m:e>
                                  <m:e>
                                    <m:r>
                                      <m:rPr>
                                        <m:sty m:val="p"/>
                                      </m:rPr>
                                      <a:rPr lang="el-GR" sz="2400" i="1">
                                        <a:latin typeface="Cambria Math" panose="02040503050406030204" pitchFamily="18" charset="0"/>
                                      </a:rPr>
                                      <m:t>θ</m:t>
                                    </m:r>
                                    <m:r>
                                      <a:rPr lang="en-US" sz="2400" b="0" i="1" baseline="-25000" smtClean="0">
                                        <a:latin typeface="Cambria Math" panose="02040503050406030204" pitchFamily="18" charset="0"/>
                                      </a:rPr>
                                      <m:t>1</m:t>
                                    </m:r>
                                  </m:e>
                                  <m:e>
                                    <m:r>
                                      <m:rPr>
                                        <m:sty m:val="p"/>
                                      </m:rPr>
                                      <a:rPr lang="el-GR" sz="2400" i="1">
                                        <a:latin typeface="Cambria Math" panose="02040503050406030204" pitchFamily="18" charset="0"/>
                                      </a:rPr>
                                      <m:t>θ</m:t>
                                    </m:r>
                                    <m:r>
                                      <a:rPr lang="en-US" sz="2400" b="0" i="1" baseline="-25000" smtClean="0">
                                        <a:latin typeface="Cambria Math" panose="02040503050406030204" pitchFamily="18" charset="0"/>
                                      </a:rPr>
                                      <m:t>2</m:t>
                                    </m:r>
                                  </m:e>
                                </m:eqArr>
                              </m:e>
                            </m:mr>
                            <m:mr>
                              <m:e>
                                <m:r>
                                  <a:rPr lang="en-US" sz="2400" i="1" smtClean="0">
                                    <a:latin typeface="Cambria Math" panose="02040503050406030204" pitchFamily="18" charset="0"/>
                                  </a:rPr>
                                  <m:t>⋮</m:t>
                                </m:r>
                              </m:e>
                            </m:mr>
                            <m:mr>
                              <m:e>
                                <m:r>
                                  <m:rPr>
                                    <m:sty m:val="p"/>
                                  </m:rPr>
                                  <a:rPr lang="el-GR" sz="2400" i="1">
                                    <a:latin typeface="Cambria Math" panose="02040503050406030204" pitchFamily="18" charset="0"/>
                                  </a:rPr>
                                  <m:t>θ</m:t>
                                </m:r>
                                <m:r>
                                  <a:rPr lang="en-US" sz="2400" b="0" i="1" baseline="-25000" smtClean="0">
                                    <a:latin typeface="Cambria Math" panose="02040503050406030204" pitchFamily="18" charset="0"/>
                                  </a:rPr>
                                  <m:t>𝑛</m:t>
                                </m:r>
                              </m:e>
                            </m:mr>
                          </m:m>
                        </m:e>
                      </m:d>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495800" y="1508213"/>
                <a:ext cx="1143455" cy="1637308"/>
              </a:xfrm>
              <a:prstGeom prst="rect">
                <a:avLst/>
              </a:prstGeom>
              <a:blipFill rotWithShape="0">
                <a:blip r:embed="rId23"/>
                <a:stretch>
                  <a:fillRect b="-3717"/>
                </a:stretch>
              </a:blipFill>
            </p:spPr>
            <p:txBody>
              <a:bodyPr/>
              <a:lstStyle/>
              <a:p>
                <a:r>
                  <a:rPr lang="en-US">
                    <a:noFill/>
                  </a:rPr>
                  <a:t> </a:t>
                </a:r>
              </a:p>
            </p:txBody>
          </p:sp>
        </mc:Fallback>
      </mc:AlternateContent>
      <p:sp>
        <p:nvSpPr>
          <p:cNvPr id="6" name="Rectangle 5"/>
          <p:cNvSpPr/>
          <p:nvPr/>
        </p:nvSpPr>
        <p:spPr>
          <a:xfrm>
            <a:off x="2464686" y="3307147"/>
            <a:ext cx="3161122" cy="830997"/>
          </a:xfrm>
          <a:prstGeom prst="rect">
            <a:avLst/>
          </a:prstGeom>
        </p:spPr>
        <p:txBody>
          <a:bodyPr wrap="none">
            <a:spAutoFit/>
          </a:bodyPr>
          <a:lstStyle/>
          <a:p>
            <a:r>
              <a:rPr lang="en-US" sz="2400" dirty="0"/>
              <a:t>h</a:t>
            </a:r>
            <a:r>
              <a:rPr lang="el-GR" sz="2400" baseline="-25000" dirty="0"/>
              <a:t>θ</a:t>
            </a:r>
            <a:r>
              <a:rPr lang="en-US" sz="2400" dirty="0"/>
              <a:t>(x)=</a:t>
            </a:r>
            <a:r>
              <a:rPr lang="el-GR" sz="2400" dirty="0"/>
              <a:t> θ</a:t>
            </a:r>
            <a:r>
              <a:rPr lang="en-US" sz="2400" baseline="-25000" dirty="0"/>
              <a:t>0</a:t>
            </a:r>
            <a:r>
              <a:rPr lang="en-US" sz="2400" dirty="0"/>
              <a:t>+</a:t>
            </a:r>
            <a:r>
              <a:rPr lang="el-GR" sz="2400" dirty="0"/>
              <a:t> θ</a:t>
            </a:r>
            <a:r>
              <a:rPr lang="en-US" sz="2400" baseline="-25000" dirty="0"/>
              <a:t>1</a:t>
            </a:r>
            <a:r>
              <a:rPr lang="en-US" sz="2400" dirty="0"/>
              <a:t>x</a:t>
            </a:r>
            <a:r>
              <a:rPr lang="en-US" sz="2400" baseline="-25000" dirty="0"/>
              <a:t>1</a:t>
            </a:r>
            <a:r>
              <a:rPr lang="en-US" sz="2400" dirty="0"/>
              <a:t>+</a:t>
            </a:r>
            <a:r>
              <a:rPr lang="el-GR" sz="2400" dirty="0"/>
              <a:t> </a:t>
            </a:r>
            <a:r>
              <a:rPr lang="en-US" sz="2400" dirty="0" smtClean="0"/>
              <a:t>…+</a:t>
            </a:r>
            <a:r>
              <a:rPr lang="el-GR" sz="2400" dirty="0" smtClean="0"/>
              <a:t> θ</a:t>
            </a:r>
            <a:r>
              <a:rPr lang="en-US" sz="2400" baseline="-25000" dirty="0" smtClean="0"/>
              <a:t>n</a:t>
            </a:r>
            <a:r>
              <a:rPr lang="en-US" sz="2400" dirty="0" smtClean="0"/>
              <a:t>x</a:t>
            </a:r>
            <a:r>
              <a:rPr lang="en-US" sz="2400" baseline="-25000" dirty="0" smtClean="0"/>
              <a:t>n</a:t>
            </a:r>
          </a:p>
          <a:p>
            <a:r>
              <a:rPr lang="en-US" sz="2400" dirty="0" smtClean="0"/>
              <a:t>= </a:t>
            </a:r>
            <a:r>
              <a:rPr lang="el-GR" sz="2400" dirty="0" smtClean="0"/>
              <a:t>θ</a:t>
            </a:r>
            <a:r>
              <a:rPr lang="en-US" sz="2400" baseline="30000" dirty="0" smtClean="0"/>
              <a:t>T</a:t>
            </a:r>
            <a:r>
              <a:rPr lang="en-US" sz="2400" dirty="0" smtClean="0"/>
              <a:t>x</a:t>
            </a:r>
            <a:endParaRPr lang="en-US" sz="2400" dirty="0"/>
          </a:p>
        </p:txBody>
      </p:sp>
      <p:sp>
        <p:nvSpPr>
          <p:cNvPr id="46" name="SMARTInkShape-78"/>
          <p:cNvSpPr/>
          <p:nvPr>
            <p:custDataLst>
              <p:tags r:id="rId3"/>
            </p:custDataLst>
          </p:nvPr>
        </p:nvSpPr>
        <p:spPr>
          <a:xfrm>
            <a:off x="1665514" y="813707"/>
            <a:ext cx="5154378" cy="97950"/>
          </a:xfrm>
          <a:custGeom>
            <a:avLst/>
            <a:gdLst/>
            <a:ahLst/>
            <a:cxnLst/>
            <a:rect l="0" t="0" r="0" b="0"/>
            <a:pathLst>
              <a:path w="5154378" h="97950">
                <a:moveTo>
                  <a:pt x="0" y="0"/>
                </a:moveTo>
                <a:lnTo>
                  <a:pt x="0" y="0"/>
                </a:lnTo>
                <a:lnTo>
                  <a:pt x="14537" y="8616"/>
                </a:lnTo>
                <a:lnTo>
                  <a:pt x="19161" y="10482"/>
                </a:lnTo>
                <a:lnTo>
                  <a:pt x="25164" y="14328"/>
                </a:lnTo>
                <a:lnTo>
                  <a:pt x="31378" y="15736"/>
                </a:lnTo>
                <a:lnTo>
                  <a:pt x="40611" y="16758"/>
                </a:lnTo>
                <a:lnTo>
                  <a:pt x="65355" y="25733"/>
                </a:lnTo>
                <a:lnTo>
                  <a:pt x="76212" y="28388"/>
                </a:lnTo>
                <a:lnTo>
                  <a:pt x="98690" y="36440"/>
                </a:lnTo>
                <a:lnTo>
                  <a:pt x="119885" y="41961"/>
                </a:lnTo>
                <a:lnTo>
                  <a:pt x="144432" y="43230"/>
                </a:lnTo>
                <a:lnTo>
                  <a:pt x="168835" y="47222"/>
                </a:lnTo>
                <a:lnTo>
                  <a:pt x="189255" y="48463"/>
                </a:lnTo>
                <a:lnTo>
                  <a:pt x="211231" y="48831"/>
                </a:lnTo>
                <a:lnTo>
                  <a:pt x="236019" y="48940"/>
                </a:lnTo>
                <a:lnTo>
                  <a:pt x="258954" y="48972"/>
                </a:lnTo>
                <a:lnTo>
                  <a:pt x="281070" y="48982"/>
                </a:lnTo>
                <a:lnTo>
                  <a:pt x="303548" y="48985"/>
                </a:lnTo>
                <a:lnTo>
                  <a:pt x="329090" y="48985"/>
                </a:lnTo>
                <a:lnTo>
                  <a:pt x="355809" y="49590"/>
                </a:lnTo>
                <a:lnTo>
                  <a:pt x="382876" y="52726"/>
                </a:lnTo>
                <a:lnTo>
                  <a:pt x="410047" y="54529"/>
                </a:lnTo>
                <a:lnTo>
                  <a:pt x="428180" y="57094"/>
                </a:lnTo>
                <a:lnTo>
                  <a:pt x="447931" y="58637"/>
                </a:lnTo>
                <a:lnTo>
                  <a:pt x="468200" y="59323"/>
                </a:lnTo>
                <a:lnTo>
                  <a:pt x="487287" y="59628"/>
                </a:lnTo>
                <a:lnTo>
                  <a:pt x="507463" y="59763"/>
                </a:lnTo>
                <a:lnTo>
                  <a:pt x="529130" y="59823"/>
                </a:lnTo>
                <a:lnTo>
                  <a:pt x="552871" y="59850"/>
                </a:lnTo>
                <a:lnTo>
                  <a:pt x="575921" y="59862"/>
                </a:lnTo>
                <a:lnTo>
                  <a:pt x="598865" y="59867"/>
                </a:lnTo>
                <a:lnTo>
                  <a:pt x="623173" y="59870"/>
                </a:lnTo>
                <a:lnTo>
                  <a:pt x="648088" y="59871"/>
                </a:lnTo>
                <a:lnTo>
                  <a:pt x="672668" y="59871"/>
                </a:lnTo>
                <a:lnTo>
                  <a:pt x="695688" y="59871"/>
                </a:lnTo>
                <a:lnTo>
                  <a:pt x="719626" y="61484"/>
                </a:lnTo>
                <a:lnTo>
                  <a:pt x="743772" y="63612"/>
                </a:lnTo>
                <a:lnTo>
                  <a:pt x="766599" y="64558"/>
                </a:lnTo>
                <a:lnTo>
                  <a:pt x="790452" y="66591"/>
                </a:lnTo>
                <a:lnTo>
                  <a:pt x="814560" y="69510"/>
                </a:lnTo>
                <a:lnTo>
                  <a:pt x="837370" y="72824"/>
                </a:lnTo>
                <a:lnTo>
                  <a:pt x="861215" y="76312"/>
                </a:lnTo>
                <a:lnTo>
                  <a:pt x="885924" y="79878"/>
                </a:lnTo>
                <a:lnTo>
                  <a:pt x="911017" y="83479"/>
                </a:lnTo>
                <a:lnTo>
                  <a:pt x="936281" y="87096"/>
                </a:lnTo>
                <a:lnTo>
                  <a:pt x="962225" y="90114"/>
                </a:lnTo>
                <a:lnTo>
                  <a:pt x="975917" y="90919"/>
                </a:lnTo>
                <a:lnTo>
                  <a:pt x="989883" y="91455"/>
                </a:lnTo>
                <a:lnTo>
                  <a:pt x="1016689" y="93664"/>
                </a:lnTo>
                <a:lnTo>
                  <a:pt x="1029764" y="95100"/>
                </a:lnTo>
                <a:lnTo>
                  <a:pt x="1043924" y="96057"/>
                </a:lnTo>
                <a:lnTo>
                  <a:pt x="1058806" y="96695"/>
                </a:lnTo>
                <a:lnTo>
                  <a:pt x="1074171" y="97121"/>
                </a:lnTo>
                <a:lnTo>
                  <a:pt x="1089857" y="97404"/>
                </a:lnTo>
                <a:lnTo>
                  <a:pt x="1105757" y="97593"/>
                </a:lnTo>
                <a:lnTo>
                  <a:pt x="1121800" y="97720"/>
                </a:lnTo>
                <a:lnTo>
                  <a:pt x="1137334" y="97803"/>
                </a:lnTo>
                <a:lnTo>
                  <a:pt x="1152527" y="97860"/>
                </a:lnTo>
                <a:lnTo>
                  <a:pt x="1167494" y="97897"/>
                </a:lnTo>
                <a:lnTo>
                  <a:pt x="1182916" y="97922"/>
                </a:lnTo>
                <a:lnTo>
                  <a:pt x="1198639" y="97938"/>
                </a:lnTo>
                <a:lnTo>
                  <a:pt x="1214564" y="97949"/>
                </a:lnTo>
                <a:lnTo>
                  <a:pt x="1230624" y="97352"/>
                </a:lnTo>
                <a:lnTo>
                  <a:pt x="1246773" y="96349"/>
                </a:lnTo>
                <a:lnTo>
                  <a:pt x="1262982" y="95076"/>
                </a:lnTo>
                <a:lnTo>
                  <a:pt x="1279231" y="94227"/>
                </a:lnTo>
                <a:lnTo>
                  <a:pt x="1295507" y="93661"/>
                </a:lnTo>
                <a:lnTo>
                  <a:pt x="1311800" y="93283"/>
                </a:lnTo>
                <a:lnTo>
                  <a:pt x="1328105" y="92427"/>
                </a:lnTo>
                <a:lnTo>
                  <a:pt x="1344418" y="91251"/>
                </a:lnTo>
                <a:lnTo>
                  <a:pt x="1360736" y="89863"/>
                </a:lnTo>
                <a:lnTo>
                  <a:pt x="1377662" y="88937"/>
                </a:lnTo>
                <a:lnTo>
                  <a:pt x="1394994" y="88320"/>
                </a:lnTo>
                <a:lnTo>
                  <a:pt x="1412596" y="87909"/>
                </a:lnTo>
                <a:lnTo>
                  <a:pt x="1429773" y="87634"/>
                </a:lnTo>
                <a:lnTo>
                  <a:pt x="1446668" y="87452"/>
                </a:lnTo>
                <a:lnTo>
                  <a:pt x="1463374" y="87330"/>
                </a:lnTo>
                <a:lnTo>
                  <a:pt x="1480559" y="87248"/>
                </a:lnTo>
                <a:lnTo>
                  <a:pt x="1498063" y="87194"/>
                </a:lnTo>
                <a:lnTo>
                  <a:pt x="1515780" y="87158"/>
                </a:lnTo>
                <a:lnTo>
                  <a:pt x="1533035" y="86529"/>
                </a:lnTo>
                <a:lnTo>
                  <a:pt x="1549980" y="85505"/>
                </a:lnTo>
                <a:lnTo>
                  <a:pt x="1566720" y="84218"/>
                </a:lnTo>
                <a:lnTo>
                  <a:pt x="1584533" y="83360"/>
                </a:lnTo>
                <a:lnTo>
                  <a:pt x="1603060" y="82787"/>
                </a:lnTo>
                <a:lnTo>
                  <a:pt x="1622064" y="82406"/>
                </a:lnTo>
                <a:lnTo>
                  <a:pt x="1640176" y="82152"/>
                </a:lnTo>
                <a:lnTo>
                  <a:pt x="1657694" y="81982"/>
                </a:lnTo>
                <a:lnTo>
                  <a:pt x="1674815" y="81869"/>
                </a:lnTo>
                <a:lnTo>
                  <a:pt x="1692882" y="81794"/>
                </a:lnTo>
                <a:lnTo>
                  <a:pt x="1711578" y="81743"/>
                </a:lnTo>
                <a:lnTo>
                  <a:pt x="1730695" y="81710"/>
                </a:lnTo>
                <a:lnTo>
                  <a:pt x="1749488" y="81083"/>
                </a:lnTo>
                <a:lnTo>
                  <a:pt x="1768063" y="80060"/>
                </a:lnTo>
                <a:lnTo>
                  <a:pt x="1786495" y="78773"/>
                </a:lnTo>
                <a:lnTo>
                  <a:pt x="1805435" y="77916"/>
                </a:lnTo>
                <a:lnTo>
                  <a:pt x="1824714" y="77344"/>
                </a:lnTo>
                <a:lnTo>
                  <a:pt x="1844219" y="76963"/>
                </a:lnTo>
                <a:lnTo>
                  <a:pt x="1863874" y="76104"/>
                </a:lnTo>
                <a:lnTo>
                  <a:pt x="1883631" y="74926"/>
                </a:lnTo>
                <a:lnTo>
                  <a:pt x="1903454" y="73537"/>
                </a:lnTo>
                <a:lnTo>
                  <a:pt x="1922717" y="72005"/>
                </a:lnTo>
                <a:lnTo>
                  <a:pt x="1941607" y="70380"/>
                </a:lnTo>
                <a:lnTo>
                  <a:pt x="1960248" y="68691"/>
                </a:lnTo>
                <a:lnTo>
                  <a:pt x="1979932" y="66961"/>
                </a:lnTo>
                <a:lnTo>
                  <a:pt x="2000312" y="65203"/>
                </a:lnTo>
                <a:lnTo>
                  <a:pt x="2021156" y="63426"/>
                </a:lnTo>
                <a:lnTo>
                  <a:pt x="2041704" y="62241"/>
                </a:lnTo>
                <a:lnTo>
                  <a:pt x="2062055" y="61451"/>
                </a:lnTo>
                <a:lnTo>
                  <a:pt x="2082275" y="60925"/>
                </a:lnTo>
                <a:lnTo>
                  <a:pt x="2103012" y="59969"/>
                </a:lnTo>
                <a:lnTo>
                  <a:pt x="2124094" y="58727"/>
                </a:lnTo>
                <a:lnTo>
                  <a:pt x="2145406" y="57294"/>
                </a:lnTo>
                <a:lnTo>
                  <a:pt x="2166266" y="55734"/>
                </a:lnTo>
                <a:lnTo>
                  <a:pt x="2186825" y="54090"/>
                </a:lnTo>
                <a:lnTo>
                  <a:pt x="2207183" y="52388"/>
                </a:lnTo>
                <a:lnTo>
                  <a:pt x="2227408" y="50649"/>
                </a:lnTo>
                <a:lnTo>
                  <a:pt x="2247544" y="48885"/>
                </a:lnTo>
                <a:lnTo>
                  <a:pt x="2267620" y="47105"/>
                </a:lnTo>
                <a:lnTo>
                  <a:pt x="2287656" y="45917"/>
                </a:lnTo>
                <a:lnTo>
                  <a:pt x="2307666" y="45126"/>
                </a:lnTo>
                <a:lnTo>
                  <a:pt x="2327659" y="44598"/>
                </a:lnTo>
                <a:lnTo>
                  <a:pt x="2347639" y="44247"/>
                </a:lnTo>
                <a:lnTo>
                  <a:pt x="2367612" y="44012"/>
                </a:lnTo>
                <a:lnTo>
                  <a:pt x="2387580" y="43856"/>
                </a:lnTo>
                <a:lnTo>
                  <a:pt x="2407544" y="43751"/>
                </a:lnTo>
                <a:lnTo>
                  <a:pt x="2427505" y="43682"/>
                </a:lnTo>
                <a:lnTo>
                  <a:pt x="2447466" y="43636"/>
                </a:lnTo>
                <a:lnTo>
                  <a:pt x="2467425" y="43605"/>
                </a:lnTo>
                <a:lnTo>
                  <a:pt x="2487383" y="43584"/>
                </a:lnTo>
                <a:lnTo>
                  <a:pt x="2507341" y="43571"/>
                </a:lnTo>
                <a:lnTo>
                  <a:pt x="2527299" y="43561"/>
                </a:lnTo>
                <a:lnTo>
                  <a:pt x="2547256" y="43555"/>
                </a:lnTo>
                <a:lnTo>
                  <a:pt x="2567214" y="43551"/>
                </a:lnTo>
                <a:lnTo>
                  <a:pt x="2587171" y="43548"/>
                </a:lnTo>
                <a:lnTo>
                  <a:pt x="2607129" y="43547"/>
                </a:lnTo>
                <a:lnTo>
                  <a:pt x="2627086" y="43545"/>
                </a:lnTo>
                <a:lnTo>
                  <a:pt x="2647648" y="43545"/>
                </a:lnTo>
                <a:lnTo>
                  <a:pt x="2668613" y="43544"/>
                </a:lnTo>
                <a:lnTo>
                  <a:pt x="2689847" y="43544"/>
                </a:lnTo>
                <a:lnTo>
                  <a:pt x="2711260" y="43543"/>
                </a:lnTo>
                <a:lnTo>
                  <a:pt x="2732793" y="43543"/>
                </a:lnTo>
                <a:lnTo>
                  <a:pt x="2754405" y="43543"/>
                </a:lnTo>
                <a:lnTo>
                  <a:pt x="2776070" y="42938"/>
                </a:lnTo>
                <a:lnTo>
                  <a:pt x="2797770" y="41930"/>
                </a:lnTo>
                <a:lnTo>
                  <a:pt x="2819494" y="40654"/>
                </a:lnTo>
                <a:lnTo>
                  <a:pt x="2841235" y="39802"/>
                </a:lnTo>
                <a:lnTo>
                  <a:pt x="2862985" y="39235"/>
                </a:lnTo>
                <a:lnTo>
                  <a:pt x="2884742" y="38857"/>
                </a:lnTo>
                <a:lnTo>
                  <a:pt x="2906505" y="38000"/>
                </a:lnTo>
                <a:lnTo>
                  <a:pt x="2928270" y="36824"/>
                </a:lnTo>
                <a:lnTo>
                  <a:pt x="2950037" y="35435"/>
                </a:lnTo>
                <a:lnTo>
                  <a:pt x="2971201" y="34509"/>
                </a:lnTo>
                <a:lnTo>
                  <a:pt x="2991963" y="33892"/>
                </a:lnTo>
                <a:lnTo>
                  <a:pt x="3012456" y="33480"/>
                </a:lnTo>
                <a:lnTo>
                  <a:pt x="3032771" y="32601"/>
                </a:lnTo>
                <a:lnTo>
                  <a:pt x="3052966" y="31410"/>
                </a:lnTo>
                <a:lnTo>
                  <a:pt x="3073082" y="30012"/>
                </a:lnTo>
                <a:lnTo>
                  <a:pt x="3093146" y="29079"/>
                </a:lnTo>
                <a:lnTo>
                  <a:pt x="3113173" y="28458"/>
                </a:lnTo>
                <a:lnTo>
                  <a:pt x="3133178" y="28043"/>
                </a:lnTo>
                <a:lnTo>
                  <a:pt x="3153771" y="27767"/>
                </a:lnTo>
                <a:lnTo>
                  <a:pt x="3174757" y="27583"/>
                </a:lnTo>
                <a:lnTo>
                  <a:pt x="3196005" y="27460"/>
                </a:lnTo>
                <a:lnTo>
                  <a:pt x="3216217" y="27378"/>
                </a:lnTo>
                <a:lnTo>
                  <a:pt x="3235740" y="27324"/>
                </a:lnTo>
                <a:lnTo>
                  <a:pt x="3254803" y="27287"/>
                </a:lnTo>
                <a:lnTo>
                  <a:pt x="3273560" y="27868"/>
                </a:lnTo>
                <a:lnTo>
                  <a:pt x="3292111" y="28859"/>
                </a:lnTo>
                <a:lnTo>
                  <a:pt x="3310526" y="30125"/>
                </a:lnTo>
                <a:lnTo>
                  <a:pt x="3328851" y="30969"/>
                </a:lnTo>
                <a:lnTo>
                  <a:pt x="3347116" y="31532"/>
                </a:lnTo>
                <a:lnTo>
                  <a:pt x="3365339" y="31907"/>
                </a:lnTo>
                <a:lnTo>
                  <a:pt x="3383535" y="32762"/>
                </a:lnTo>
                <a:lnTo>
                  <a:pt x="3401715" y="33937"/>
                </a:lnTo>
                <a:lnTo>
                  <a:pt x="3419881" y="35324"/>
                </a:lnTo>
                <a:lnTo>
                  <a:pt x="3438040" y="36250"/>
                </a:lnTo>
                <a:lnTo>
                  <a:pt x="3456193" y="36866"/>
                </a:lnTo>
                <a:lnTo>
                  <a:pt x="3474343" y="37278"/>
                </a:lnTo>
                <a:lnTo>
                  <a:pt x="3492491" y="37552"/>
                </a:lnTo>
                <a:lnTo>
                  <a:pt x="3510637" y="37735"/>
                </a:lnTo>
                <a:lnTo>
                  <a:pt x="3528782" y="37856"/>
                </a:lnTo>
                <a:lnTo>
                  <a:pt x="3547531" y="37938"/>
                </a:lnTo>
                <a:lnTo>
                  <a:pt x="3566682" y="37992"/>
                </a:lnTo>
                <a:lnTo>
                  <a:pt x="3586103" y="38028"/>
                </a:lnTo>
                <a:lnTo>
                  <a:pt x="3605702" y="38052"/>
                </a:lnTo>
                <a:lnTo>
                  <a:pt x="3625420" y="38068"/>
                </a:lnTo>
                <a:lnTo>
                  <a:pt x="3645218" y="38079"/>
                </a:lnTo>
                <a:lnTo>
                  <a:pt x="3664465" y="38086"/>
                </a:lnTo>
                <a:lnTo>
                  <a:pt x="3683342" y="38091"/>
                </a:lnTo>
                <a:lnTo>
                  <a:pt x="3701977" y="38094"/>
                </a:lnTo>
                <a:lnTo>
                  <a:pt x="3721051" y="37491"/>
                </a:lnTo>
                <a:lnTo>
                  <a:pt x="3740420" y="36485"/>
                </a:lnTo>
                <a:lnTo>
                  <a:pt x="3759985" y="35209"/>
                </a:lnTo>
                <a:lnTo>
                  <a:pt x="3779680" y="34358"/>
                </a:lnTo>
                <a:lnTo>
                  <a:pt x="3799463" y="33791"/>
                </a:lnTo>
                <a:lnTo>
                  <a:pt x="3819305" y="33413"/>
                </a:lnTo>
                <a:lnTo>
                  <a:pt x="3838579" y="32557"/>
                </a:lnTo>
                <a:lnTo>
                  <a:pt x="3857476" y="31381"/>
                </a:lnTo>
                <a:lnTo>
                  <a:pt x="3876123" y="29992"/>
                </a:lnTo>
                <a:lnTo>
                  <a:pt x="3894601" y="29066"/>
                </a:lnTo>
                <a:lnTo>
                  <a:pt x="3912968" y="28449"/>
                </a:lnTo>
                <a:lnTo>
                  <a:pt x="3931259" y="28037"/>
                </a:lnTo>
                <a:lnTo>
                  <a:pt x="3949501" y="27763"/>
                </a:lnTo>
                <a:lnTo>
                  <a:pt x="3967711" y="27580"/>
                </a:lnTo>
                <a:lnTo>
                  <a:pt x="3985898" y="27458"/>
                </a:lnTo>
                <a:lnTo>
                  <a:pt x="4004070" y="27377"/>
                </a:lnTo>
                <a:lnTo>
                  <a:pt x="4022233" y="27323"/>
                </a:lnTo>
                <a:lnTo>
                  <a:pt x="4040389" y="27287"/>
                </a:lnTo>
                <a:lnTo>
                  <a:pt x="4057935" y="27263"/>
                </a:lnTo>
                <a:lnTo>
                  <a:pt x="4075076" y="27247"/>
                </a:lnTo>
                <a:lnTo>
                  <a:pt x="4091945" y="27236"/>
                </a:lnTo>
                <a:lnTo>
                  <a:pt x="4109240" y="27229"/>
                </a:lnTo>
                <a:lnTo>
                  <a:pt x="4126817" y="27224"/>
                </a:lnTo>
                <a:lnTo>
                  <a:pt x="4144583" y="27221"/>
                </a:lnTo>
                <a:lnTo>
                  <a:pt x="4162474" y="27219"/>
                </a:lnTo>
                <a:lnTo>
                  <a:pt x="4180450" y="27217"/>
                </a:lnTo>
                <a:lnTo>
                  <a:pt x="4198481" y="27216"/>
                </a:lnTo>
                <a:lnTo>
                  <a:pt x="4215944" y="26611"/>
                </a:lnTo>
                <a:lnTo>
                  <a:pt x="4233030" y="25603"/>
                </a:lnTo>
                <a:lnTo>
                  <a:pt x="4249863" y="24326"/>
                </a:lnTo>
                <a:lnTo>
                  <a:pt x="4266528" y="23474"/>
                </a:lnTo>
                <a:lnTo>
                  <a:pt x="4283080" y="22907"/>
                </a:lnTo>
                <a:lnTo>
                  <a:pt x="4299558" y="22528"/>
                </a:lnTo>
                <a:lnTo>
                  <a:pt x="4317196" y="21671"/>
                </a:lnTo>
                <a:lnTo>
                  <a:pt x="4335607" y="20495"/>
                </a:lnTo>
                <a:lnTo>
                  <a:pt x="4354533" y="19106"/>
                </a:lnTo>
                <a:lnTo>
                  <a:pt x="4372593" y="18180"/>
                </a:lnTo>
                <a:lnTo>
                  <a:pt x="4390077" y="17563"/>
                </a:lnTo>
                <a:lnTo>
                  <a:pt x="4407175" y="17152"/>
                </a:lnTo>
                <a:lnTo>
                  <a:pt x="4424017" y="16273"/>
                </a:lnTo>
                <a:lnTo>
                  <a:pt x="4440687" y="15082"/>
                </a:lnTo>
                <a:lnTo>
                  <a:pt x="4457244" y="13683"/>
                </a:lnTo>
                <a:lnTo>
                  <a:pt x="4474329" y="12751"/>
                </a:lnTo>
                <a:lnTo>
                  <a:pt x="4491767" y="12129"/>
                </a:lnTo>
                <a:lnTo>
                  <a:pt x="4509440" y="11715"/>
                </a:lnTo>
                <a:lnTo>
                  <a:pt x="4526665" y="10834"/>
                </a:lnTo>
                <a:lnTo>
                  <a:pt x="4543591" y="9642"/>
                </a:lnTo>
                <a:lnTo>
                  <a:pt x="4560318" y="8242"/>
                </a:lnTo>
                <a:lnTo>
                  <a:pt x="4576307" y="7309"/>
                </a:lnTo>
                <a:lnTo>
                  <a:pt x="4591805" y="6687"/>
                </a:lnTo>
                <a:lnTo>
                  <a:pt x="4606974" y="6272"/>
                </a:lnTo>
                <a:lnTo>
                  <a:pt x="4621926" y="5996"/>
                </a:lnTo>
                <a:lnTo>
                  <a:pt x="4636732" y="5812"/>
                </a:lnTo>
                <a:lnTo>
                  <a:pt x="4651441" y="5689"/>
                </a:lnTo>
                <a:lnTo>
                  <a:pt x="4666084" y="5002"/>
                </a:lnTo>
                <a:lnTo>
                  <a:pt x="4680685" y="3940"/>
                </a:lnTo>
                <a:lnTo>
                  <a:pt x="4695257" y="2626"/>
                </a:lnTo>
                <a:lnTo>
                  <a:pt x="4710414" y="1751"/>
                </a:lnTo>
                <a:lnTo>
                  <a:pt x="4725962" y="1167"/>
                </a:lnTo>
                <a:lnTo>
                  <a:pt x="4741770" y="778"/>
                </a:lnTo>
                <a:lnTo>
                  <a:pt x="4756542" y="519"/>
                </a:lnTo>
                <a:lnTo>
                  <a:pt x="4770623" y="346"/>
                </a:lnTo>
                <a:lnTo>
                  <a:pt x="4784244" y="231"/>
                </a:lnTo>
                <a:lnTo>
                  <a:pt x="4798163" y="154"/>
                </a:lnTo>
                <a:lnTo>
                  <a:pt x="4812280" y="103"/>
                </a:lnTo>
                <a:lnTo>
                  <a:pt x="4826530" y="69"/>
                </a:lnTo>
                <a:lnTo>
                  <a:pt x="4852039" y="30"/>
                </a:lnTo>
                <a:lnTo>
                  <a:pt x="4876076" y="14"/>
                </a:lnTo>
                <a:lnTo>
                  <a:pt x="4900870" y="6"/>
                </a:lnTo>
                <a:lnTo>
                  <a:pt x="4926001" y="3"/>
                </a:lnTo>
                <a:lnTo>
                  <a:pt x="4950677" y="1"/>
                </a:lnTo>
                <a:lnTo>
                  <a:pt x="4973739" y="1"/>
                </a:lnTo>
                <a:lnTo>
                  <a:pt x="4996084" y="0"/>
                </a:lnTo>
                <a:lnTo>
                  <a:pt x="5017506" y="0"/>
                </a:lnTo>
                <a:lnTo>
                  <a:pt x="5037106" y="0"/>
                </a:lnTo>
                <a:lnTo>
                  <a:pt x="5055897" y="0"/>
                </a:lnTo>
                <a:lnTo>
                  <a:pt x="5081863" y="0"/>
                </a:lnTo>
                <a:lnTo>
                  <a:pt x="5103264" y="0"/>
                </a:lnTo>
                <a:lnTo>
                  <a:pt x="5127988" y="0"/>
                </a:lnTo>
                <a:lnTo>
                  <a:pt x="5154377" y="0"/>
                </a:lnTo>
                <a:lnTo>
                  <a:pt x="5129089" y="13454"/>
                </a:lnTo>
                <a:lnTo>
                  <a:pt x="5105401" y="27214"/>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79"/>
          <p:cNvSpPr/>
          <p:nvPr>
            <p:custDataLst>
              <p:tags r:id="rId4"/>
            </p:custDataLst>
          </p:nvPr>
        </p:nvSpPr>
        <p:spPr>
          <a:xfrm>
            <a:off x="2460396" y="3225123"/>
            <a:ext cx="1344162" cy="122403"/>
          </a:xfrm>
          <a:custGeom>
            <a:avLst/>
            <a:gdLst/>
            <a:ahLst/>
            <a:cxnLst/>
            <a:rect l="0" t="0" r="0" b="0"/>
            <a:pathLst>
              <a:path w="1344162" h="122403">
                <a:moveTo>
                  <a:pt x="5218" y="119513"/>
                </a:moveTo>
                <a:lnTo>
                  <a:pt x="5218" y="119513"/>
                </a:lnTo>
                <a:lnTo>
                  <a:pt x="0" y="119513"/>
                </a:lnTo>
                <a:lnTo>
                  <a:pt x="25295" y="119513"/>
                </a:lnTo>
                <a:lnTo>
                  <a:pt x="48426" y="122402"/>
                </a:lnTo>
                <a:lnTo>
                  <a:pt x="70770" y="121309"/>
                </a:lnTo>
                <a:lnTo>
                  <a:pt x="89385" y="120311"/>
                </a:lnTo>
                <a:lnTo>
                  <a:pt x="109754" y="119263"/>
                </a:lnTo>
                <a:lnTo>
                  <a:pt x="130903" y="116781"/>
                </a:lnTo>
                <a:lnTo>
                  <a:pt x="152397" y="113662"/>
                </a:lnTo>
                <a:lnTo>
                  <a:pt x="174650" y="110260"/>
                </a:lnTo>
                <a:lnTo>
                  <a:pt x="198652" y="106733"/>
                </a:lnTo>
                <a:lnTo>
                  <a:pt x="221817" y="103149"/>
                </a:lnTo>
                <a:lnTo>
                  <a:pt x="244813" y="99540"/>
                </a:lnTo>
                <a:lnTo>
                  <a:pt x="269144" y="95920"/>
                </a:lnTo>
                <a:lnTo>
                  <a:pt x="295682" y="92295"/>
                </a:lnTo>
                <a:lnTo>
                  <a:pt x="309532" y="90482"/>
                </a:lnTo>
                <a:lnTo>
                  <a:pt x="336210" y="88467"/>
                </a:lnTo>
                <a:lnTo>
                  <a:pt x="362783" y="86967"/>
                </a:lnTo>
                <a:lnTo>
                  <a:pt x="376642" y="85721"/>
                </a:lnTo>
                <a:lnTo>
                  <a:pt x="390720" y="84285"/>
                </a:lnTo>
                <a:lnTo>
                  <a:pt x="404943" y="83327"/>
                </a:lnTo>
                <a:lnTo>
                  <a:pt x="419264" y="82689"/>
                </a:lnTo>
                <a:lnTo>
                  <a:pt x="433648" y="82263"/>
                </a:lnTo>
                <a:lnTo>
                  <a:pt x="448076" y="81375"/>
                </a:lnTo>
                <a:lnTo>
                  <a:pt x="462533" y="80178"/>
                </a:lnTo>
                <a:lnTo>
                  <a:pt x="477009" y="78775"/>
                </a:lnTo>
                <a:lnTo>
                  <a:pt x="492102" y="77235"/>
                </a:lnTo>
                <a:lnTo>
                  <a:pt x="507608" y="75604"/>
                </a:lnTo>
                <a:lnTo>
                  <a:pt x="523388" y="73912"/>
                </a:lnTo>
                <a:lnTo>
                  <a:pt x="539350" y="72179"/>
                </a:lnTo>
                <a:lnTo>
                  <a:pt x="555435" y="70418"/>
                </a:lnTo>
                <a:lnTo>
                  <a:pt x="571601" y="68640"/>
                </a:lnTo>
                <a:lnTo>
                  <a:pt x="587821" y="66245"/>
                </a:lnTo>
                <a:lnTo>
                  <a:pt x="604077" y="63439"/>
                </a:lnTo>
                <a:lnTo>
                  <a:pt x="620357" y="60359"/>
                </a:lnTo>
                <a:lnTo>
                  <a:pt x="637259" y="57096"/>
                </a:lnTo>
                <a:lnTo>
                  <a:pt x="654574" y="53711"/>
                </a:lnTo>
                <a:lnTo>
                  <a:pt x="672165" y="50245"/>
                </a:lnTo>
                <a:lnTo>
                  <a:pt x="689335" y="47330"/>
                </a:lnTo>
                <a:lnTo>
                  <a:pt x="706225" y="44781"/>
                </a:lnTo>
                <a:lnTo>
                  <a:pt x="722928" y="42477"/>
                </a:lnTo>
                <a:lnTo>
                  <a:pt x="739505" y="39732"/>
                </a:lnTo>
                <a:lnTo>
                  <a:pt x="756000" y="36692"/>
                </a:lnTo>
                <a:lnTo>
                  <a:pt x="772440" y="33456"/>
                </a:lnTo>
                <a:lnTo>
                  <a:pt x="788842" y="31299"/>
                </a:lnTo>
                <a:lnTo>
                  <a:pt x="805220" y="29860"/>
                </a:lnTo>
                <a:lnTo>
                  <a:pt x="821581" y="28902"/>
                </a:lnTo>
                <a:lnTo>
                  <a:pt x="837932" y="27658"/>
                </a:lnTo>
                <a:lnTo>
                  <a:pt x="854275" y="26224"/>
                </a:lnTo>
                <a:lnTo>
                  <a:pt x="870613" y="24663"/>
                </a:lnTo>
                <a:lnTo>
                  <a:pt x="886343" y="23018"/>
                </a:lnTo>
                <a:lnTo>
                  <a:pt x="901668" y="21316"/>
                </a:lnTo>
                <a:lnTo>
                  <a:pt x="916723" y="19577"/>
                </a:lnTo>
                <a:lnTo>
                  <a:pt x="931598" y="18417"/>
                </a:lnTo>
                <a:lnTo>
                  <a:pt x="946352" y="17644"/>
                </a:lnTo>
                <a:lnTo>
                  <a:pt x="961027" y="17129"/>
                </a:lnTo>
                <a:lnTo>
                  <a:pt x="975648" y="16786"/>
                </a:lnTo>
                <a:lnTo>
                  <a:pt x="990233" y="16556"/>
                </a:lnTo>
                <a:lnTo>
                  <a:pt x="1004795" y="16404"/>
                </a:lnTo>
                <a:lnTo>
                  <a:pt x="1019341" y="16302"/>
                </a:lnTo>
                <a:lnTo>
                  <a:pt x="1033876" y="16234"/>
                </a:lnTo>
                <a:lnTo>
                  <a:pt x="1048405" y="16189"/>
                </a:lnTo>
                <a:lnTo>
                  <a:pt x="1062323" y="16159"/>
                </a:lnTo>
                <a:lnTo>
                  <a:pt x="1089078" y="16125"/>
                </a:lnTo>
                <a:lnTo>
                  <a:pt x="1113467" y="16110"/>
                </a:lnTo>
                <a:lnTo>
                  <a:pt x="1137007" y="15499"/>
                </a:lnTo>
                <a:lnTo>
                  <a:pt x="1161580" y="13211"/>
                </a:lnTo>
                <a:lnTo>
                  <a:pt x="1183387" y="11792"/>
                </a:lnTo>
                <a:lnTo>
                  <a:pt x="1203763" y="10556"/>
                </a:lnTo>
                <a:lnTo>
                  <a:pt x="1224915" y="7991"/>
                </a:lnTo>
                <a:lnTo>
                  <a:pt x="1251444" y="6036"/>
                </a:lnTo>
                <a:lnTo>
                  <a:pt x="1274625" y="5457"/>
                </a:lnTo>
                <a:lnTo>
                  <a:pt x="1298575" y="1520"/>
                </a:lnTo>
                <a:lnTo>
                  <a:pt x="1318350" y="0"/>
                </a:lnTo>
                <a:lnTo>
                  <a:pt x="1321511" y="528"/>
                </a:lnTo>
                <a:lnTo>
                  <a:pt x="1323618" y="1485"/>
                </a:lnTo>
                <a:lnTo>
                  <a:pt x="1325023" y="2728"/>
                </a:lnTo>
                <a:lnTo>
                  <a:pt x="1328197" y="4108"/>
                </a:lnTo>
                <a:lnTo>
                  <a:pt x="1333250" y="5207"/>
                </a:lnTo>
                <a:lnTo>
                  <a:pt x="1337959" y="9899"/>
                </a:lnTo>
                <a:lnTo>
                  <a:pt x="1344161" y="10656"/>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80"/>
          <p:cNvSpPr/>
          <p:nvPr>
            <p:custDataLst>
              <p:tags r:id="rId5"/>
            </p:custDataLst>
          </p:nvPr>
        </p:nvSpPr>
        <p:spPr>
          <a:xfrm>
            <a:off x="4376057" y="3236156"/>
            <a:ext cx="1273630" cy="146581"/>
          </a:xfrm>
          <a:custGeom>
            <a:avLst/>
            <a:gdLst/>
            <a:ahLst/>
            <a:cxnLst/>
            <a:rect l="0" t="0" r="0" b="0"/>
            <a:pathLst>
              <a:path w="1273630" h="146581">
                <a:moveTo>
                  <a:pt x="0" y="26837"/>
                </a:moveTo>
                <a:lnTo>
                  <a:pt x="0" y="26837"/>
                </a:lnTo>
                <a:lnTo>
                  <a:pt x="0" y="23948"/>
                </a:lnTo>
                <a:lnTo>
                  <a:pt x="605" y="23096"/>
                </a:lnTo>
                <a:lnTo>
                  <a:pt x="1613" y="22529"/>
                </a:lnTo>
                <a:lnTo>
                  <a:pt x="2890" y="22151"/>
                </a:lnTo>
                <a:lnTo>
                  <a:pt x="28636" y="8619"/>
                </a:lnTo>
                <a:lnTo>
                  <a:pt x="54616" y="3921"/>
                </a:lnTo>
                <a:lnTo>
                  <a:pt x="74038" y="896"/>
                </a:lnTo>
                <a:lnTo>
                  <a:pt x="97331" y="0"/>
                </a:lnTo>
                <a:lnTo>
                  <a:pt x="121166" y="1347"/>
                </a:lnTo>
                <a:lnTo>
                  <a:pt x="139123" y="3413"/>
                </a:lnTo>
                <a:lnTo>
                  <a:pt x="159200" y="4331"/>
                </a:lnTo>
                <a:lnTo>
                  <a:pt x="180217" y="6352"/>
                </a:lnTo>
                <a:lnTo>
                  <a:pt x="202259" y="9266"/>
                </a:lnTo>
                <a:lnTo>
                  <a:pt x="226166" y="12577"/>
                </a:lnTo>
                <a:lnTo>
                  <a:pt x="250902" y="14451"/>
                </a:lnTo>
                <a:lnTo>
                  <a:pt x="276612" y="15889"/>
                </a:lnTo>
                <a:lnTo>
                  <a:pt x="290242" y="17119"/>
                </a:lnTo>
                <a:lnTo>
                  <a:pt x="304166" y="18544"/>
                </a:lnTo>
                <a:lnTo>
                  <a:pt x="318287" y="20099"/>
                </a:lnTo>
                <a:lnTo>
                  <a:pt x="332539" y="21740"/>
                </a:lnTo>
                <a:lnTo>
                  <a:pt x="346878" y="23439"/>
                </a:lnTo>
                <a:lnTo>
                  <a:pt x="361881" y="25176"/>
                </a:lnTo>
                <a:lnTo>
                  <a:pt x="377326" y="26939"/>
                </a:lnTo>
                <a:lnTo>
                  <a:pt x="393065" y="28720"/>
                </a:lnTo>
                <a:lnTo>
                  <a:pt x="408396" y="30511"/>
                </a:lnTo>
                <a:lnTo>
                  <a:pt x="423454" y="32310"/>
                </a:lnTo>
                <a:lnTo>
                  <a:pt x="438331" y="34114"/>
                </a:lnTo>
                <a:lnTo>
                  <a:pt x="453692" y="35922"/>
                </a:lnTo>
                <a:lnTo>
                  <a:pt x="469376" y="37732"/>
                </a:lnTo>
                <a:lnTo>
                  <a:pt x="485275" y="39543"/>
                </a:lnTo>
                <a:lnTo>
                  <a:pt x="501316" y="41355"/>
                </a:lnTo>
                <a:lnTo>
                  <a:pt x="517454" y="43168"/>
                </a:lnTo>
                <a:lnTo>
                  <a:pt x="533655" y="44982"/>
                </a:lnTo>
                <a:lnTo>
                  <a:pt x="549899" y="47400"/>
                </a:lnTo>
                <a:lnTo>
                  <a:pt x="566171" y="50222"/>
                </a:lnTo>
                <a:lnTo>
                  <a:pt x="582460" y="53312"/>
                </a:lnTo>
                <a:lnTo>
                  <a:pt x="598765" y="55978"/>
                </a:lnTo>
                <a:lnTo>
                  <a:pt x="615077" y="58360"/>
                </a:lnTo>
                <a:lnTo>
                  <a:pt x="631394" y="60552"/>
                </a:lnTo>
                <a:lnTo>
                  <a:pt x="647715" y="62618"/>
                </a:lnTo>
                <a:lnTo>
                  <a:pt x="664039" y="64601"/>
                </a:lnTo>
                <a:lnTo>
                  <a:pt x="680364" y="66527"/>
                </a:lnTo>
                <a:lnTo>
                  <a:pt x="697295" y="69021"/>
                </a:lnTo>
                <a:lnTo>
                  <a:pt x="714631" y="71892"/>
                </a:lnTo>
                <a:lnTo>
                  <a:pt x="732235" y="75017"/>
                </a:lnTo>
                <a:lnTo>
                  <a:pt x="750018" y="77705"/>
                </a:lnTo>
                <a:lnTo>
                  <a:pt x="767922" y="80101"/>
                </a:lnTo>
                <a:lnTo>
                  <a:pt x="785905" y="82303"/>
                </a:lnTo>
                <a:lnTo>
                  <a:pt x="803337" y="84982"/>
                </a:lnTo>
                <a:lnTo>
                  <a:pt x="820401" y="87976"/>
                </a:lnTo>
                <a:lnTo>
                  <a:pt x="837219" y="91182"/>
                </a:lnTo>
                <a:lnTo>
                  <a:pt x="854480" y="93924"/>
                </a:lnTo>
                <a:lnTo>
                  <a:pt x="872034" y="96357"/>
                </a:lnTo>
                <a:lnTo>
                  <a:pt x="889785" y="98584"/>
                </a:lnTo>
                <a:lnTo>
                  <a:pt x="907061" y="100673"/>
                </a:lnTo>
                <a:lnTo>
                  <a:pt x="924022" y="102670"/>
                </a:lnTo>
                <a:lnTo>
                  <a:pt x="940772" y="104607"/>
                </a:lnTo>
                <a:lnTo>
                  <a:pt x="956777" y="106502"/>
                </a:lnTo>
                <a:lnTo>
                  <a:pt x="972285" y="108371"/>
                </a:lnTo>
                <a:lnTo>
                  <a:pt x="987461" y="110222"/>
                </a:lnTo>
                <a:lnTo>
                  <a:pt x="1002417" y="111455"/>
                </a:lnTo>
                <a:lnTo>
                  <a:pt x="1017225" y="112278"/>
                </a:lnTo>
                <a:lnTo>
                  <a:pt x="1031936" y="112826"/>
                </a:lnTo>
                <a:lnTo>
                  <a:pt x="1045976" y="113796"/>
                </a:lnTo>
                <a:lnTo>
                  <a:pt x="1072865" y="116487"/>
                </a:lnTo>
                <a:lnTo>
                  <a:pt x="1098927" y="119699"/>
                </a:lnTo>
                <a:lnTo>
                  <a:pt x="1123413" y="123142"/>
                </a:lnTo>
                <a:lnTo>
                  <a:pt x="1144374" y="126688"/>
                </a:lnTo>
                <a:lnTo>
                  <a:pt x="1163769" y="128668"/>
                </a:lnTo>
                <a:lnTo>
                  <a:pt x="1190077" y="131395"/>
                </a:lnTo>
                <a:lnTo>
                  <a:pt x="1213191" y="134420"/>
                </a:lnTo>
                <a:lnTo>
                  <a:pt x="1239785" y="138332"/>
                </a:lnTo>
                <a:lnTo>
                  <a:pt x="1260497" y="142380"/>
                </a:lnTo>
                <a:lnTo>
                  <a:pt x="1267520" y="145335"/>
                </a:lnTo>
                <a:lnTo>
                  <a:pt x="1273629" y="14658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81"/>
          <p:cNvSpPr/>
          <p:nvPr>
            <p:custDataLst>
              <p:tags r:id="rId6"/>
            </p:custDataLst>
          </p:nvPr>
        </p:nvSpPr>
        <p:spPr>
          <a:xfrm>
            <a:off x="3913417" y="830058"/>
            <a:ext cx="408124" cy="1937636"/>
          </a:xfrm>
          <a:custGeom>
            <a:avLst/>
            <a:gdLst/>
            <a:ahLst/>
            <a:cxnLst/>
            <a:rect l="0" t="0" r="0" b="0"/>
            <a:pathLst>
              <a:path w="408124" h="1937636">
                <a:moveTo>
                  <a:pt x="244926" y="1937635"/>
                </a:moveTo>
                <a:lnTo>
                  <a:pt x="244926" y="1937635"/>
                </a:lnTo>
                <a:lnTo>
                  <a:pt x="244926" y="1934746"/>
                </a:lnTo>
                <a:lnTo>
                  <a:pt x="244321" y="1933894"/>
                </a:lnTo>
                <a:lnTo>
                  <a:pt x="243313" y="1933327"/>
                </a:lnTo>
                <a:lnTo>
                  <a:pt x="242037" y="1932949"/>
                </a:lnTo>
                <a:lnTo>
                  <a:pt x="237350" y="1929527"/>
                </a:lnTo>
                <a:lnTo>
                  <a:pt x="235512" y="1926371"/>
                </a:lnTo>
                <a:lnTo>
                  <a:pt x="235021" y="1924683"/>
                </a:lnTo>
                <a:lnTo>
                  <a:pt x="235299" y="1922952"/>
                </a:lnTo>
                <a:lnTo>
                  <a:pt x="237220" y="1919417"/>
                </a:lnTo>
                <a:lnTo>
                  <a:pt x="236489" y="1894261"/>
                </a:lnTo>
                <a:lnTo>
                  <a:pt x="238596" y="1874588"/>
                </a:lnTo>
                <a:lnTo>
                  <a:pt x="240833" y="1847996"/>
                </a:lnTo>
                <a:lnTo>
                  <a:pt x="243711" y="1827643"/>
                </a:lnTo>
                <a:lnTo>
                  <a:pt x="247007" y="1806502"/>
                </a:lnTo>
                <a:lnTo>
                  <a:pt x="250487" y="1783398"/>
                </a:lnTo>
                <a:lnTo>
                  <a:pt x="253445" y="1759623"/>
                </a:lnTo>
                <a:lnTo>
                  <a:pt x="254760" y="1736961"/>
                </a:lnTo>
                <a:lnTo>
                  <a:pt x="255344" y="1713182"/>
                </a:lnTo>
                <a:lnTo>
                  <a:pt x="256209" y="1687897"/>
                </a:lnTo>
                <a:lnTo>
                  <a:pt x="257286" y="1674381"/>
                </a:lnTo>
                <a:lnTo>
                  <a:pt x="258609" y="1660532"/>
                </a:lnTo>
                <a:lnTo>
                  <a:pt x="259490" y="1646462"/>
                </a:lnTo>
                <a:lnTo>
                  <a:pt x="260079" y="1632243"/>
                </a:lnTo>
                <a:lnTo>
                  <a:pt x="260471" y="1617926"/>
                </a:lnTo>
                <a:lnTo>
                  <a:pt x="260732" y="1603543"/>
                </a:lnTo>
                <a:lnTo>
                  <a:pt x="260906" y="1589117"/>
                </a:lnTo>
                <a:lnTo>
                  <a:pt x="261022" y="1574661"/>
                </a:lnTo>
                <a:lnTo>
                  <a:pt x="261704" y="1559581"/>
                </a:lnTo>
                <a:lnTo>
                  <a:pt x="262764" y="1544085"/>
                </a:lnTo>
                <a:lnTo>
                  <a:pt x="264075" y="1528311"/>
                </a:lnTo>
                <a:lnTo>
                  <a:pt x="265554" y="1511143"/>
                </a:lnTo>
                <a:lnTo>
                  <a:pt x="267145" y="1493045"/>
                </a:lnTo>
                <a:lnTo>
                  <a:pt x="268810" y="1474327"/>
                </a:lnTo>
                <a:lnTo>
                  <a:pt x="269920" y="1455801"/>
                </a:lnTo>
                <a:lnTo>
                  <a:pt x="270660" y="1437403"/>
                </a:lnTo>
                <a:lnTo>
                  <a:pt x="271154" y="1419090"/>
                </a:lnTo>
                <a:lnTo>
                  <a:pt x="272087" y="1401438"/>
                </a:lnTo>
                <a:lnTo>
                  <a:pt x="273314" y="1384227"/>
                </a:lnTo>
                <a:lnTo>
                  <a:pt x="274737" y="1367311"/>
                </a:lnTo>
                <a:lnTo>
                  <a:pt x="276291" y="1349985"/>
                </a:lnTo>
                <a:lnTo>
                  <a:pt x="277931" y="1332388"/>
                </a:lnTo>
                <a:lnTo>
                  <a:pt x="279629" y="1314608"/>
                </a:lnTo>
                <a:lnTo>
                  <a:pt x="280761" y="1296103"/>
                </a:lnTo>
                <a:lnTo>
                  <a:pt x="281516" y="1277114"/>
                </a:lnTo>
                <a:lnTo>
                  <a:pt x="282020" y="1257802"/>
                </a:lnTo>
                <a:lnTo>
                  <a:pt x="283565" y="1238275"/>
                </a:lnTo>
                <a:lnTo>
                  <a:pt x="285804" y="1218604"/>
                </a:lnTo>
                <a:lnTo>
                  <a:pt x="288506" y="1198838"/>
                </a:lnTo>
                <a:lnTo>
                  <a:pt x="290913" y="1179009"/>
                </a:lnTo>
                <a:lnTo>
                  <a:pt x="293122" y="1159136"/>
                </a:lnTo>
                <a:lnTo>
                  <a:pt x="295199" y="1139236"/>
                </a:lnTo>
                <a:lnTo>
                  <a:pt x="297190" y="1119921"/>
                </a:lnTo>
                <a:lnTo>
                  <a:pt x="299120" y="1100997"/>
                </a:lnTo>
                <a:lnTo>
                  <a:pt x="301013" y="1082334"/>
                </a:lnTo>
                <a:lnTo>
                  <a:pt x="302879" y="1063843"/>
                </a:lnTo>
                <a:lnTo>
                  <a:pt x="304728" y="1045469"/>
                </a:lnTo>
                <a:lnTo>
                  <a:pt x="306565" y="1027172"/>
                </a:lnTo>
                <a:lnTo>
                  <a:pt x="307790" y="1008926"/>
                </a:lnTo>
                <a:lnTo>
                  <a:pt x="308607" y="990715"/>
                </a:lnTo>
                <a:lnTo>
                  <a:pt x="309152" y="972526"/>
                </a:lnTo>
                <a:lnTo>
                  <a:pt x="309514" y="953748"/>
                </a:lnTo>
                <a:lnTo>
                  <a:pt x="309756" y="934577"/>
                </a:lnTo>
                <a:lnTo>
                  <a:pt x="309917" y="915144"/>
                </a:lnTo>
                <a:lnTo>
                  <a:pt x="310025" y="896746"/>
                </a:lnTo>
                <a:lnTo>
                  <a:pt x="310097" y="879037"/>
                </a:lnTo>
                <a:lnTo>
                  <a:pt x="310145" y="861789"/>
                </a:lnTo>
                <a:lnTo>
                  <a:pt x="310176" y="844242"/>
                </a:lnTo>
                <a:lnTo>
                  <a:pt x="310198" y="826497"/>
                </a:lnTo>
                <a:lnTo>
                  <a:pt x="310212" y="808619"/>
                </a:lnTo>
                <a:lnTo>
                  <a:pt x="310221" y="790653"/>
                </a:lnTo>
                <a:lnTo>
                  <a:pt x="310228" y="772628"/>
                </a:lnTo>
                <a:lnTo>
                  <a:pt x="310231" y="754563"/>
                </a:lnTo>
                <a:lnTo>
                  <a:pt x="310234" y="737078"/>
                </a:lnTo>
                <a:lnTo>
                  <a:pt x="310236" y="719978"/>
                </a:lnTo>
                <a:lnTo>
                  <a:pt x="310238" y="703135"/>
                </a:lnTo>
                <a:lnTo>
                  <a:pt x="309634" y="685859"/>
                </a:lnTo>
                <a:lnTo>
                  <a:pt x="308626" y="668294"/>
                </a:lnTo>
                <a:lnTo>
                  <a:pt x="307350" y="650536"/>
                </a:lnTo>
                <a:lnTo>
                  <a:pt x="306499" y="633255"/>
                </a:lnTo>
                <a:lnTo>
                  <a:pt x="305932" y="616291"/>
                </a:lnTo>
                <a:lnTo>
                  <a:pt x="305554" y="599539"/>
                </a:lnTo>
                <a:lnTo>
                  <a:pt x="304697" y="582928"/>
                </a:lnTo>
                <a:lnTo>
                  <a:pt x="303521" y="566411"/>
                </a:lnTo>
                <a:lnTo>
                  <a:pt x="302132" y="549957"/>
                </a:lnTo>
                <a:lnTo>
                  <a:pt x="301206" y="534150"/>
                </a:lnTo>
                <a:lnTo>
                  <a:pt x="300589" y="518773"/>
                </a:lnTo>
                <a:lnTo>
                  <a:pt x="300177" y="503684"/>
                </a:lnTo>
                <a:lnTo>
                  <a:pt x="299298" y="488787"/>
                </a:lnTo>
                <a:lnTo>
                  <a:pt x="298107" y="474017"/>
                </a:lnTo>
                <a:lnTo>
                  <a:pt x="296709" y="459333"/>
                </a:lnTo>
                <a:lnTo>
                  <a:pt x="295172" y="444705"/>
                </a:lnTo>
                <a:lnTo>
                  <a:pt x="293542" y="430115"/>
                </a:lnTo>
                <a:lnTo>
                  <a:pt x="291851" y="415550"/>
                </a:lnTo>
                <a:lnTo>
                  <a:pt x="290119" y="401002"/>
                </a:lnTo>
                <a:lnTo>
                  <a:pt x="288359" y="386465"/>
                </a:lnTo>
                <a:lnTo>
                  <a:pt x="286581" y="371936"/>
                </a:lnTo>
                <a:lnTo>
                  <a:pt x="285396" y="358017"/>
                </a:lnTo>
                <a:lnTo>
                  <a:pt x="284080" y="331262"/>
                </a:lnTo>
                <a:lnTo>
                  <a:pt x="281881" y="305260"/>
                </a:lnTo>
                <a:lnTo>
                  <a:pt x="278889" y="280197"/>
                </a:lnTo>
                <a:lnTo>
                  <a:pt x="275543" y="256962"/>
                </a:lnTo>
                <a:lnTo>
                  <a:pt x="272040" y="234541"/>
                </a:lnTo>
                <a:lnTo>
                  <a:pt x="267862" y="213085"/>
                </a:lnTo>
                <a:lnTo>
                  <a:pt x="261974" y="193470"/>
                </a:lnTo>
                <a:lnTo>
                  <a:pt x="258550" y="173060"/>
                </a:lnTo>
                <a:lnTo>
                  <a:pt x="255819" y="153103"/>
                </a:lnTo>
                <a:lnTo>
                  <a:pt x="248691" y="128268"/>
                </a:lnTo>
                <a:lnTo>
                  <a:pt x="244832" y="106193"/>
                </a:lnTo>
                <a:lnTo>
                  <a:pt x="236530" y="82174"/>
                </a:lnTo>
                <a:lnTo>
                  <a:pt x="233938" y="70981"/>
                </a:lnTo>
                <a:lnTo>
                  <a:pt x="224813" y="46442"/>
                </a:lnTo>
                <a:lnTo>
                  <a:pt x="219137" y="31644"/>
                </a:lnTo>
                <a:lnTo>
                  <a:pt x="214573" y="23740"/>
                </a:lnTo>
                <a:lnTo>
                  <a:pt x="211111" y="12153"/>
                </a:lnTo>
                <a:lnTo>
                  <a:pt x="207673" y="6750"/>
                </a:lnTo>
                <a:lnTo>
                  <a:pt x="206900" y="851"/>
                </a:lnTo>
                <a:lnTo>
                  <a:pt x="206270" y="560"/>
                </a:lnTo>
                <a:lnTo>
                  <a:pt x="201609" y="0"/>
                </a:lnTo>
                <a:lnTo>
                  <a:pt x="198561" y="2874"/>
                </a:lnTo>
                <a:lnTo>
                  <a:pt x="182464" y="28184"/>
                </a:lnTo>
                <a:lnTo>
                  <a:pt x="168573" y="50772"/>
                </a:lnTo>
                <a:lnTo>
                  <a:pt x="157795" y="71271"/>
                </a:lnTo>
                <a:lnTo>
                  <a:pt x="145328" y="94278"/>
                </a:lnTo>
                <a:lnTo>
                  <a:pt x="130144" y="118633"/>
                </a:lnTo>
                <a:lnTo>
                  <a:pt x="114154" y="142782"/>
                </a:lnTo>
                <a:lnTo>
                  <a:pt x="96313" y="169089"/>
                </a:lnTo>
                <a:lnTo>
                  <a:pt x="77320" y="194421"/>
                </a:lnTo>
                <a:lnTo>
                  <a:pt x="60201" y="217248"/>
                </a:lnTo>
                <a:lnTo>
                  <a:pt x="45251" y="239332"/>
                </a:lnTo>
                <a:lnTo>
                  <a:pt x="29364" y="265577"/>
                </a:lnTo>
                <a:lnTo>
                  <a:pt x="12540" y="292134"/>
                </a:lnTo>
                <a:lnTo>
                  <a:pt x="1755" y="309589"/>
                </a:lnTo>
                <a:lnTo>
                  <a:pt x="6" y="315632"/>
                </a:lnTo>
                <a:lnTo>
                  <a:pt x="0" y="312765"/>
                </a:lnTo>
                <a:lnTo>
                  <a:pt x="8689" y="302032"/>
                </a:lnTo>
                <a:lnTo>
                  <a:pt x="29757" y="276765"/>
                </a:lnTo>
                <a:lnTo>
                  <a:pt x="51872" y="250244"/>
                </a:lnTo>
                <a:lnTo>
                  <a:pt x="74965" y="224734"/>
                </a:lnTo>
                <a:lnTo>
                  <a:pt x="94783" y="201462"/>
                </a:lnTo>
                <a:lnTo>
                  <a:pt x="121036" y="177946"/>
                </a:lnTo>
                <a:lnTo>
                  <a:pt x="142518" y="159657"/>
                </a:lnTo>
                <a:lnTo>
                  <a:pt x="168859" y="145803"/>
                </a:lnTo>
                <a:lnTo>
                  <a:pt x="179066" y="140384"/>
                </a:lnTo>
                <a:lnTo>
                  <a:pt x="203595" y="132689"/>
                </a:lnTo>
                <a:lnTo>
                  <a:pt x="229889" y="130789"/>
                </a:lnTo>
                <a:lnTo>
                  <a:pt x="241143" y="131265"/>
                </a:lnTo>
                <a:lnTo>
                  <a:pt x="267401" y="136154"/>
                </a:lnTo>
                <a:lnTo>
                  <a:pt x="294004" y="143559"/>
                </a:lnTo>
                <a:lnTo>
                  <a:pt x="319525" y="152411"/>
                </a:lnTo>
                <a:lnTo>
                  <a:pt x="344369" y="163266"/>
                </a:lnTo>
                <a:lnTo>
                  <a:pt x="362070" y="170521"/>
                </a:lnTo>
                <a:lnTo>
                  <a:pt x="368150" y="175762"/>
                </a:lnTo>
                <a:lnTo>
                  <a:pt x="379529" y="188159"/>
                </a:lnTo>
                <a:lnTo>
                  <a:pt x="392907" y="197668"/>
                </a:lnTo>
                <a:lnTo>
                  <a:pt x="395362" y="201334"/>
                </a:lnTo>
                <a:lnTo>
                  <a:pt x="397058" y="204979"/>
                </a:lnTo>
                <a:lnTo>
                  <a:pt x="406689" y="217691"/>
                </a:lnTo>
                <a:lnTo>
                  <a:pt x="408078" y="224270"/>
                </a:lnTo>
                <a:lnTo>
                  <a:pt x="408123" y="225706"/>
                </a:lnTo>
                <a:lnTo>
                  <a:pt x="406560" y="228914"/>
                </a:lnTo>
                <a:lnTo>
                  <a:pt x="404454" y="232356"/>
                </a:lnTo>
                <a:lnTo>
                  <a:pt x="402663" y="237693"/>
                </a:lnTo>
                <a:lnTo>
                  <a:pt x="389994" y="262630"/>
                </a:lnTo>
                <a:lnTo>
                  <a:pt x="375555" y="28844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3" name="SMARTInkShape-Group40"/>
          <p:cNvGrpSpPr/>
          <p:nvPr/>
        </p:nvGrpSpPr>
        <p:grpSpPr>
          <a:xfrm>
            <a:off x="6134100" y="2381250"/>
            <a:ext cx="538747" cy="639167"/>
            <a:chOff x="6134100" y="2381250"/>
            <a:chExt cx="538747" cy="639167"/>
          </a:xfrm>
        </p:grpSpPr>
        <p:sp>
          <p:nvSpPr>
            <p:cNvPr id="50" name="SMARTInkShape-82"/>
            <p:cNvSpPr/>
            <p:nvPr>
              <p:custDataLst>
                <p:tags r:id="rId15"/>
              </p:custDataLst>
            </p:nvPr>
          </p:nvSpPr>
          <p:spPr>
            <a:xfrm>
              <a:off x="6134100" y="2381250"/>
              <a:ext cx="506178" cy="190501"/>
            </a:xfrm>
            <a:custGeom>
              <a:avLst/>
              <a:gdLst/>
              <a:ahLst/>
              <a:cxnLst/>
              <a:rect l="0" t="0" r="0" b="0"/>
              <a:pathLst>
                <a:path w="506178" h="190501">
                  <a:moveTo>
                    <a:pt x="0" y="190500"/>
                  </a:moveTo>
                  <a:lnTo>
                    <a:pt x="0" y="190500"/>
                  </a:lnTo>
                  <a:lnTo>
                    <a:pt x="0" y="185814"/>
                  </a:lnTo>
                  <a:lnTo>
                    <a:pt x="2889" y="182392"/>
                  </a:lnTo>
                  <a:lnTo>
                    <a:pt x="5921" y="180849"/>
                  </a:lnTo>
                  <a:lnTo>
                    <a:pt x="28636" y="176797"/>
                  </a:lnTo>
                  <a:lnTo>
                    <a:pt x="49871" y="174085"/>
                  </a:lnTo>
                  <a:lnTo>
                    <a:pt x="70348" y="170585"/>
                  </a:lnTo>
                  <a:lnTo>
                    <a:pt x="94692" y="169278"/>
                  </a:lnTo>
                  <a:lnTo>
                    <a:pt x="118099" y="168891"/>
                  </a:lnTo>
                  <a:lnTo>
                    <a:pt x="143918" y="168777"/>
                  </a:lnTo>
                  <a:lnTo>
                    <a:pt x="170717" y="168743"/>
                  </a:lnTo>
                  <a:lnTo>
                    <a:pt x="188764" y="168735"/>
                  </a:lnTo>
                  <a:lnTo>
                    <a:pt x="208476" y="168731"/>
                  </a:lnTo>
                  <a:lnTo>
                    <a:pt x="229332" y="168125"/>
                  </a:lnTo>
                  <a:lnTo>
                    <a:pt x="250697" y="165839"/>
                  </a:lnTo>
                  <a:lnTo>
                    <a:pt x="272287" y="164421"/>
                  </a:lnTo>
                  <a:lnTo>
                    <a:pt x="293374" y="163790"/>
                  </a:lnTo>
                  <a:lnTo>
                    <a:pt x="312825" y="163510"/>
                  </a:lnTo>
                  <a:lnTo>
                    <a:pt x="333162" y="163385"/>
                  </a:lnTo>
                  <a:lnTo>
                    <a:pt x="353691" y="163330"/>
                  </a:lnTo>
                  <a:lnTo>
                    <a:pt x="372895" y="163306"/>
                  </a:lnTo>
                  <a:lnTo>
                    <a:pt x="391509" y="164907"/>
                  </a:lnTo>
                  <a:lnTo>
                    <a:pt x="417376" y="167596"/>
                  </a:lnTo>
                  <a:lnTo>
                    <a:pt x="440361" y="168393"/>
                  </a:lnTo>
                  <a:lnTo>
                    <a:pt x="464020" y="168662"/>
                  </a:lnTo>
                  <a:lnTo>
                    <a:pt x="490935" y="173663"/>
                  </a:lnTo>
                  <a:lnTo>
                    <a:pt x="506177" y="174171"/>
                  </a:lnTo>
                  <a:lnTo>
                    <a:pt x="503293" y="171282"/>
                  </a:lnTo>
                  <a:lnTo>
                    <a:pt x="501877" y="168251"/>
                  </a:lnTo>
                  <a:lnTo>
                    <a:pt x="496547" y="155249"/>
                  </a:lnTo>
                  <a:lnTo>
                    <a:pt x="482768" y="130583"/>
                  </a:lnTo>
                  <a:lnTo>
                    <a:pt x="477030" y="122747"/>
                  </a:lnTo>
                  <a:lnTo>
                    <a:pt x="464001" y="97265"/>
                  </a:lnTo>
                  <a:lnTo>
                    <a:pt x="455318" y="88556"/>
                  </a:lnTo>
                  <a:lnTo>
                    <a:pt x="448041" y="76233"/>
                  </a:lnTo>
                  <a:lnTo>
                    <a:pt x="422780" y="51400"/>
                  </a:lnTo>
                  <a:lnTo>
                    <a:pt x="416024" y="44930"/>
                  </a:lnTo>
                  <a:lnTo>
                    <a:pt x="409587" y="36226"/>
                  </a:lnTo>
                  <a:lnTo>
                    <a:pt x="398495" y="25948"/>
                  </a:lnTo>
                  <a:lnTo>
                    <a:pt x="394824" y="19395"/>
                  </a:lnTo>
                  <a:lnTo>
                    <a:pt x="390854" y="6945"/>
                  </a:lnTo>
                  <a:lnTo>
                    <a:pt x="386443"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MARTInkShape-83"/>
            <p:cNvSpPr/>
            <p:nvPr>
              <p:custDataLst>
                <p:tags r:id="rId16"/>
              </p:custDataLst>
            </p:nvPr>
          </p:nvSpPr>
          <p:spPr>
            <a:xfrm>
              <a:off x="6291943" y="2707888"/>
              <a:ext cx="326573" cy="304734"/>
            </a:xfrm>
            <a:custGeom>
              <a:avLst/>
              <a:gdLst/>
              <a:ahLst/>
              <a:cxnLst/>
              <a:rect l="0" t="0" r="0" b="0"/>
              <a:pathLst>
                <a:path w="326573" h="304734">
                  <a:moveTo>
                    <a:pt x="326572" y="5376"/>
                  </a:moveTo>
                  <a:lnTo>
                    <a:pt x="326572" y="5376"/>
                  </a:lnTo>
                  <a:lnTo>
                    <a:pt x="326572" y="0"/>
                  </a:lnTo>
                  <a:lnTo>
                    <a:pt x="317881" y="4897"/>
                  </a:lnTo>
                  <a:lnTo>
                    <a:pt x="292467" y="28746"/>
                  </a:lnTo>
                  <a:lnTo>
                    <a:pt x="267668" y="53423"/>
                  </a:lnTo>
                  <a:lnTo>
                    <a:pt x="242230" y="78837"/>
                  </a:lnTo>
                  <a:lnTo>
                    <a:pt x="218191" y="99983"/>
                  </a:lnTo>
                  <a:lnTo>
                    <a:pt x="194807" y="118679"/>
                  </a:lnTo>
                  <a:lnTo>
                    <a:pt x="172559" y="138599"/>
                  </a:lnTo>
                  <a:lnTo>
                    <a:pt x="150645" y="159821"/>
                  </a:lnTo>
                  <a:lnTo>
                    <a:pt x="125914" y="184320"/>
                  </a:lnTo>
                  <a:lnTo>
                    <a:pt x="103558" y="208242"/>
                  </a:lnTo>
                  <a:lnTo>
                    <a:pt x="81671" y="233194"/>
                  </a:lnTo>
                  <a:lnTo>
                    <a:pt x="56045" y="256779"/>
                  </a:lnTo>
                  <a:lnTo>
                    <a:pt x="34412" y="282575"/>
                  </a:lnTo>
                  <a:lnTo>
                    <a:pt x="29204" y="289442"/>
                  </a:lnTo>
                  <a:lnTo>
                    <a:pt x="12485" y="300764"/>
                  </a:lnTo>
                  <a:lnTo>
                    <a:pt x="0" y="30473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SMARTInkShape-84"/>
            <p:cNvSpPr/>
            <p:nvPr>
              <p:custDataLst>
                <p:tags r:id="rId17"/>
              </p:custDataLst>
            </p:nvPr>
          </p:nvSpPr>
          <p:spPr>
            <a:xfrm>
              <a:off x="6297610" y="2773136"/>
              <a:ext cx="375237" cy="247281"/>
            </a:xfrm>
            <a:custGeom>
              <a:avLst/>
              <a:gdLst/>
              <a:ahLst/>
              <a:cxnLst/>
              <a:rect l="0" t="0" r="0" b="0"/>
              <a:pathLst>
                <a:path w="375237" h="247281">
                  <a:moveTo>
                    <a:pt x="5218" y="10885"/>
                  </a:moveTo>
                  <a:lnTo>
                    <a:pt x="5218" y="10885"/>
                  </a:lnTo>
                  <a:lnTo>
                    <a:pt x="532" y="6199"/>
                  </a:lnTo>
                  <a:lnTo>
                    <a:pt x="0" y="2777"/>
                  </a:lnTo>
                  <a:lnTo>
                    <a:pt x="530" y="1851"/>
                  </a:lnTo>
                  <a:lnTo>
                    <a:pt x="1488" y="1234"/>
                  </a:lnTo>
                  <a:lnTo>
                    <a:pt x="5000" y="72"/>
                  </a:lnTo>
                  <a:lnTo>
                    <a:pt x="30963" y="0"/>
                  </a:lnTo>
                  <a:lnTo>
                    <a:pt x="50420" y="1613"/>
                  </a:lnTo>
                  <a:lnTo>
                    <a:pt x="73750" y="7575"/>
                  </a:lnTo>
                  <a:lnTo>
                    <a:pt x="97912" y="10836"/>
                  </a:lnTo>
                  <a:lnTo>
                    <a:pt x="117686" y="15642"/>
                  </a:lnTo>
                  <a:lnTo>
                    <a:pt x="142541" y="26183"/>
                  </a:lnTo>
                  <a:lnTo>
                    <a:pt x="163432" y="33964"/>
                  </a:lnTo>
                  <a:lnTo>
                    <a:pt x="186556" y="43930"/>
                  </a:lnTo>
                  <a:lnTo>
                    <a:pt x="209332" y="54543"/>
                  </a:lnTo>
                  <a:lnTo>
                    <a:pt x="230797" y="66961"/>
                  </a:lnTo>
                  <a:lnTo>
                    <a:pt x="253082" y="82130"/>
                  </a:lnTo>
                  <a:lnTo>
                    <a:pt x="279755" y="103510"/>
                  </a:lnTo>
                  <a:lnTo>
                    <a:pt x="303973" y="121464"/>
                  </a:lnTo>
                  <a:lnTo>
                    <a:pt x="328821" y="147183"/>
                  </a:lnTo>
                  <a:lnTo>
                    <a:pt x="347967" y="169893"/>
                  </a:lnTo>
                  <a:lnTo>
                    <a:pt x="361897" y="192355"/>
                  </a:lnTo>
                  <a:lnTo>
                    <a:pt x="372850" y="218974"/>
                  </a:lnTo>
                  <a:lnTo>
                    <a:pt x="375236" y="240960"/>
                  </a:lnTo>
                  <a:lnTo>
                    <a:pt x="373677" y="244777"/>
                  </a:lnTo>
                  <a:lnTo>
                    <a:pt x="372415" y="246642"/>
                  </a:lnTo>
                  <a:lnTo>
                    <a:pt x="370968" y="247280"/>
                  </a:lnTo>
                  <a:lnTo>
                    <a:pt x="369399" y="247101"/>
                  </a:lnTo>
                  <a:lnTo>
                    <a:pt x="364447" y="244928"/>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SMARTInkShape-85"/>
          <p:cNvSpPr/>
          <p:nvPr>
            <p:custDataLst>
              <p:tags r:id="rId7"/>
            </p:custDataLst>
          </p:nvPr>
        </p:nvSpPr>
        <p:spPr>
          <a:xfrm>
            <a:off x="6825365" y="2816679"/>
            <a:ext cx="75920" cy="48920"/>
          </a:xfrm>
          <a:custGeom>
            <a:avLst/>
            <a:gdLst/>
            <a:ahLst/>
            <a:cxnLst/>
            <a:rect l="0" t="0" r="0" b="0"/>
            <a:pathLst>
              <a:path w="75920" h="48920">
                <a:moveTo>
                  <a:pt x="27192" y="0"/>
                </a:moveTo>
                <a:lnTo>
                  <a:pt x="27192" y="0"/>
                </a:lnTo>
                <a:lnTo>
                  <a:pt x="30082" y="0"/>
                </a:lnTo>
                <a:lnTo>
                  <a:pt x="30933" y="604"/>
                </a:lnTo>
                <a:lnTo>
                  <a:pt x="31501" y="1612"/>
                </a:lnTo>
                <a:lnTo>
                  <a:pt x="31878" y="2889"/>
                </a:lnTo>
                <a:lnTo>
                  <a:pt x="38456" y="11027"/>
                </a:lnTo>
                <a:lnTo>
                  <a:pt x="42520" y="15281"/>
                </a:lnTo>
                <a:lnTo>
                  <a:pt x="43076" y="17475"/>
                </a:lnTo>
                <a:lnTo>
                  <a:pt x="43433" y="23812"/>
                </a:lnTo>
                <a:lnTo>
                  <a:pt x="41869" y="27314"/>
                </a:lnTo>
                <a:lnTo>
                  <a:pt x="40605" y="29095"/>
                </a:lnTo>
                <a:lnTo>
                  <a:pt x="37588" y="31074"/>
                </a:lnTo>
                <a:lnTo>
                  <a:pt x="16630" y="37722"/>
                </a:lnTo>
                <a:lnTo>
                  <a:pt x="2855" y="38093"/>
                </a:lnTo>
                <a:lnTo>
                  <a:pt x="1896" y="37490"/>
                </a:lnTo>
                <a:lnTo>
                  <a:pt x="1257" y="36484"/>
                </a:lnTo>
                <a:lnTo>
                  <a:pt x="231" y="33413"/>
                </a:lnTo>
                <a:lnTo>
                  <a:pt x="0" y="28037"/>
                </a:lnTo>
                <a:lnTo>
                  <a:pt x="2874" y="24568"/>
                </a:lnTo>
                <a:lnTo>
                  <a:pt x="5902" y="23014"/>
                </a:lnTo>
                <a:lnTo>
                  <a:pt x="16348" y="21880"/>
                </a:lnTo>
                <a:lnTo>
                  <a:pt x="18149" y="21844"/>
                </a:lnTo>
                <a:lnTo>
                  <a:pt x="21762" y="23416"/>
                </a:lnTo>
                <a:lnTo>
                  <a:pt x="25384" y="25526"/>
                </a:lnTo>
                <a:lnTo>
                  <a:pt x="48628" y="32291"/>
                </a:lnTo>
                <a:lnTo>
                  <a:pt x="53048" y="33099"/>
                </a:lnTo>
                <a:lnTo>
                  <a:pt x="69430" y="37869"/>
                </a:lnTo>
                <a:lnTo>
                  <a:pt x="75919" y="43312"/>
                </a:lnTo>
                <a:lnTo>
                  <a:pt x="66879" y="44134"/>
                </a:lnTo>
                <a:lnTo>
                  <a:pt x="59804" y="47848"/>
                </a:lnTo>
                <a:lnTo>
                  <a:pt x="47147" y="48919"/>
                </a:lnTo>
                <a:lnTo>
                  <a:pt x="45938" y="48336"/>
                </a:lnTo>
                <a:lnTo>
                  <a:pt x="45133" y="47343"/>
                </a:lnTo>
                <a:lnTo>
                  <a:pt x="44596" y="46076"/>
                </a:lnTo>
                <a:lnTo>
                  <a:pt x="43633" y="45232"/>
                </a:lnTo>
                <a:lnTo>
                  <a:pt x="38929" y="43765"/>
                </a:lnTo>
                <a:lnTo>
                  <a:pt x="38456" y="42028"/>
                </a:lnTo>
                <a:lnTo>
                  <a:pt x="38078" y="16641"/>
                </a:lnTo>
                <a:lnTo>
                  <a:pt x="27192" y="544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7" name="SMARTInkShape-Group42"/>
          <p:cNvGrpSpPr/>
          <p:nvPr/>
        </p:nvGrpSpPr>
        <p:grpSpPr>
          <a:xfrm>
            <a:off x="7015843" y="2234293"/>
            <a:ext cx="663913" cy="842978"/>
            <a:chOff x="7015843" y="2234293"/>
            <a:chExt cx="663913" cy="842978"/>
          </a:xfrm>
        </p:grpSpPr>
        <p:sp>
          <p:nvSpPr>
            <p:cNvPr id="55" name="SMARTInkShape-86"/>
            <p:cNvSpPr/>
            <p:nvPr>
              <p:custDataLst>
                <p:tags r:id="rId13"/>
              </p:custDataLst>
            </p:nvPr>
          </p:nvSpPr>
          <p:spPr>
            <a:xfrm>
              <a:off x="7015843" y="2234293"/>
              <a:ext cx="663913" cy="168710"/>
            </a:xfrm>
            <a:custGeom>
              <a:avLst/>
              <a:gdLst/>
              <a:ahLst/>
              <a:cxnLst/>
              <a:rect l="0" t="0" r="0" b="0"/>
              <a:pathLst>
                <a:path w="663913" h="168710">
                  <a:moveTo>
                    <a:pt x="0" y="157843"/>
                  </a:moveTo>
                  <a:lnTo>
                    <a:pt x="0" y="157843"/>
                  </a:lnTo>
                  <a:lnTo>
                    <a:pt x="0" y="153156"/>
                  </a:lnTo>
                  <a:lnTo>
                    <a:pt x="605" y="152904"/>
                  </a:lnTo>
                  <a:lnTo>
                    <a:pt x="22868" y="152429"/>
                  </a:lnTo>
                  <a:lnTo>
                    <a:pt x="49538" y="155295"/>
                  </a:lnTo>
                  <a:lnTo>
                    <a:pt x="75087" y="157088"/>
                  </a:lnTo>
                  <a:lnTo>
                    <a:pt x="94452" y="157507"/>
                  </a:lnTo>
                  <a:lnTo>
                    <a:pt x="115760" y="157694"/>
                  </a:lnTo>
                  <a:lnTo>
                    <a:pt x="139340" y="157776"/>
                  </a:lnTo>
                  <a:lnTo>
                    <a:pt x="162320" y="157813"/>
                  </a:lnTo>
                  <a:lnTo>
                    <a:pt x="185232" y="158434"/>
                  </a:lnTo>
                  <a:lnTo>
                    <a:pt x="209527" y="160726"/>
                  </a:lnTo>
                  <a:lnTo>
                    <a:pt x="234435" y="162148"/>
                  </a:lnTo>
                  <a:lnTo>
                    <a:pt x="259618" y="162780"/>
                  </a:lnTo>
                  <a:lnTo>
                    <a:pt x="284920" y="163061"/>
                  </a:lnTo>
                  <a:lnTo>
                    <a:pt x="311890" y="163186"/>
                  </a:lnTo>
                  <a:lnTo>
                    <a:pt x="325855" y="163219"/>
                  </a:lnTo>
                  <a:lnTo>
                    <a:pt x="340003" y="163241"/>
                  </a:lnTo>
                  <a:lnTo>
                    <a:pt x="354273" y="163256"/>
                  </a:lnTo>
                  <a:lnTo>
                    <a:pt x="368625" y="163266"/>
                  </a:lnTo>
                  <a:lnTo>
                    <a:pt x="382426" y="163272"/>
                  </a:lnTo>
                  <a:lnTo>
                    <a:pt x="409050" y="163280"/>
                  </a:lnTo>
                  <a:lnTo>
                    <a:pt x="434994" y="164895"/>
                  </a:lnTo>
                  <a:lnTo>
                    <a:pt x="461239" y="167025"/>
                  </a:lnTo>
                  <a:lnTo>
                    <a:pt x="475012" y="167593"/>
                  </a:lnTo>
                  <a:lnTo>
                    <a:pt x="502007" y="168224"/>
                  </a:lnTo>
                  <a:lnTo>
                    <a:pt x="526100" y="168504"/>
                  </a:lnTo>
                  <a:lnTo>
                    <a:pt x="548903" y="168629"/>
                  </a:lnTo>
                  <a:lnTo>
                    <a:pt x="570528" y="168684"/>
                  </a:lnTo>
                  <a:lnTo>
                    <a:pt x="590219" y="168709"/>
                  </a:lnTo>
                  <a:lnTo>
                    <a:pt x="609050" y="167107"/>
                  </a:lnTo>
                  <a:lnTo>
                    <a:pt x="633427" y="164418"/>
                  </a:lnTo>
                  <a:lnTo>
                    <a:pt x="659564" y="163352"/>
                  </a:lnTo>
                  <a:lnTo>
                    <a:pt x="663912" y="163287"/>
                  </a:lnTo>
                  <a:lnTo>
                    <a:pt x="640766" y="163285"/>
                  </a:lnTo>
                  <a:lnTo>
                    <a:pt x="614846" y="158978"/>
                  </a:lnTo>
                  <a:lnTo>
                    <a:pt x="587803" y="153647"/>
                  </a:lnTo>
                  <a:lnTo>
                    <a:pt x="560611" y="145068"/>
                  </a:lnTo>
                  <a:lnTo>
                    <a:pt x="537708" y="130141"/>
                  </a:lnTo>
                  <a:lnTo>
                    <a:pt x="515220" y="112422"/>
                  </a:lnTo>
                  <a:lnTo>
                    <a:pt x="496547" y="96346"/>
                  </a:lnTo>
                  <a:lnTo>
                    <a:pt x="486396" y="81161"/>
                  </a:lnTo>
                  <a:lnTo>
                    <a:pt x="477548" y="56887"/>
                  </a:lnTo>
                  <a:lnTo>
                    <a:pt x="469978" y="33143"/>
                  </a:lnTo>
                  <a:lnTo>
                    <a:pt x="463728" y="8396"/>
                  </a:lnTo>
                  <a:lnTo>
                    <a:pt x="462643"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SMARTInkShape-87"/>
            <p:cNvSpPr/>
            <p:nvPr>
              <p:custDataLst>
                <p:tags r:id="rId14"/>
              </p:custDataLst>
            </p:nvPr>
          </p:nvSpPr>
          <p:spPr>
            <a:xfrm>
              <a:off x="7072068" y="2620736"/>
              <a:ext cx="355878" cy="456535"/>
            </a:xfrm>
            <a:custGeom>
              <a:avLst/>
              <a:gdLst/>
              <a:ahLst/>
              <a:cxnLst/>
              <a:rect l="0" t="0" r="0" b="0"/>
              <a:pathLst>
                <a:path w="355878" h="456535">
                  <a:moveTo>
                    <a:pt x="161489" y="0"/>
                  </a:moveTo>
                  <a:lnTo>
                    <a:pt x="161489" y="0"/>
                  </a:lnTo>
                  <a:lnTo>
                    <a:pt x="153913" y="0"/>
                  </a:lnTo>
                  <a:lnTo>
                    <a:pt x="152206" y="1209"/>
                  </a:lnTo>
                  <a:lnTo>
                    <a:pt x="135005" y="23792"/>
                  </a:lnTo>
                  <a:lnTo>
                    <a:pt x="116191" y="50864"/>
                  </a:lnTo>
                  <a:lnTo>
                    <a:pt x="101097" y="72926"/>
                  </a:lnTo>
                  <a:lnTo>
                    <a:pt x="85135" y="98614"/>
                  </a:lnTo>
                  <a:lnTo>
                    <a:pt x="68916" y="125376"/>
                  </a:lnTo>
                  <a:lnTo>
                    <a:pt x="58055" y="144623"/>
                  </a:lnTo>
                  <a:lnTo>
                    <a:pt x="47180" y="167288"/>
                  </a:lnTo>
                  <a:lnTo>
                    <a:pt x="36300" y="191472"/>
                  </a:lnTo>
                  <a:lnTo>
                    <a:pt x="26021" y="216332"/>
                  </a:lnTo>
                  <a:lnTo>
                    <a:pt x="17421" y="241492"/>
                  </a:lnTo>
                  <a:lnTo>
                    <a:pt x="11179" y="266785"/>
                  </a:lnTo>
                  <a:lnTo>
                    <a:pt x="6390" y="291533"/>
                  </a:lnTo>
                  <a:lnTo>
                    <a:pt x="2245" y="314627"/>
                  </a:lnTo>
                  <a:lnTo>
                    <a:pt x="0" y="335374"/>
                  </a:lnTo>
                  <a:lnTo>
                    <a:pt x="348" y="362442"/>
                  </a:lnTo>
                  <a:lnTo>
                    <a:pt x="4282" y="385782"/>
                  </a:lnTo>
                  <a:lnTo>
                    <a:pt x="8766" y="400058"/>
                  </a:lnTo>
                  <a:lnTo>
                    <a:pt x="24817" y="424007"/>
                  </a:lnTo>
                  <a:lnTo>
                    <a:pt x="37738" y="439100"/>
                  </a:lnTo>
                  <a:lnTo>
                    <a:pt x="53058" y="449619"/>
                  </a:lnTo>
                  <a:lnTo>
                    <a:pt x="64312" y="453831"/>
                  </a:lnTo>
                  <a:lnTo>
                    <a:pt x="91247" y="456534"/>
                  </a:lnTo>
                  <a:lnTo>
                    <a:pt x="105475" y="455694"/>
                  </a:lnTo>
                  <a:lnTo>
                    <a:pt x="127690" y="447817"/>
                  </a:lnTo>
                  <a:lnTo>
                    <a:pt x="153759" y="434261"/>
                  </a:lnTo>
                  <a:lnTo>
                    <a:pt x="173777" y="424024"/>
                  </a:lnTo>
                  <a:lnTo>
                    <a:pt x="193157" y="410201"/>
                  </a:lnTo>
                  <a:lnTo>
                    <a:pt x="211849" y="393978"/>
                  </a:lnTo>
                  <a:lnTo>
                    <a:pt x="230237" y="376688"/>
                  </a:lnTo>
                  <a:lnTo>
                    <a:pt x="248488" y="358925"/>
                  </a:lnTo>
                  <a:lnTo>
                    <a:pt x="266074" y="340346"/>
                  </a:lnTo>
                  <a:lnTo>
                    <a:pt x="281954" y="319993"/>
                  </a:lnTo>
                  <a:lnTo>
                    <a:pt x="295462" y="297240"/>
                  </a:lnTo>
                  <a:lnTo>
                    <a:pt x="307513" y="273621"/>
                  </a:lnTo>
                  <a:lnTo>
                    <a:pt x="318917" y="251028"/>
                  </a:lnTo>
                  <a:lnTo>
                    <a:pt x="328421" y="227279"/>
                  </a:lnTo>
                  <a:lnTo>
                    <a:pt x="336677" y="202008"/>
                  </a:lnTo>
                  <a:lnTo>
                    <a:pt x="340571" y="188495"/>
                  </a:lnTo>
                  <a:lnTo>
                    <a:pt x="347519" y="161790"/>
                  </a:lnTo>
                  <a:lnTo>
                    <a:pt x="352623" y="137825"/>
                  </a:lnTo>
                  <a:lnTo>
                    <a:pt x="355295" y="116692"/>
                  </a:lnTo>
                  <a:lnTo>
                    <a:pt x="355877" y="97825"/>
                  </a:lnTo>
                  <a:lnTo>
                    <a:pt x="352201" y="74208"/>
                  </a:lnTo>
                  <a:lnTo>
                    <a:pt x="340428" y="49667"/>
                  </a:lnTo>
                  <a:lnTo>
                    <a:pt x="333547" y="39612"/>
                  </a:lnTo>
                  <a:lnTo>
                    <a:pt x="321662" y="29947"/>
                  </a:lnTo>
                  <a:lnTo>
                    <a:pt x="298200" y="17764"/>
                  </a:lnTo>
                  <a:lnTo>
                    <a:pt x="275915" y="6465"/>
                  </a:lnTo>
                  <a:lnTo>
                    <a:pt x="256609" y="1915"/>
                  </a:lnTo>
                  <a:lnTo>
                    <a:pt x="236498" y="983"/>
                  </a:lnTo>
                  <a:lnTo>
                    <a:pt x="226274" y="3057"/>
                  </a:lnTo>
                  <a:lnTo>
                    <a:pt x="203827" y="16970"/>
                  </a:lnTo>
                  <a:lnTo>
                    <a:pt x="194820" y="23871"/>
                  </a:lnTo>
                  <a:lnTo>
                    <a:pt x="179124" y="44655"/>
                  </a:lnTo>
                  <a:lnTo>
                    <a:pt x="167343" y="70903"/>
                  </a:lnTo>
                  <a:lnTo>
                    <a:pt x="163224" y="88741"/>
                  </a:lnTo>
                  <a:lnTo>
                    <a:pt x="160391" y="109348"/>
                  </a:lnTo>
                  <a:lnTo>
                    <a:pt x="156905" y="135093"/>
                  </a:lnTo>
                  <a:lnTo>
                    <a:pt x="156216" y="161995"/>
                  </a:lnTo>
                  <a:lnTo>
                    <a:pt x="157692" y="188991"/>
                  </a:lnTo>
                  <a:lnTo>
                    <a:pt x="163628" y="211973"/>
                  </a:lnTo>
                  <a:lnTo>
                    <a:pt x="178338" y="235138"/>
                  </a:lnTo>
                  <a:lnTo>
                    <a:pt x="196634" y="257056"/>
                  </a:lnTo>
                  <a:lnTo>
                    <a:pt x="206137" y="264631"/>
                  </a:lnTo>
                  <a:lnTo>
                    <a:pt x="216410" y="268804"/>
                  </a:lnTo>
                  <a:lnTo>
                    <a:pt x="243197" y="274839"/>
                  </a:lnTo>
                  <a:lnTo>
                    <a:pt x="270355" y="269728"/>
                  </a:lnTo>
                  <a:lnTo>
                    <a:pt x="281232" y="2667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8" name="SMARTInkShape-88"/>
          <p:cNvSpPr/>
          <p:nvPr>
            <p:custDataLst>
              <p:tags r:id="rId8"/>
            </p:custDataLst>
          </p:nvPr>
        </p:nvSpPr>
        <p:spPr>
          <a:xfrm>
            <a:off x="2668247" y="3584130"/>
            <a:ext cx="749773" cy="642249"/>
          </a:xfrm>
          <a:custGeom>
            <a:avLst/>
            <a:gdLst/>
            <a:ahLst/>
            <a:cxnLst/>
            <a:rect l="0" t="0" r="0" b="0"/>
            <a:pathLst>
              <a:path w="749773" h="642249">
                <a:moveTo>
                  <a:pt x="64067" y="571492"/>
                </a:moveTo>
                <a:lnTo>
                  <a:pt x="64067" y="571492"/>
                </a:lnTo>
                <a:lnTo>
                  <a:pt x="66957" y="574381"/>
                </a:lnTo>
                <a:lnTo>
                  <a:pt x="69988" y="575799"/>
                </a:lnTo>
                <a:lnTo>
                  <a:pt x="78644" y="577390"/>
                </a:lnTo>
                <a:lnTo>
                  <a:pt x="93818" y="585600"/>
                </a:lnTo>
                <a:lnTo>
                  <a:pt x="118538" y="593611"/>
                </a:lnTo>
                <a:lnTo>
                  <a:pt x="144579" y="604179"/>
                </a:lnTo>
                <a:lnTo>
                  <a:pt x="153069" y="607186"/>
                </a:lnTo>
                <a:lnTo>
                  <a:pt x="180238" y="613121"/>
                </a:lnTo>
                <a:lnTo>
                  <a:pt x="205828" y="617672"/>
                </a:lnTo>
                <a:lnTo>
                  <a:pt x="232828" y="624416"/>
                </a:lnTo>
                <a:lnTo>
                  <a:pt x="257463" y="628512"/>
                </a:lnTo>
                <a:lnTo>
                  <a:pt x="281883" y="631405"/>
                </a:lnTo>
                <a:lnTo>
                  <a:pt x="307761" y="635560"/>
                </a:lnTo>
                <a:lnTo>
                  <a:pt x="333413" y="636560"/>
                </a:lnTo>
                <a:lnTo>
                  <a:pt x="357489" y="636733"/>
                </a:lnTo>
                <a:lnTo>
                  <a:pt x="380884" y="633895"/>
                </a:lnTo>
                <a:lnTo>
                  <a:pt x="403136" y="629224"/>
                </a:lnTo>
                <a:lnTo>
                  <a:pt x="425050" y="624009"/>
                </a:lnTo>
                <a:lnTo>
                  <a:pt x="446864" y="618634"/>
                </a:lnTo>
                <a:lnTo>
                  <a:pt x="468648" y="613211"/>
                </a:lnTo>
                <a:lnTo>
                  <a:pt x="490423" y="607775"/>
                </a:lnTo>
                <a:lnTo>
                  <a:pt x="512195" y="599444"/>
                </a:lnTo>
                <a:lnTo>
                  <a:pt x="533967" y="592205"/>
                </a:lnTo>
                <a:lnTo>
                  <a:pt x="555739" y="583340"/>
                </a:lnTo>
                <a:lnTo>
                  <a:pt x="577510" y="570164"/>
                </a:lnTo>
                <a:lnTo>
                  <a:pt x="599281" y="557659"/>
                </a:lnTo>
                <a:lnTo>
                  <a:pt x="621053" y="546293"/>
                </a:lnTo>
                <a:lnTo>
                  <a:pt x="645736" y="527272"/>
                </a:lnTo>
                <a:lnTo>
                  <a:pt x="668083" y="506043"/>
                </a:lnTo>
                <a:lnTo>
                  <a:pt x="691075" y="479550"/>
                </a:lnTo>
                <a:lnTo>
                  <a:pt x="709856" y="456433"/>
                </a:lnTo>
                <a:lnTo>
                  <a:pt x="726470" y="429877"/>
                </a:lnTo>
                <a:lnTo>
                  <a:pt x="736953" y="402750"/>
                </a:lnTo>
                <a:lnTo>
                  <a:pt x="746210" y="375547"/>
                </a:lnTo>
                <a:lnTo>
                  <a:pt x="749385" y="348334"/>
                </a:lnTo>
                <a:lnTo>
                  <a:pt x="749772" y="323673"/>
                </a:lnTo>
                <a:lnTo>
                  <a:pt x="749244" y="299248"/>
                </a:lnTo>
                <a:lnTo>
                  <a:pt x="743943" y="273369"/>
                </a:lnTo>
                <a:lnTo>
                  <a:pt x="739962" y="250607"/>
                </a:lnTo>
                <a:lnTo>
                  <a:pt x="734830" y="228640"/>
                </a:lnTo>
                <a:lnTo>
                  <a:pt x="727993" y="206830"/>
                </a:lnTo>
                <a:lnTo>
                  <a:pt x="715271" y="180212"/>
                </a:lnTo>
                <a:lnTo>
                  <a:pt x="701843" y="157078"/>
                </a:lnTo>
                <a:lnTo>
                  <a:pt x="684441" y="134828"/>
                </a:lnTo>
                <a:lnTo>
                  <a:pt x="662772" y="109218"/>
                </a:lnTo>
                <a:lnTo>
                  <a:pt x="637381" y="83470"/>
                </a:lnTo>
                <a:lnTo>
                  <a:pt x="610924" y="61679"/>
                </a:lnTo>
                <a:lnTo>
                  <a:pt x="585573" y="39906"/>
                </a:lnTo>
                <a:lnTo>
                  <a:pt x="560847" y="26071"/>
                </a:lnTo>
                <a:lnTo>
                  <a:pt x="556725" y="22820"/>
                </a:lnTo>
                <a:lnTo>
                  <a:pt x="547308" y="19209"/>
                </a:lnTo>
                <a:lnTo>
                  <a:pt x="524853" y="12355"/>
                </a:lnTo>
                <a:lnTo>
                  <a:pt x="504572" y="6980"/>
                </a:lnTo>
                <a:lnTo>
                  <a:pt x="477676" y="5638"/>
                </a:lnTo>
                <a:lnTo>
                  <a:pt x="450504" y="5461"/>
                </a:lnTo>
                <a:lnTo>
                  <a:pt x="424908" y="5438"/>
                </a:lnTo>
                <a:lnTo>
                  <a:pt x="411275" y="3822"/>
                </a:lnTo>
                <a:lnTo>
                  <a:pt x="385651" y="496"/>
                </a:lnTo>
                <a:lnTo>
                  <a:pt x="362648" y="58"/>
                </a:lnTo>
                <a:lnTo>
                  <a:pt x="340416" y="0"/>
                </a:lnTo>
                <a:lnTo>
                  <a:pt x="318016" y="597"/>
                </a:lnTo>
                <a:lnTo>
                  <a:pt x="295311" y="7567"/>
                </a:lnTo>
                <a:lnTo>
                  <a:pt x="270527" y="16362"/>
                </a:lnTo>
                <a:lnTo>
                  <a:pt x="243633" y="25397"/>
                </a:lnTo>
                <a:lnTo>
                  <a:pt x="219350" y="34464"/>
                </a:lnTo>
                <a:lnTo>
                  <a:pt x="193715" y="50035"/>
                </a:lnTo>
                <a:lnTo>
                  <a:pt x="166639" y="64500"/>
                </a:lnTo>
                <a:lnTo>
                  <a:pt x="142326" y="80665"/>
                </a:lnTo>
                <a:lnTo>
                  <a:pt x="116091" y="105874"/>
                </a:lnTo>
                <a:lnTo>
                  <a:pt x="89973" y="132539"/>
                </a:lnTo>
                <a:lnTo>
                  <a:pt x="71391" y="158087"/>
                </a:lnTo>
                <a:lnTo>
                  <a:pt x="54803" y="180774"/>
                </a:lnTo>
                <a:lnTo>
                  <a:pt x="46606" y="194668"/>
                </a:lnTo>
                <a:lnTo>
                  <a:pt x="41188" y="202629"/>
                </a:lnTo>
                <a:lnTo>
                  <a:pt x="32889" y="228654"/>
                </a:lnTo>
                <a:lnTo>
                  <a:pt x="24109" y="251207"/>
                </a:lnTo>
                <a:lnTo>
                  <a:pt x="16887" y="276042"/>
                </a:lnTo>
                <a:lnTo>
                  <a:pt x="11250" y="299045"/>
                </a:lnTo>
                <a:lnTo>
                  <a:pt x="7068" y="321060"/>
                </a:lnTo>
                <a:lnTo>
                  <a:pt x="4158" y="343485"/>
                </a:lnTo>
                <a:lnTo>
                  <a:pt x="0" y="368969"/>
                </a:lnTo>
                <a:lnTo>
                  <a:pt x="735" y="386097"/>
                </a:lnTo>
                <a:lnTo>
                  <a:pt x="3512" y="411028"/>
                </a:lnTo>
                <a:lnTo>
                  <a:pt x="8406" y="434903"/>
                </a:lnTo>
                <a:lnTo>
                  <a:pt x="16809" y="458702"/>
                </a:lnTo>
                <a:lnTo>
                  <a:pt x="29937" y="483629"/>
                </a:lnTo>
                <a:lnTo>
                  <a:pt x="44178" y="506024"/>
                </a:lnTo>
                <a:lnTo>
                  <a:pt x="58638" y="527918"/>
                </a:lnTo>
                <a:lnTo>
                  <a:pt x="81115" y="554554"/>
                </a:lnTo>
                <a:lnTo>
                  <a:pt x="104816" y="577690"/>
                </a:lnTo>
                <a:lnTo>
                  <a:pt x="123810" y="599940"/>
                </a:lnTo>
                <a:lnTo>
                  <a:pt x="131743" y="608931"/>
                </a:lnTo>
                <a:lnTo>
                  <a:pt x="156907" y="624616"/>
                </a:lnTo>
                <a:lnTo>
                  <a:pt x="174688" y="637511"/>
                </a:lnTo>
                <a:lnTo>
                  <a:pt x="194696" y="642248"/>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SMARTInkShape-89"/>
          <p:cNvSpPr/>
          <p:nvPr>
            <p:custDataLst>
              <p:tags r:id="rId9"/>
            </p:custDataLst>
          </p:nvPr>
        </p:nvSpPr>
        <p:spPr>
          <a:xfrm>
            <a:off x="2868386" y="3638550"/>
            <a:ext cx="555160" cy="554948"/>
          </a:xfrm>
          <a:custGeom>
            <a:avLst/>
            <a:gdLst/>
            <a:ahLst/>
            <a:cxnLst/>
            <a:rect l="0" t="0" r="0" b="0"/>
            <a:pathLst>
              <a:path w="555160" h="554948">
                <a:moveTo>
                  <a:pt x="0" y="549728"/>
                </a:moveTo>
                <a:lnTo>
                  <a:pt x="0" y="549728"/>
                </a:lnTo>
                <a:lnTo>
                  <a:pt x="8690" y="553469"/>
                </a:lnTo>
                <a:lnTo>
                  <a:pt x="28478" y="554947"/>
                </a:lnTo>
                <a:lnTo>
                  <a:pt x="54595" y="550834"/>
                </a:lnTo>
                <a:lnTo>
                  <a:pt x="77924" y="549270"/>
                </a:lnTo>
                <a:lnTo>
                  <a:pt x="103641" y="545061"/>
                </a:lnTo>
                <a:lnTo>
                  <a:pt x="128366" y="540093"/>
                </a:lnTo>
                <a:lnTo>
                  <a:pt x="152938" y="534401"/>
                </a:lnTo>
                <a:lnTo>
                  <a:pt x="177413" y="529857"/>
                </a:lnTo>
                <a:lnTo>
                  <a:pt x="201932" y="528207"/>
                </a:lnTo>
                <a:lnTo>
                  <a:pt x="227005" y="523661"/>
                </a:lnTo>
                <a:lnTo>
                  <a:pt x="250057" y="516939"/>
                </a:lnTo>
                <a:lnTo>
                  <a:pt x="272080" y="509788"/>
                </a:lnTo>
                <a:lnTo>
                  <a:pt x="294506" y="506293"/>
                </a:lnTo>
                <a:lnTo>
                  <a:pt x="313375" y="501447"/>
                </a:lnTo>
                <a:lnTo>
                  <a:pt x="334425" y="490892"/>
                </a:lnTo>
                <a:lnTo>
                  <a:pt x="358629" y="482805"/>
                </a:lnTo>
                <a:lnTo>
                  <a:pt x="380881" y="474779"/>
                </a:lnTo>
                <a:lnTo>
                  <a:pt x="402748" y="463786"/>
                </a:lnTo>
                <a:lnTo>
                  <a:pt x="429506" y="451858"/>
                </a:lnTo>
                <a:lnTo>
                  <a:pt x="456023" y="439268"/>
                </a:lnTo>
                <a:lnTo>
                  <a:pt x="482531" y="422953"/>
                </a:lnTo>
                <a:lnTo>
                  <a:pt x="488213" y="417587"/>
                </a:lnTo>
                <a:lnTo>
                  <a:pt x="509850" y="390617"/>
                </a:lnTo>
                <a:lnTo>
                  <a:pt x="518224" y="383513"/>
                </a:lnTo>
                <a:lnTo>
                  <a:pt x="520608" y="379497"/>
                </a:lnTo>
                <a:lnTo>
                  <a:pt x="529922" y="353176"/>
                </a:lnTo>
                <a:lnTo>
                  <a:pt x="538863" y="326491"/>
                </a:lnTo>
                <a:lnTo>
                  <a:pt x="546104" y="301895"/>
                </a:lnTo>
                <a:lnTo>
                  <a:pt x="552753" y="278087"/>
                </a:lnTo>
                <a:lnTo>
                  <a:pt x="554693" y="254301"/>
                </a:lnTo>
                <a:lnTo>
                  <a:pt x="555077" y="229376"/>
                </a:lnTo>
                <a:lnTo>
                  <a:pt x="555159" y="203100"/>
                </a:lnTo>
                <a:lnTo>
                  <a:pt x="554565" y="183469"/>
                </a:lnTo>
                <a:lnTo>
                  <a:pt x="550064" y="157856"/>
                </a:lnTo>
                <a:lnTo>
                  <a:pt x="549273" y="150592"/>
                </a:lnTo>
                <a:lnTo>
                  <a:pt x="541626" y="126244"/>
                </a:lnTo>
                <a:lnTo>
                  <a:pt x="534901" y="108758"/>
                </a:lnTo>
                <a:lnTo>
                  <a:pt x="534400" y="105162"/>
                </a:lnTo>
                <a:lnTo>
                  <a:pt x="530619" y="97942"/>
                </a:lnTo>
                <a:lnTo>
                  <a:pt x="523303" y="85464"/>
                </a:lnTo>
                <a:lnTo>
                  <a:pt x="518631" y="76689"/>
                </a:lnTo>
                <a:lnTo>
                  <a:pt x="496791" y="51496"/>
                </a:lnTo>
                <a:lnTo>
                  <a:pt x="475301" y="25890"/>
                </a:lnTo>
                <a:lnTo>
                  <a:pt x="463889" y="15171"/>
                </a:lnTo>
                <a:lnTo>
                  <a:pt x="461659" y="11928"/>
                </a:lnTo>
                <a:lnTo>
                  <a:pt x="458963" y="9766"/>
                </a:lnTo>
                <a:lnTo>
                  <a:pt x="438893" y="2082"/>
                </a:lnTo>
                <a:lnTo>
                  <a:pt x="424542"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SMARTInkShape-90"/>
          <p:cNvSpPr/>
          <p:nvPr>
            <p:custDataLst>
              <p:tags r:id="rId10"/>
            </p:custDataLst>
          </p:nvPr>
        </p:nvSpPr>
        <p:spPr>
          <a:xfrm>
            <a:off x="1736272" y="775674"/>
            <a:ext cx="4898572" cy="163176"/>
          </a:xfrm>
          <a:custGeom>
            <a:avLst/>
            <a:gdLst/>
            <a:ahLst/>
            <a:cxnLst/>
            <a:rect l="0" t="0" r="0" b="0"/>
            <a:pathLst>
              <a:path w="4898572" h="163176">
                <a:moveTo>
                  <a:pt x="0" y="108790"/>
                </a:moveTo>
                <a:lnTo>
                  <a:pt x="0" y="108790"/>
                </a:lnTo>
                <a:lnTo>
                  <a:pt x="2889" y="105901"/>
                </a:lnTo>
                <a:lnTo>
                  <a:pt x="4345" y="105654"/>
                </a:lnTo>
                <a:lnTo>
                  <a:pt x="5920" y="106095"/>
                </a:lnTo>
                <a:lnTo>
                  <a:pt x="9283" y="107592"/>
                </a:lnTo>
                <a:lnTo>
                  <a:pt x="25405" y="109364"/>
                </a:lnTo>
                <a:lnTo>
                  <a:pt x="32658" y="113092"/>
                </a:lnTo>
                <a:lnTo>
                  <a:pt x="47850" y="115746"/>
                </a:lnTo>
                <a:lnTo>
                  <a:pt x="52714" y="117929"/>
                </a:lnTo>
                <a:lnTo>
                  <a:pt x="79903" y="119608"/>
                </a:lnTo>
                <a:lnTo>
                  <a:pt x="105232" y="119672"/>
                </a:lnTo>
                <a:lnTo>
                  <a:pt x="121356" y="118063"/>
                </a:lnTo>
                <a:lnTo>
                  <a:pt x="138943" y="114989"/>
                </a:lnTo>
                <a:lnTo>
                  <a:pt x="165055" y="119216"/>
                </a:lnTo>
                <a:lnTo>
                  <a:pt x="190607" y="120240"/>
                </a:lnTo>
                <a:lnTo>
                  <a:pt x="214540" y="125216"/>
                </a:lnTo>
                <a:lnTo>
                  <a:pt x="239784" y="129738"/>
                </a:lnTo>
                <a:lnTo>
                  <a:pt x="262431" y="130453"/>
                </a:lnTo>
                <a:lnTo>
                  <a:pt x="288021" y="131152"/>
                </a:lnTo>
                <a:lnTo>
                  <a:pt x="311019" y="135246"/>
                </a:lnTo>
                <a:lnTo>
                  <a:pt x="335946" y="140213"/>
                </a:lnTo>
                <a:lnTo>
                  <a:pt x="347895" y="142694"/>
                </a:lnTo>
                <a:lnTo>
                  <a:pt x="374383" y="150830"/>
                </a:lnTo>
                <a:lnTo>
                  <a:pt x="397890" y="155876"/>
                </a:lnTo>
                <a:lnTo>
                  <a:pt x="424616" y="157526"/>
                </a:lnTo>
                <a:lnTo>
                  <a:pt x="449071" y="157743"/>
                </a:lnTo>
                <a:lnTo>
                  <a:pt x="472997" y="157769"/>
                </a:lnTo>
                <a:lnTo>
                  <a:pt x="495195" y="157775"/>
                </a:lnTo>
                <a:lnTo>
                  <a:pt x="517050" y="157776"/>
                </a:lnTo>
                <a:lnTo>
                  <a:pt x="538838" y="157776"/>
                </a:lnTo>
                <a:lnTo>
                  <a:pt x="560613" y="157776"/>
                </a:lnTo>
                <a:lnTo>
                  <a:pt x="583998" y="157776"/>
                </a:lnTo>
                <a:lnTo>
                  <a:pt x="608843" y="157776"/>
                </a:lnTo>
                <a:lnTo>
                  <a:pt x="634962" y="157776"/>
                </a:lnTo>
                <a:lnTo>
                  <a:pt x="658219" y="157776"/>
                </a:lnTo>
                <a:lnTo>
                  <a:pt x="683174" y="157776"/>
                </a:lnTo>
                <a:lnTo>
                  <a:pt x="707052" y="157776"/>
                </a:lnTo>
                <a:lnTo>
                  <a:pt x="729240" y="159389"/>
                </a:lnTo>
                <a:lnTo>
                  <a:pt x="753983" y="162462"/>
                </a:lnTo>
                <a:lnTo>
                  <a:pt x="778425" y="163069"/>
                </a:lnTo>
                <a:lnTo>
                  <a:pt x="798852" y="163175"/>
                </a:lnTo>
                <a:lnTo>
                  <a:pt x="820224" y="162601"/>
                </a:lnTo>
                <a:lnTo>
                  <a:pt x="841878" y="159474"/>
                </a:lnTo>
                <a:lnTo>
                  <a:pt x="863614" y="158279"/>
                </a:lnTo>
                <a:lnTo>
                  <a:pt x="884770" y="157925"/>
                </a:lnTo>
                <a:lnTo>
                  <a:pt x="910092" y="156193"/>
                </a:lnTo>
                <a:lnTo>
                  <a:pt x="932677" y="153477"/>
                </a:lnTo>
                <a:lnTo>
                  <a:pt x="956907" y="151059"/>
                </a:lnTo>
                <a:lnTo>
                  <a:pt x="981020" y="148126"/>
                </a:lnTo>
                <a:lnTo>
                  <a:pt x="1007315" y="145644"/>
                </a:lnTo>
                <a:lnTo>
                  <a:pt x="1032644" y="142691"/>
                </a:lnTo>
                <a:lnTo>
                  <a:pt x="1057082" y="140203"/>
                </a:lnTo>
                <a:lnTo>
                  <a:pt x="1081861" y="137249"/>
                </a:lnTo>
                <a:lnTo>
                  <a:pt x="1104524" y="136373"/>
                </a:lnTo>
                <a:lnTo>
                  <a:pt x="1126560" y="134501"/>
                </a:lnTo>
                <a:lnTo>
                  <a:pt x="1150022" y="130116"/>
                </a:lnTo>
                <a:lnTo>
                  <a:pt x="1174512" y="126600"/>
                </a:lnTo>
                <a:lnTo>
                  <a:pt x="1198702" y="123945"/>
                </a:lnTo>
                <a:lnTo>
                  <a:pt x="1225020" y="120941"/>
                </a:lnTo>
                <a:lnTo>
                  <a:pt x="1251968" y="118438"/>
                </a:lnTo>
                <a:lnTo>
                  <a:pt x="1279104" y="115479"/>
                </a:lnTo>
                <a:lnTo>
                  <a:pt x="1306295" y="112990"/>
                </a:lnTo>
                <a:lnTo>
                  <a:pt x="1333503" y="110035"/>
                </a:lnTo>
                <a:lnTo>
                  <a:pt x="1359102" y="109159"/>
                </a:lnTo>
                <a:lnTo>
                  <a:pt x="1383621" y="108900"/>
                </a:lnTo>
                <a:lnTo>
                  <a:pt x="1410036" y="108823"/>
                </a:lnTo>
                <a:lnTo>
                  <a:pt x="1435401" y="110413"/>
                </a:lnTo>
                <a:lnTo>
                  <a:pt x="1459850" y="113101"/>
                </a:lnTo>
                <a:lnTo>
                  <a:pt x="1477950" y="113730"/>
                </a:lnTo>
                <a:lnTo>
                  <a:pt x="1498090" y="114010"/>
                </a:lnTo>
                <a:lnTo>
                  <a:pt x="1524050" y="114167"/>
                </a:lnTo>
                <a:lnTo>
                  <a:pt x="1549952" y="114213"/>
                </a:lnTo>
                <a:lnTo>
                  <a:pt x="1569401" y="112612"/>
                </a:lnTo>
                <a:lnTo>
                  <a:pt x="1589535" y="110489"/>
                </a:lnTo>
                <a:lnTo>
                  <a:pt x="1608563" y="109545"/>
                </a:lnTo>
                <a:lnTo>
                  <a:pt x="1627099" y="110738"/>
                </a:lnTo>
                <a:lnTo>
                  <a:pt x="1645417" y="112075"/>
                </a:lnTo>
                <a:lnTo>
                  <a:pt x="1663638" y="110653"/>
                </a:lnTo>
                <a:lnTo>
                  <a:pt x="1683427" y="109618"/>
                </a:lnTo>
                <a:lnTo>
                  <a:pt x="1703713" y="109158"/>
                </a:lnTo>
                <a:lnTo>
                  <a:pt x="1722809" y="108954"/>
                </a:lnTo>
                <a:lnTo>
                  <a:pt x="1741375" y="108863"/>
                </a:lnTo>
                <a:lnTo>
                  <a:pt x="1760311" y="108823"/>
                </a:lnTo>
                <a:lnTo>
                  <a:pt x="1780822" y="108805"/>
                </a:lnTo>
                <a:lnTo>
                  <a:pt x="1800421" y="108797"/>
                </a:lnTo>
                <a:lnTo>
                  <a:pt x="1819815" y="108793"/>
                </a:lnTo>
                <a:lnTo>
                  <a:pt x="1840530" y="108792"/>
                </a:lnTo>
                <a:lnTo>
                  <a:pt x="1861832" y="107178"/>
                </a:lnTo>
                <a:lnTo>
                  <a:pt x="1883395" y="105050"/>
                </a:lnTo>
                <a:lnTo>
                  <a:pt x="1905074" y="104104"/>
                </a:lnTo>
                <a:lnTo>
                  <a:pt x="1926804" y="102071"/>
                </a:lnTo>
                <a:lnTo>
                  <a:pt x="1948557" y="99756"/>
                </a:lnTo>
                <a:lnTo>
                  <a:pt x="1970320" y="98728"/>
                </a:lnTo>
                <a:lnTo>
                  <a:pt x="1992088" y="96658"/>
                </a:lnTo>
                <a:lnTo>
                  <a:pt x="2014463" y="94327"/>
                </a:lnTo>
                <a:lnTo>
                  <a:pt x="2038518" y="93291"/>
                </a:lnTo>
                <a:lnTo>
                  <a:pt x="2061708" y="91217"/>
                </a:lnTo>
                <a:lnTo>
                  <a:pt x="2084110" y="88885"/>
                </a:lnTo>
                <a:lnTo>
                  <a:pt x="2106161" y="87848"/>
                </a:lnTo>
                <a:lnTo>
                  <a:pt x="2129670" y="85775"/>
                </a:lnTo>
                <a:lnTo>
                  <a:pt x="2153624" y="83442"/>
                </a:lnTo>
                <a:lnTo>
                  <a:pt x="2176366" y="82405"/>
                </a:lnTo>
                <a:lnTo>
                  <a:pt x="2198569" y="81945"/>
                </a:lnTo>
                <a:lnTo>
                  <a:pt x="2220532" y="81740"/>
                </a:lnTo>
                <a:lnTo>
                  <a:pt x="2242388" y="81649"/>
                </a:lnTo>
                <a:lnTo>
                  <a:pt x="2264197" y="79996"/>
                </a:lnTo>
                <a:lnTo>
                  <a:pt x="2286591" y="77850"/>
                </a:lnTo>
                <a:lnTo>
                  <a:pt x="2310654" y="76896"/>
                </a:lnTo>
                <a:lnTo>
                  <a:pt x="2333848" y="76472"/>
                </a:lnTo>
                <a:lnTo>
                  <a:pt x="2356251" y="76284"/>
                </a:lnTo>
                <a:lnTo>
                  <a:pt x="2378303" y="76200"/>
                </a:lnTo>
                <a:lnTo>
                  <a:pt x="2400200" y="76163"/>
                </a:lnTo>
                <a:lnTo>
                  <a:pt x="2422632" y="76146"/>
                </a:lnTo>
                <a:lnTo>
                  <a:pt x="2446712" y="76139"/>
                </a:lnTo>
                <a:lnTo>
                  <a:pt x="2469913" y="74523"/>
                </a:lnTo>
                <a:lnTo>
                  <a:pt x="2492320" y="72394"/>
                </a:lnTo>
                <a:lnTo>
                  <a:pt x="2514374" y="71447"/>
                </a:lnTo>
                <a:lnTo>
                  <a:pt x="2537883" y="69414"/>
                </a:lnTo>
                <a:lnTo>
                  <a:pt x="2561839" y="67099"/>
                </a:lnTo>
                <a:lnTo>
                  <a:pt x="2584580" y="66070"/>
                </a:lnTo>
                <a:lnTo>
                  <a:pt x="2608396" y="64001"/>
                </a:lnTo>
                <a:lnTo>
                  <a:pt x="2633092" y="61669"/>
                </a:lnTo>
                <a:lnTo>
                  <a:pt x="2658178" y="60633"/>
                </a:lnTo>
                <a:lnTo>
                  <a:pt x="2683439" y="58560"/>
                </a:lnTo>
                <a:lnTo>
                  <a:pt x="2708778" y="56228"/>
                </a:lnTo>
                <a:lnTo>
                  <a:pt x="2734150" y="55191"/>
                </a:lnTo>
                <a:lnTo>
                  <a:pt x="2757925" y="53118"/>
                </a:lnTo>
                <a:lnTo>
                  <a:pt x="2781192" y="50785"/>
                </a:lnTo>
                <a:lnTo>
                  <a:pt x="2805644" y="49748"/>
                </a:lnTo>
                <a:lnTo>
                  <a:pt x="2829009" y="49287"/>
                </a:lnTo>
                <a:lnTo>
                  <a:pt x="2851489" y="48478"/>
                </a:lnTo>
                <a:lnTo>
                  <a:pt x="2873576" y="46102"/>
                </a:lnTo>
                <a:lnTo>
                  <a:pt x="2895488" y="44643"/>
                </a:lnTo>
                <a:lnTo>
                  <a:pt x="2917321" y="43995"/>
                </a:lnTo>
                <a:lnTo>
                  <a:pt x="2939120" y="43707"/>
                </a:lnTo>
                <a:lnTo>
                  <a:pt x="2960904" y="41966"/>
                </a:lnTo>
                <a:lnTo>
                  <a:pt x="2982681" y="39781"/>
                </a:lnTo>
                <a:lnTo>
                  <a:pt x="3004455" y="38810"/>
                </a:lnTo>
                <a:lnTo>
                  <a:pt x="3026227" y="38378"/>
                </a:lnTo>
                <a:lnTo>
                  <a:pt x="3047999" y="38187"/>
                </a:lnTo>
                <a:lnTo>
                  <a:pt x="3069771" y="38101"/>
                </a:lnTo>
                <a:lnTo>
                  <a:pt x="3091542" y="38063"/>
                </a:lnTo>
                <a:lnTo>
                  <a:pt x="3113314" y="37442"/>
                </a:lnTo>
                <a:lnTo>
                  <a:pt x="3135085" y="35150"/>
                </a:lnTo>
                <a:lnTo>
                  <a:pt x="3156856" y="33728"/>
                </a:lnTo>
                <a:lnTo>
                  <a:pt x="3178628" y="32491"/>
                </a:lnTo>
                <a:lnTo>
                  <a:pt x="3200400" y="29926"/>
                </a:lnTo>
                <a:lnTo>
                  <a:pt x="3222171" y="28382"/>
                </a:lnTo>
                <a:lnTo>
                  <a:pt x="3243337" y="27696"/>
                </a:lnTo>
                <a:lnTo>
                  <a:pt x="3262824" y="27391"/>
                </a:lnTo>
                <a:lnTo>
                  <a:pt x="3283177" y="27256"/>
                </a:lnTo>
                <a:lnTo>
                  <a:pt x="3304318" y="27196"/>
                </a:lnTo>
                <a:lnTo>
                  <a:pt x="3325809" y="27169"/>
                </a:lnTo>
                <a:lnTo>
                  <a:pt x="3347456" y="25544"/>
                </a:lnTo>
                <a:lnTo>
                  <a:pt x="3368568" y="23411"/>
                </a:lnTo>
                <a:lnTo>
                  <a:pt x="3388030" y="22463"/>
                </a:lnTo>
                <a:lnTo>
                  <a:pt x="3408371" y="22042"/>
                </a:lnTo>
                <a:lnTo>
                  <a:pt x="3429507" y="21854"/>
                </a:lnTo>
                <a:lnTo>
                  <a:pt x="3450997" y="21771"/>
                </a:lnTo>
                <a:lnTo>
                  <a:pt x="3472643" y="21734"/>
                </a:lnTo>
                <a:lnTo>
                  <a:pt x="3493754" y="21113"/>
                </a:lnTo>
                <a:lnTo>
                  <a:pt x="3513216" y="18821"/>
                </a:lnTo>
                <a:lnTo>
                  <a:pt x="3533557" y="17399"/>
                </a:lnTo>
                <a:lnTo>
                  <a:pt x="3554693" y="16767"/>
                </a:lnTo>
                <a:lnTo>
                  <a:pt x="3576184" y="16486"/>
                </a:lnTo>
                <a:lnTo>
                  <a:pt x="3597829" y="16362"/>
                </a:lnTo>
                <a:lnTo>
                  <a:pt x="3618939" y="15701"/>
                </a:lnTo>
                <a:lnTo>
                  <a:pt x="3638401" y="13392"/>
                </a:lnTo>
                <a:lnTo>
                  <a:pt x="3657131" y="11963"/>
                </a:lnTo>
                <a:lnTo>
                  <a:pt x="3676139" y="11327"/>
                </a:lnTo>
                <a:lnTo>
                  <a:pt x="3696682" y="11045"/>
                </a:lnTo>
                <a:lnTo>
                  <a:pt x="3716295" y="9307"/>
                </a:lnTo>
                <a:lnTo>
                  <a:pt x="3735696" y="7123"/>
                </a:lnTo>
                <a:lnTo>
                  <a:pt x="3756414" y="6152"/>
                </a:lnTo>
                <a:lnTo>
                  <a:pt x="3776104" y="5721"/>
                </a:lnTo>
                <a:lnTo>
                  <a:pt x="3794935" y="5529"/>
                </a:lnTo>
                <a:lnTo>
                  <a:pt x="3813383" y="5444"/>
                </a:lnTo>
                <a:lnTo>
                  <a:pt x="3831662" y="5406"/>
                </a:lnTo>
                <a:lnTo>
                  <a:pt x="3850470" y="5389"/>
                </a:lnTo>
                <a:lnTo>
                  <a:pt x="3870925" y="5382"/>
                </a:lnTo>
                <a:lnTo>
                  <a:pt x="3897062" y="5378"/>
                </a:lnTo>
                <a:lnTo>
                  <a:pt x="3923016" y="5376"/>
                </a:lnTo>
                <a:lnTo>
                  <a:pt x="3949857" y="5376"/>
                </a:lnTo>
                <a:lnTo>
                  <a:pt x="3976960" y="5376"/>
                </a:lnTo>
                <a:lnTo>
                  <a:pt x="4004142" y="5376"/>
                </a:lnTo>
                <a:lnTo>
                  <a:pt x="4031346" y="2487"/>
                </a:lnTo>
                <a:lnTo>
                  <a:pt x="4055668" y="690"/>
                </a:lnTo>
                <a:lnTo>
                  <a:pt x="4078196" y="157"/>
                </a:lnTo>
                <a:lnTo>
                  <a:pt x="4100191" y="0"/>
                </a:lnTo>
                <a:lnTo>
                  <a:pt x="4122029" y="2842"/>
                </a:lnTo>
                <a:lnTo>
                  <a:pt x="4146710" y="4625"/>
                </a:lnTo>
                <a:lnTo>
                  <a:pt x="4170283" y="5154"/>
                </a:lnTo>
                <a:lnTo>
                  <a:pt x="4192589" y="5310"/>
                </a:lnTo>
                <a:lnTo>
                  <a:pt x="4214519" y="5356"/>
                </a:lnTo>
                <a:lnTo>
                  <a:pt x="4236337" y="5370"/>
                </a:lnTo>
                <a:lnTo>
                  <a:pt x="4258122" y="8264"/>
                </a:lnTo>
                <a:lnTo>
                  <a:pt x="4282787" y="10062"/>
                </a:lnTo>
                <a:lnTo>
                  <a:pt x="4306357" y="10594"/>
                </a:lnTo>
                <a:lnTo>
                  <a:pt x="4328661" y="10752"/>
                </a:lnTo>
                <a:lnTo>
                  <a:pt x="4350590" y="10799"/>
                </a:lnTo>
                <a:lnTo>
                  <a:pt x="4375298" y="10813"/>
                </a:lnTo>
                <a:lnTo>
                  <a:pt x="4398880" y="10817"/>
                </a:lnTo>
                <a:lnTo>
                  <a:pt x="4421188" y="10818"/>
                </a:lnTo>
                <a:lnTo>
                  <a:pt x="4446008" y="10819"/>
                </a:lnTo>
                <a:lnTo>
                  <a:pt x="4469623" y="10819"/>
                </a:lnTo>
                <a:lnTo>
                  <a:pt x="4491941" y="10819"/>
                </a:lnTo>
                <a:lnTo>
                  <a:pt x="4518018" y="14559"/>
                </a:lnTo>
                <a:lnTo>
                  <a:pt x="4541760" y="15757"/>
                </a:lnTo>
                <a:lnTo>
                  <a:pt x="4564384" y="16717"/>
                </a:lnTo>
                <a:lnTo>
                  <a:pt x="4586407" y="19958"/>
                </a:lnTo>
                <a:lnTo>
                  <a:pt x="4607649" y="21187"/>
                </a:lnTo>
                <a:lnTo>
                  <a:pt x="4633000" y="21602"/>
                </a:lnTo>
                <a:lnTo>
                  <a:pt x="4658233" y="24574"/>
                </a:lnTo>
                <a:lnTo>
                  <a:pt x="4684428" y="26639"/>
                </a:lnTo>
                <a:lnTo>
                  <a:pt x="4709314" y="27047"/>
                </a:lnTo>
                <a:lnTo>
                  <a:pt x="4734456" y="30017"/>
                </a:lnTo>
                <a:lnTo>
                  <a:pt x="4760633" y="32082"/>
                </a:lnTo>
                <a:lnTo>
                  <a:pt x="4786579" y="32523"/>
                </a:lnTo>
                <a:lnTo>
                  <a:pt x="4811790" y="35277"/>
                </a:lnTo>
                <a:lnTo>
                  <a:pt x="4838134" y="32944"/>
                </a:lnTo>
                <a:lnTo>
                  <a:pt x="4850695" y="33300"/>
                </a:lnTo>
                <a:lnTo>
                  <a:pt x="4861471" y="35757"/>
                </a:lnTo>
                <a:lnTo>
                  <a:pt x="4878512" y="32749"/>
                </a:lnTo>
                <a:lnTo>
                  <a:pt x="4898571" y="3803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3" name="SMARTInkShape-Group46"/>
          <p:cNvGrpSpPr/>
          <p:nvPr/>
        </p:nvGrpSpPr>
        <p:grpSpPr>
          <a:xfrm>
            <a:off x="3450772" y="4204607"/>
            <a:ext cx="185057" cy="402600"/>
            <a:chOff x="3450772" y="4204607"/>
            <a:chExt cx="185057" cy="402600"/>
          </a:xfrm>
        </p:grpSpPr>
        <p:sp>
          <p:nvSpPr>
            <p:cNvPr id="61" name="SMARTInkShape-91"/>
            <p:cNvSpPr/>
            <p:nvPr>
              <p:custDataLst>
                <p:tags r:id="rId11"/>
              </p:custDataLst>
            </p:nvPr>
          </p:nvSpPr>
          <p:spPr>
            <a:xfrm>
              <a:off x="3477986" y="4204616"/>
              <a:ext cx="157843" cy="146836"/>
            </a:xfrm>
            <a:custGeom>
              <a:avLst/>
              <a:gdLst/>
              <a:ahLst/>
              <a:cxnLst/>
              <a:rect l="0" t="0" r="0" b="0"/>
              <a:pathLst>
                <a:path w="157843" h="146836">
                  <a:moveTo>
                    <a:pt x="59871" y="21762"/>
                  </a:moveTo>
                  <a:lnTo>
                    <a:pt x="59871" y="21762"/>
                  </a:lnTo>
                  <a:lnTo>
                    <a:pt x="49276" y="1105"/>
                  </a:lnTo>
                  <a:lnTo>
                    <a:pt x="48574" y="734"/>
                  </a:lnTo>
                  <a:lnTo>
                    <a:pt x="43611" y="0"/>
                  </a:lnTo>
                  <a:lnTo>
                    <a:pt x="43563" y="2883"/>
                  </a:lnTo>
                  <a:lnTo>
                    <a:pt x="41939" y="5913"/>
                  </a:lnTo>
                  <a:lnTo>
                    <a:pt x="35969" y="15675"/>
                  </a:lnTo>
                  <a:lnTo>
                    <a:pt x="31480" y="38723"/>
                  </a:lnTo>
                  <a:lnTo>
                    <a:pt x="25167" y="62877"/>
                  </a:lnTo>
                  <a:lnTo>
                    <a:pt x="22778" y="83804"/>
                  </a:lnTo>
                  <a:lnTo>
                    <a:pt x="19180" y="105325"/>
                  </a:lnTo>
                  <a:lnTo>
                    <a:pt x="10783" y="132373"/>
                  </a:lnTo>
                  <a:lnTo>
                    <a:pt x="7025" y="140413"/>
                  </a:lnTo>
                  <a:lnTo>
                    <a:pt x="5470" y="146835"/>
                  </a:lnTo>
                  <a:lnTo>
                    <a:pt x="5451" y="144025"/>
                  </a:lnTo>
                  <a:lnTo>
                    <a:pt x="3833" y="141013"/>
                  </a:lnTo>
                  <a:lnTo>
                    <a:pt x="2556" y="139362"/>
                  </a:lnTo>
                  <a:lnTo>
                    <a:pt x="1136" y="134304"/>
                  </a:lnTo>
                  <a:lnTo>
                    <a:pt x="100" y="108216"/>
                  </a:lnTo>
                  <a:lnTo>
                    <a:pt x="13" y="82156"/>
                  </a:lnTo>
                  <a:lnTo>
                    <a:pt x="1" y="58253"/>
                  </a:lnTo>
                  <a:lnTo>
                    <a:pt x="0" y="42822"/>
                  </a:lnTo>
                  <a:lnTo>
                    <a:pt x="1612" y="38581"/>
                  </a:lnTo>
                  <a:lnTo>
                    <a:pt x="2889" y="36603"/>
                  </a:lnTo>
                  <a:lnTo>
                    <a:pt x="4345" y="35285"/>
                  </a:lnTo>
                  <a:lnTo>
                    <a:pt x="7575" y="33820"/>
                  </a:lnTo>
                  <a:lnTo>
                    <a:pt x="8679" y="32825"/>
                  </a:lnTo>
                  <a:lnTo>
                    <a:pt x="9905" y="30106"/>
                  </a:lnTo>
                  <a:lnTo>
                    <a:pt x="10837" y="29139"/>
                  </a:lnTo>
                  <a:lnTo>
                    <a:pt x="13484" y="28065"/>
                  </a:lnTo>
                  <a:lnTo>
                    <a:pt x="38272" y="33958"/>
                  </a:lnTo>
                  <a:lnTo>
                    <a:pt x="60610" y="42497"/>
                  </a:lnTo>
                  <a:lnTo>
                    <a:pt x="84293" y="55500"/>
                  </a:lnTo>
                  <a:lnTo>
                    <a:pt x="107594" y="71129"/>
                  </a:lnTo>
                  <a:lnTo>
                    <a:pt x="116157" y="77570"/>
                  </a:lnTo>
                  <a:lnTo>
                    <a:pt x="130574" y="85805"/>
                  </a:lnTo>
                  <a:lnTo>
                    <a:pt x="157842" y="114291"/>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SMARTInkShape-92"/>
            <p:cNvSpPr/>
            <p:nvPr>
              <p:custDataLst>
                <p:tags r:id="rId12"/>
              </p:custDataLst>
            </p:nvPr>
          </p:nvSpPr>
          <p:spPr>
            <a:xfrm>
              <a:off x="3450772" y="4204607"/>
              <a:ext cx="168729" cy="402600"/>
            </a:xfrm>
            <a:custGeom>
              <a:avLst/>
              <a:gdLst/>
              <a:ahLst/>
              <a:cxnLst/>
              <a:rect l="0" t="0" r="0" b="0"/>
              <a:pathLst>
                <a:path w="168729" h="402600">
                  <a:moveTo>
                    <a:pt x="0" y="0"/>
                  </a:moveTo>
                  <a:lnTo>
                    <a:pt x="0" y="0"/>
                  </a:lnTo>
                  <a:lnTo>
                    <a:pt x="4345" y="4950"/>
                  </a:lnTo>
                  <a:lnTo>
                    <a:pt x="15181" y="28206"/>
                  </a:lnTo>
                  <a:lnTo>
                    <a:pt x="26091" y="50794"/>
                  </a:lnTo>
                  <a:lnTo>
                    <a:pt x="33937" y="71293"/>
                  </a:lnTo>
                  <a:lnTo>
                    <a:pt x="43921" y="94300"/>
                  </a:lnTo>
                  <a:lnTo>
                    <a:pt x="50968" y="112064"/>
                  </a:lnTo>
                  <a:lnTo>
                    <a:pt x="58131" y="132054"/>
                  </a:lnTo>
                  <a:lnTo>
                    <a:pt x="65347" y="154646"/>
                  </a:lnTo>
                  <a:lnTo>
                    <a:pt x="72586" y="178798"/>
                  </a:lnTo>
                  <a:lnTo>
                    <a:pt x="79835" y="203644"/>
                  </a:lnTo>
                  <a:lnTo>
                    <a:pt x="87088" y="228798"/>
                  </a:lnTo>
                  <a:lnTo>
                    <a:pt x="94343" y="254693"/>
                  </a:lnTo>
                  <a:lnTo>
                    <a:pt x="97972" y="268371"/>
                  </a:lnTo>
                  <a:lnTo>
                    <a:pt x="105228" y="294657"/>
                  </a:lnTo>
                  <a:lnTo>
                    <a:pt x="112486" y="316419"/>
                  </a:lnTo>
                  <a:lnTo>
                    <a:pt x="120481" y="342781"/>
                  </a:lnTo>
                  <a:lnTo>
                    <a:pt x="132342" y="368411"/>
                  </a:lnTo>
                  <a:lnTo>
                    <a:pt x="146844" y="392815"/>
                  </a:lnTo>
                  <a:lnTo>
                    <a:pt x="150535" y="398346"/>
                  </a:lnTo>
                  <a:lnTo>
                    <a:pt x="156761" y="402189"/>
                  </a:lnTo>
                  <a:lnTo>
                    <a:pt x="160411" y="402599"/>
                  </a:lnTo>
                  <a:lnTo>
                    <a:pt x="161369" y="402052"/>
                  </a:lnTo>
                  <a:lnTo>
                    <a:pt x="162008" y="401082"/>
                  </a:lnTo>
                  <a:lnTo>
                    <a:pt x="162718" y="397183"/>
                  </a:lnTo>
                  <a:lnTo>
                    <a:pt x="164786" y="376671"/>
                  </a:lnTo>
                  <a:lnTo>
                    <a:pt x="168728" y="353786"/>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9255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P spid="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666750"/>
            <a:ext cx="89154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Linear Regression with multiple variables</a:t>
            </a:r>
            <a:endParaRPr lang="en-US" sz="3600" dirty="0">
              <a:solidFill>
                <a:schemeClr val="tx1">
                  <a:lumMod val="75000"/>
                  <a:lumOff val="25000"/>
                </a:schemeClr>
              </a:solidFill>
            </a:endParaRPr>
          </a:p>
        </p:txBody>
      </p:sp>
      <p:cxnSp>
        <p:nvCxnSpPr>
          <p:cNvPr id="6" name="Straight Connector 5"/>
          <p:cNvCxnSpPr/>
          <p:nvPr/>
        </p:nvCxnSpPr>
        <p:spPr>
          <a:xfrm flipV="1">
            <a:off x="304800" y="2150528"/>
            <a:ext cx="8217745" cy="40222"/>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1524000" y="2094379"/>
            <a:ext cx="5181600" cy="1981200"/>
          </a:xfrm>
        </p:spPr>
        <p:txBody>
          <a:bodyPr>
            <a:noAutofit/>
          </a:bodyPr>
          <a:lstStyle/>
          <a:p>
            <a:pPr algn="l"/>
            <a:r>
              <a:rPr lang="en-US" sz="4000" dirty="0" smtClean="0">
                <a:solidFill>
                  <a:schemeClr val="tx1">
                    <a:lumMod val="75000"/>
                    <a:lumOff val="25000"/>
                  </a:schemeClr>
                </a:solidFill>
              </a:rPr>
              <a:t>Gradient descent for multiple variables</a:t>
            </a:r>
            <a:endParaRPr lang="en-US" sz="4000" dirty="0">
              <a:solidFill>
                <a:schemeClr val="tx1">
                  <a:lumMod val="75000"/>
                  <a:lumOff val="25000"/>
                </a:schemeClr>
              </a:solidFill>
            </a:endParaRPr>
          </a:p>
        </p:txBody>
      </p:sp>
    </p:spTree>
    <p:extLst>
      <p:ext uri="{BB962C8B-B14F-4D97-AF65-F5344CB8AC3E}">
        <p14:creationId xmlns:p14="http://schemas.microsoft.com/office/powerpoint/2010/main" val="1329536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26" cstate="print">
            <a:extLst>
              <a:ext uri="{28A0092B-C50C-407E-A947-70E740481C1C}">
                <a14:useLocalDpi xmlns:a14="http://schemas.microsoft.com/office/drawing/2010/main" val="0"/>
              </a:ext>
            </a:extLst>
          </a:blip>
          <a:stretch>
            <a:fillRect/>
          </a:stretch>
        </p:blipFill>
        <p:spPr>
          <a:xfrm>
            <a:off x="2228850" y="428190"/>
            <a:ext cx="6261354" cy="329184"/>
          </a:xfrm>
          <a:prstGeom prst="rect">
            <a:avLst/>
          </a:prstGeom>
        </p:spPr>
      </p:pic>
      <p:sp>
        <p:nvSpPr>
          <p:cNvPr id="8" name="TextBox 7"/>
          <p:cNvSpPr txBox="1"/>
          <p:nvPr/>
        </p:nvSpPr>
        <p:spPr>
          <a:xfrm>
            <a:off x="381000" y="361950"/>
            <a:ext cx="1866900" cy="461665"/>
          </a:xfrm>
          <a:prstGeom prst="rect">
            <a:avLst/>
          </a:prstGeom>
          <a:noFill/>
        </p:spPr>
        <p:txBody>
          <a:bodyPr wrap="square" rtlCol="0">
            <a:spAutoFit/>
          </a:bodyPr>
          <a:lstStyle/>
          <a:p>
            <a:r>
              <a:rPr lang="en-US" sz="2400" dirty="0" smtClean="0"/>
              <a:t>Hypothesis:</a:t>
            </a:r>
            <a:endParaRPr lang="en-US" sz="2400" dirty="0"/>
          </a:p>
        </p:txBody>
      </p:sp>
      <p:sp>
        <p:nvSpPr>
          <p:cNvPr id="11" name="TextBox 10"/>
          <p:cNvSpPr txBox="1"/>
          <p:nvPr/>
        </p:nvSpPr>
        <p:spPr>
          <a:xfrm>
            <a:off x="381000" y="1424285"/>
            <a:ext cx="2667000" cy="461665"/>
          </a:xfrm>
          <a:prstGeom prst="rect">
            <a:avLst/>
          </a:prstGeom>
          <a:noFill/>
        </p:spPr>
        <p:txBody>
          <a:bodyPr wrap="square" rtlCol="0">
            <a:spAutoFit/>
          </a:bodyPr>
          <a:lstStyle/>
          <a:p>
            <a:r>
              <a:rPr lang="en-US" sz="2400" dirty="0" smtClean="0"/>
              <a:t>Cost function:</a:t>
            </a:r>
            <a:endParaRPr lang="en-US" sz="2400" dirty="0"/>
          </a:p>
        </p:txBody>
      </p:sp>
      <p:sp>
        <p:nvSpPr>
          <p:cNvPr id="15" name="TextBox 14"/>
          <p:cNvSpPr txBox="1"/>
          <p:nvPr/>
        </p:nvSpPr>
        <p:spPr>
          <a:xfrm>
            <a:off x="381000" y="906065"/>
            <a:ext cx="1866900" cy="461665"/>
          </a:xfrm>
          <a:prstGeom prst="rect">
            <a:avLst/>
          </a:prstGeom>
          <a:noFill/>
        </p:spPr>
        <p:txBody>
          <a:bodyPr wrap="square" rtlCol="0">
            <a:spAutoFit/>
          </a:bodyPr>
          <a:lstStyle/>
          <a:p>
            <a:r>
              <a:rPr lang="en-US" sz="2400" dirty="0" smtClean="0"/>
              <a:t>Parameters:</a:t>
            </a:r>
            <a:endParaRPr lang="en-US" sz="2400" dirty="0"/>
          </a:p>
        </p:txBody>
      </p:sp>
      <p:pic>
        <p:nvPicPr>
          <p:cNvPr id="9" name="Picture 8"/>
          <p:cNvPicPr>
            <a:picLocks noChangeAspect="1"/>
          </p:cNvPicPr>
          <p:nvPr>
            <p:custDataLst>
              <p:tags r:id="rId2"/>
            </p:custDataLst>
          </p:nvPr>
        </p:nvPicPr>
        <p:blipFill>
          <a:blip r:embed="rId27" cstate="print">
            <a:extLst>
              <a:ext uri="{28A0092B-C50C-407E-A947-70E740481C1C}">
                <a14:useLocalDpi xmlns:a14="http://schemas.microsoft.com/office/drawing/2010/main" val="0"/>
              </a:ext>
            </a:extLst>
          </a:blip>
          <a:stretch>
            <a:fillRect/>
          </a:stretch>
        </p:blipFill>
        <p:spPr>
          <a:xfrm>
            <a:off x="2073402" y="998594"/>
            <a:ext cx="1639062" cy="276606"/>
          </a:xfrm>
          <a:prstGeom prst="rect">
            <a:avLst/>
          </a:prstGeom>
        </p:spPr>
      </p:pic>
      <p:pic>
        <p:nvPicPr>
          <p:cNvPr id="24" name="Picture 23"/>
          <p:cNvPicPr>
            <a:picLocks noChangeAspect="1"/>
          </p:cNvPicPr>
          <p:nvPr>
            <p:custDataLst>
              <p:tags r:id="rId3"/>
            </p:custDataLst>
          </p:nvPr>
        </p:nvPicPr>
        <p:blipFill>
          <a:blip r:embed="rId28" cstate="print">
            <a:extLst>
              <a:ext uri="{28A0092B-C50C-407E-A947-70E740481C1C}">
                <a14:useLocalDpi xmlns:a14="http://schemas.microsoft.com/office/drawing/2010/main" val="0"/>
              </a:ext>
            </a:extLst>
          </a:blip>
          <a:stretch>
            <a:fillRect/>
          </a:stretch>
        </p:blipFill>
        <p:spPr>
          <a:xfrm>
            <a:off x="1143000" y="1688973"/>
            <a:ext cx="5655564" cy="832104"/>
          </a:xfrm>
          <a:prstGeom prst="rect">
            <a:avLst/>
          </a:prstGeom>
        </p:spPr>
      </p:pic>
      <p:grpSp>
        <p:nvGrpSpPr>
          <p:cNvPr id="5" name="Group 4"/>
          <p:cNvGrpSpPr/>
          <p:nvPr/>
        </p:nvGrpSpPr>
        <p:grpSpPr>
          <a:xfrm>
            <a:off x="381000" y="2952750"/>
            <a:ext cx="8458200" cy="1781235"/>
            <a:chOff x="381000" y="2952750"/>
            <a:chExt cx="8458200" cy="1781235"/>
          </a:xfrm>
        </p:grpSpPr>
        <p:pic>
          <p:nvPicPr>
            <p:cNvPr id="27" name="Picture 26"/>
            <p:cNvPicPr>
              <a:picLocks noChangeAspect="1"/>
            </p:cNvPicPr>
            <p:nvPr>
              <p:custDataLst>
                <p:tags r:id="rId20"/>
              </p:custDataLst>
            </p:nvPr>
          </p:nvPicPr>
          <p:blipFill>
            <a:blip r:embed="rId29" cstate="print">
              <a:extLst>
                <a:ext uri="{28A0092B-C50C-407E-A947-70E740481C1C}">
                  <a14:useLocalDpi xmlns:a14="http://schemas.microsoft.com/office/drawing/2010/main" val="0"/>
                </a:ext>
              </a:extLst>
            </a:blip>
            <a:stretch>
              <a:fillRect/>
            </a:stretch>
          </p:blipFill>
          <p:spPr>
            <a:xfrm>
              <a:off x="7048500" y="4423440"/>
              <a:ext cx="1293495" cy="220980"/>
            </a:xfrm>
            <a:prstGeom prst="rect">
              <a:avLst/>
            </a:prstGeom>
          </p:spPr>
        </p:pic>
        <p:pic>
          <p:nvPicPr>
            <p:cNvPr id="29" name="Picture 28"/>
            <p:cNvPicPr>
              <a:picLocks noChangeAspect="1"/>
            </p:cNvPicPr>
            <p:nvPr>
              <p:custDataLst>
                <p:tags r:id="rId21"/>
              </p:custDataLst>
            </p:nvPr>
          </p:nvPicPr>
          <p:blipFill>
            <a:blip r:embed="rId30" cstate="print">
              <a:extLst>
                <a:ext uri="{28A0092B-C50C-407E-A947-70E740481C1C}">
                  <a14:useLocalDpi xmlns:a14="http://schemas.microsoft.com/office/drawing/2010/main" val="0"/>
                </a:ext>
              </a:extLst>
            </a:blip>
            <a:stretch>
              <a:fillRect/>
            </a:stretch>
          </p:blipFill>
          <p:spPr>
            <a:xfrm>
              <a:off x="1989963" y="3447007"/>
              <a:ext cx="109728" cy="304038"/>
            </a:xfrm>
            <a:prstGeom prst="rect">
              <a:avLst/>
            </a:prstGeom>
          </p:spPr>
        </p:pic>
        <p:grpSp>
          <p:nvGrpSpPr>
            <p:cNvPr id="3" name="Group 2"/>
            <p:cNvGrpSpPr/>
            <p:nvPr/>
          </p:nvGrpSpPr>
          <p:grpSpPr>
            <a:xfrm>
              <a:off x="381000" y="2952750"/>
              <a:ext cx="8458200" cy="1781235"/>
              <a:chOff x="381000" y="2952750"/>
              <a:chExt cx="8458200" cy="1781235"/>
            </a:xfrm>
          </p:grpSpPr>
          <p:sp>
            <p:nvSpPr>
              <p:cNvPr id="10" name="TextBox 9"/>
              <p:cNvSpPr txBox="1"/>
              <p:nvPr/>
            </p:nvSpPr>
            <p:spPr>
              <a:xfrm>
                <a:off x="3505200" y="4333875"/>
                <a:ext cx="5334000" cy="400110"/>
              </a:xfrm>
              <a:prstGeom prst="rect">
                <a:avLst/>
              </a:prstGeom>
              <a:noFill/>
            </p:spPr>
            <p:txBody>
              <a:bodyPr wrap="square" rtlCol="0">
                <a:spAutoFit/>
              </a:bodyPr>
              <a:lstStyle/>
              <a:p>
                <a:r>
                  <a:rPr lang="en-US" sz="2000" dirty="0" smtClean="0"/>
                  <a:t>(simultaneously update for every                        )</a:t>
                </a:r>
                <a:endParaRPr lang="en-US" sz="2000" dirty="0"/>
              </a:p>
            </p:txBody>
          </p:sp>
          <p:sp>
            <p:nvSpPr>
              <p:cNvPr id="13" name="TextBox 12"/>
              <p:cNvSpPr txBox="1"/>
              <p:nvPr/>
            </p:nvSpPr>
            <p:spPr>
              <a:xfrm>
                <a:off x="1028700" y="3390840"/>
                <a:ext cx="961263" cy="400110"/>
              </a:xfrm>
              <a:prstGeom prst="rect">
                <a:avLst/>
              </a:prstGeom>
              <a:noFill/>
            </p:spPr>
            <p:txBody>
              <a:bodyPr wrap="square" rtlCol="0">
                <a:spAutoFit/>
              </a:bodyPr>
              <a:lstStyle/>
              <a:p>
                <a:r>
                  <a:rPr lang="en-US" sz="2000" dirty="0" smtClean="0"/>
                  <a:t>Repeat</a:t>
                </a:r>
                <a:endParaRPr lang="en-US" sz="2400" dirty="0" smtClean="0"/>
              </a:p>
            </p:txBody>
          </p:sp>
          <p:sp>
            <p:nvSpPr>
              <p:cNvPr id="12" name="TextBox 11"/>
              <p:cNvSpPr txBox="1"/>
              <p:nvPr/>
            </p:nvSpPr>
            <p:spPr>
              <a:xfrm>
                <a:off x="381000" y="2952750"/>
                <a:ext cx="2667000" cy="461665"/>
              </a:xfrm>
              <a:prstGeom prst="rect">
                <a:avLst/>
              </a:prstGeom>
              <a:noFill/>
            </p:spPr>
            <p:txBody>
              <a:bodyPr wrap="square" rtlCol="0">
                <a:spAutoFit/>
              </a:bodyPr>
              <a:lstStyle/>
              <a:p>
                <a:r>
                  <a:rPr lang="en-US" sz="2400" dirty="0" smtClean="0"/>
                  <a:t>Gradient descent:</a:t>
                </a:r>
                <a:endParaRPr lang="en-US" sz="2400" dirty="0"/>
              </a:p>
            </p:txBody>
          </p:sp>
          <p:pic>
            <p:nvPicPr>
              <p:cNvPr id="31" name="Picture 30"/>
              <p:cNvPicPr>
                <a:picLocks noChangeAspect="1"/>
              </p:cNvPicPr>
              <p:nvPr>
                <p:custDataLst>
                  <p:tags r:id="rId22"/>
                </p:custDataLst>
              </p:nvPr>
            </p:nvPicPr>
            <p:blipFill>
              <a:blip r:embed="rId31" cstate="print">
                <a:extLst>
                  <a:ext uri="{28A0092B-C50C-407E-A947-70E740481C1C}">
                    <a14:useLocalDpi xmlns:a14="http://schemas.microsoft.com/office/drawing/2010/main" val="0"/>
                  </a:ext>
                </a:extLst>
              </a:blip>
              <a:stretch>
                <a:fillRect/>
              </a:stretch>
            </p:blipFill>
            <p:spPr>
              <a:xfrm>
                <a:off x="1447800" y="4379695"/>
                <a:ext cx="109728" cy="304038"/>
              </a:xfrm>
              <a:prstGeom prst="rect">
                <a:avLst/>
              </a:prstGeom>
            </p:spPr>
          </p:pic>
          <p:pic>
            <p:nvPicPr>
              <p:cNvPr id="4" name="Picture 3"/>
              <p:cNvPicPr>
                <a:picLocks noChangeAspect="1"/>
              </p:cNvPicPr>
              <p:nvPr>
                <p:custDataLst>
                  <p:tags r:id="rId23"/>
                </p:custDataLst>
              </p:nvPr>
            </p:nvPicPr>
            <p:blipFill>
              <a:blip r:embed="rId32" cstate="print">
                <a:extLst>
                  <a:ext uri="{28A0092B-C50C-407E-A947-70E740481C1C}">
                    <a14:useLocalDpi xmlns:a14="http://schemas.microsoft.com/office/drawing/2010/main" val="0"/>
                  </a:ext>
                </a:extLst>
              </a:blip>
              <a:stretch>
                <a:fillRect/>
              </a:stretch>
            </p:blipFill>
            <p:spPr>
              <a:xfrm>
                <a:off x="1519047" y="3854463"/>
                <a:ext cx="3698748" cy="436626"/>
              </a:xfrm>
              <a:prstGeom prst="rect">
                <a:avLst/>
              </a:prstGeom>
            </p:spPr>
          </p:pic>
        </p:grpSp>
      </p:grpSp>
      <p:sp>
        <p:nvSpPr>
          <p:cNvPr id="7" name="TextBox 6"/>
          <p:cNvSpPr txBox="1"/>
          <p:nvPr/>
        </p:nvSpPr>
        <p:spPr>
          <a:xfrm>
            <a:off x="6248400" y="39221"/>
            <a:ext cx="615874" cy="369332"/>
          </a:xfrm>
          <a:prstGeom prst="rect">
            <a:avLst/>
          </a:prstGeom>
          <a:noFill/>
        </p:spPr>
        <p:txBody>
          <a:bodyPr wrap="none" rtlCol="0">
            <a:spAutoFit/>
          </a:bodyPr>
          <a:lstStyle/>
          <a:p>
            <a:r>
              <a:rPr lang="en-US" dirty="0" smtClean="0"/>
              <a:t>X</a:t>
            </a:r>
            <a:r>
              <a:rPr lang="en-US" baseline="-25000" dirty="0" smtClean="0"/>
              <a:t>0</a:t>
            </a:r>
            <a:r>
              <a:rPr lang="en-US" dirty="0" smtClean="0"/>
              <a:t>=1</a:t>
            </a:r>
            <a:endParaRPr lang="en-US" dirty="0"/>
          </a:p>
        </p:txBody>
      </p:sp>
      <p:sp>
        <p:nvSpPr>
          <p:cNvPr id="14" name="TextBox 13"/>
          <p:cNvSpPr txBox="1"/>
          <p:nvPr/>
        </p:nvSpPr>
        <p:spPr>
          <a:xfrm>
            <a:off x="3904860" y="906065"/>
            <a:ext cx="2866810" cy="369332"/>
          </a:xfrm>
          <a:prstGeom prst="rect">
            <a:avLst/>
          </a:prstGeom>
          <a:noFill/>
        </p:spPr>
        <p:txBody>
          <a:bodyPr wrap="none" rtlCol="0">
            <a:spAutoFit/>
          </a:bodyPr>
          <a:lstStyle/>
          <a:p>
            <a:r>
              <a:rPr lang="el-GR" dirty="0" smtClean="0">
                <a:solidFill>
                  <a:srgbClr val="C00000"/>
                </a:solidFill>
              </a:rPr>
              <a:t>Θ</a:t>
            </a:r>
            <a:r>
              <a:rPr lang="en-US" dirty="0" smtClean="0">
                <a:solidFill>
                  <a:srgbClr val="C00000"/>
                </a:solidFill>
              </a:rPr>
              <a:t> </a:t>
            </a:r>
            <a:r>
              <a:rPr lang="en-US" dirty="0" smtClean="0">
                <a:solidFill>
                  <a:srgbClr val="C00000"/>
                </a:solidFill>
                <a:sym typeface="Wingdings" panose="05000000000000000000" pitchFamily="2" charset="2"/>
              </a:rPr>
              <a:t> n+1 dimensional vector</a:t>
            </a:r>
            <a:endParaRPr lang="en-US" dirty="0">
              <a:solidFill>
                <a:srgbClr val="C00000"/>
              </a:solidFill>
            </a:endParaRPr>
          </a:p>
        </p:txBody>
      </p:sp>
      <p:sp>
        <p:nvSpPr>
          <p:cNvPr id="20" name="TextBox 19"/>
          <p:cNvSpPr txBox="1"/>
          <p:nvPr/>
        </p:nvSpPr>
        <p:spPr>
          <a:xfrm>
            <a:off x="2215403" y="2464384"/>
            <a:ext cx="551754" cy="369332"/>
          </a:xfrm>
          <a:prstGeom prst="rect">
            <a:avLst/>
          </a:prstGeom>
          <a:noFill/>
        </p:spPr>
        <p:txBody>
          <a:bodyPr wrap="none" rtlCol="0">
            <a:spAutoFit/>
          </a:bodyPr>
          <a:lstStyle/>
          <a:p>
            <a:r>
              <a:rPr lang="en-US" dirty="0" smtClean="0">
                <a:solidFill>
                  <a:srgbClr val="C00000"/>
                </a:solidFill>
              </a:rPr>
              <a:t>J(</a:t>
            </a:r>
            <a:r>
              <a:rPr lang="el-GR" dirty="0" smtClean="0">
                <a:solidFill>
                  <a:srgbClr val="C00000"/>
                </a:solidFill>
              </a:rPr>
              <a:t>Θ</a:t>
            </a:r>
            <a:r>
              <a:rPr lang="en-US" dirty="0" smtClean="0">
                <a:solidFill>
                  <a:srgbClr val="C00000"/>
                </a:solidFill>
              </a:rPr>
              <a:t>)</a:t>
            </a:r>
            <a:endParaRPr lang="en-US" dirty="0">
              <a:solidFill>
                <a:srgbClr val="C00000"/>
              </a:solidFill>
            </a:endParaRPr>
          </a:p>
        </p:txBody>
      </p:sp>
      <p:sp>
        <p:nvSpPr>
          <p:cNvPr id="21" name="TextBox 20"/>
          <p:cNvSpPr txBox="1"/>
          <p:nvPr/>
        </p:nvSpPr>
        <p:spPr>
          <a:xfrm>
            <a:off x="3690052" y="3465627"/>
            <a:ext cx="551754" cy="369332"/>
          </a:xfrm>
          <a:prstGeom prst="rect">
            <a:avLst/>
          </a:prstGeom>
          <a:noFill/>
        </p:spPr>
        <p:txBody>
          <a:bodyPr wrap="none" rtlCol="0">
            <a:spAutoFit/>
          </a:bodyPr>
          <a:lstStyle/>
          <a:p>
            <a:r>
              <a:rPr lang="en-US" dirty="0" smtClean="0">
                <a:solidFill>
                  <a:srgbClr val="C00000"/>
                </a:solidFill>
              </a:rPr>
              <a:t>J(</a:t>
            </a:r>
            <a:r>
              <a:rPr lang="el-GR" dirty="0" smtClean="0">
                <a:solidFill>
                  <a:srgbClr val="C00000"/>
                </a:solidFill>
              </a:rPr>
              <a:t>Θ</a:t>
            </a:r>
            <a:r>
              <a:rPr lang="en-US" dirty="0" smtClean="0">
                <a:solidFill>
                  <a:srgbClr val="C00000"/>
                </a:solidFill>
              </a:rPr>
              <a:t>)</a:t>
            </a:r>
            <a:endParaRPr lang="en-US" dirty="0">
              <a:solidFill>
                <a:srgbClr val="C00000"/>
              </a:solidFill>
            </a:endParaRPr>
          </a:p>
        </p:txBody>
      </p:sp>
      <p:cxnSp>
        <p:nvCxnSpPr>
          <p:cNvPr id="17" name="Straight Connector 16"/>
          <p:cNvCxnSpPr>
            <a:endCxn id="9" idx="3"/>
          </p:cNvCxnSpPr>
          <p:nvPr/>
        </p:nvCxnSpPr>
        <p:spPr>
          <a:xfrm>
            <a:off x="2044827" y="1130286"/>
            <a:ext cx="1667637" cy="66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99520" y="2061885"/>
            <a:ext cx="2177080" cy="66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3"/>
          </p:cNvCxnSpPr>
          <p:nvPr/>
        </p:nvCxnSpPr>
        <p:spPr>
          <a:xfrm>
            <a:off x="3523129" y="4053272"/>
            <a:ext cx="1694666" cy="19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SMARTInkShape-121"/>
          <p:cNvSpPr/>
          <p:nvPr>
            <p:custDataLst>
              <p:tags r:id="rId4"/>
            </p:custDataLst>
          </p:nvPr>
        </p:nvSpPr>
        <p:spPr>
          <a:xfrm>
            <a:off x="6672945" y="1722684"/>
            <a:ext cx="201382" cy="402679"/>
          </a:xfrm>
          <a:custGeom>
            <a:avLst/>
            <a:gdLst/>
            <a:ahLst/>
            <a:cxnLst/>
            <a:rect l="0" t="0" r="0" b="0"/>
            <a:pathLst>
              <a:path w="201382" h="402679">
                <a:moveTo>
                  <a:pt x="157841" y="54409"/>
                </a:moveTo>
                <a:lnTo>
                  <a:pt x="157841" y="54409"/>
                </a:lnTo>
                <a:lnTo>
                  <a:pt x="157841" y="51519"/>
                </a:lnTo>
                <a:lnTo>
                  <a:pt x="158446" y="50668"/>
                </a:lnTo>
                <a:lnTo>
                  <a:pt x="159453" y="50101"/>
                </a:lnTo>
                <a:lnTo>
                  <a:pt x="160730" y="49723"/>
                </a:lnTo>
                <a:lnTo>
                  <a:pt x="161581" y="48866"/>
                </a:lnTo>
                <a:lnTo>
                  <a:pt x="162528" y="46301"/>
                </a:lnTo>
                <a:lnTo>
                  <a:pt x="163217" y="39081"/>
                </a:lnTo>
                <a:lnTo>
                  <a:pt x="158591" y="33482"/>
                </a:lnTo>
                <a:lnTo>
                  <a:pt x="157860" y="27441"/>
                </a:lnTo>
                <a:lnTo>
                  <a:pt x="157841" y="17134"/>
                </a:lnTo>
                <a:lnTo>
                  <a:pt x="152622" y="11112"/>
                </a:lnTo>
                <a:lnTo>
                  <a:pt x="149575" y="10939"/>
                </a:lnTo>
                <a:lnTo>
                  <a:pt x="148701" y="10310"/>
                </a:lnTo>
                <a:lnTo>
                  <a:pt x="147732" y="7998"/>
                </a:lnTo>
                <a:lnTo>
                  <a:pt x="146868" y="7140"/>
                </a:lnTo>
                <a:lnTo>
                  <a:pt x="142337" y="5649"/>
                </a:lnTo>
                <a:lnTo>
                  <a:pt x="138867" y="5490"/>
                </a:lnTo>
                <a:lnTo>
                  <a:pt x="137935" y="4863"/>
                </a:lnTo>
                <a:lnTo>
                  <a:pt x="137312" y="3840"/>
                </a:lnTo>
                <a:lnTo>
                  <a:pt x="136898" y="2554"/>
                </a:lnTo>
                <a:lnTo>
                  <a:pt x="136018" y="1696"/>
                </a:lnTo>
                <a:lnTo>
                  <a:pt x="130872" y="47"/>
                </a:lnTo>
                <a:lnTo>
                  <a:pt x="127810" y="0"/>
                </a:lnTo>
                <a:lnTo>
                  <a:pt x="126935" y="598"/>
                </a:lnTo>
                <a:lnTo>
                  <a:pt x="126350" y="1602"/>
                </a:lnTo>
                <a:lnTo>
                  <a:pt x="125962" y="2875"/>
                </a:lnTo>
                <a:lnTo>
                  <a:pt x="125097" y="3725"/>
                </a:lnTo>
                <a:lnTo>
                  <a:pt x="122525" y="4668"/>
                </a:lnTo>
                <a:lnTo>
                  <a:pt x="121597" y="5525"/>
                </a:lnTo>
                <a:lnTo>
                  <a:pt x="120565" y="8089"/>
                </a:lnTo>
                <a:lnTo>
                  <a:pt x="119685" y="9015"/>
                </a:lnTo>
                <a:lnTo>
                  <a:pt x="109857" y="15480"/>
                </a:lnTo>
                <a:lnTo>
                  <a:pt x="109300" y="17553"/>
                </a:lnTo>
                <a:lnTo>
                  <a:pt x="109152" y="18953"/>
                </a:lnTo>
                <a:lnTo>
                  <a:pt x="108448" y="19886"/>
                </a:lnTo>
                <a:lnTo>
                  <a:pt x="98958" y="26365"/>
                </a:lnTo>
                <a:lnTo>
                  <a:pt x="84441" y="40724"/>
                </a:lnTo>
                <a:lnTo>
                  <a:pt x="82885" y="43892"/>
                </a:lnTo>
                <a:lnTo>
                  <a:pt x="81714" y="51558"/>
                </a:lnTo>
                <a:lnTo>
                  <a:pt x="81085" y="52508"/>
                </a:lnTo>
                <a:lnTo>
                  <a:pt x="80060" y="53142"/>
                </a:lnTo>
                <a:lnTo>
                  <a:pt x="78773" y="53564"/>
                </a:lnTo>
                <a:lnTo>
                  <a:pt x="71046" y="59605"/>
                </a:lnTo>
                <a:lnTo>
                  <a:pt x="70781" y="64516"/>
                </a:lnTo>
                <a:lnTo>
                  <a:pt x="70167" y="64776"/>
                </a:lnTo>
                <a:lnTo>
                  <a:pt x="67873" y="65064"/>
                </a:lnTo>
                <a:lnTo>
                  <a:pt x="67020" y="65746"/>
                </a:lnTo>
                <a:lnTo>
                  <a:pt x="60113" y="75888"/>
                </a:lnTo>
                <a:lnTo>
                  <a:pt x="59942" y="78983"/>
                </a:lnTo>
                <a:lnTo>
                  <a:pt x="59312" y="79863"/>
                </a:lnTo>
                <a:lnTo>
                  <a:pt x="58289" y="80450"/>
                </a:lnTo>
                <a:lnTo>
                  <a:pt x="57001" y="80841"/>
                </a:lnTo>
                <a:lnTo>
                  <a:pt x="56143" y="81706"/>
                </a:lnTo>
                <a:lnTo>
                  <a:pt x="55190" y="84281"/>
                </a:lnTo>
                <a:lnTo>
                  <a:pt x="54330" y="85209"/>
                </a:lnTo>
                <a:lnTo>
                  <a:pt x="49807" y="86821"/>
                </a:lnTo>
                <a:lnTo>
                  <a:pt x="46339" y="86994"/>
                </a:lnTo>
                <a:lnTo>
                  <a:pt x="45406" y="87623"/>
                </a:lnTo>
                <a:lnTo>
                  <a:pt x="44784" y="88647"/>
                </a:lnTo>
                <a:lnTo>
                  <a:pt x="43786" y="91746"/>
                </a:lnTo>
                <a:lnTo>
                  <a:pt x="42037" y="92170"/>
                </a:lnTo>
                <a:lnTo>
                  <a:pt x="40724" y="92283"/>
                </a:lnTo>
                <a:lnTo>
                  <a:pt x="39848" y="92963"/>
                </a:lnTo>
                <a:lnTo>
                  <a:pt x="38118" y="97884"/>
                </a:lnTo>
                <a:lnTo>
                  <a:pt x="38100" y="102632"/>
                </a:lnTo>
                <a:lnTo>
                  <a:pt x="32879" y="108593"/>
                </a:lnTo>
                <a:lnTo>
                  <a:pt x="32722" y="111654"/>
                </a:lnTo>
                <a:lnTo>
                  <a:pt x="32095" y="112530"/>
                </a:lnTo>
                <a:lnTo>
                  <a:pt x="31072" y="113113"/>
                </a:lnTo>
                <a:lnTo>
                  <a:pt x="29785" y="113502"/>
                </a:lnTo>
                <a:lnTo>
                  <a:pt x="28927" y="114366"/>
                </a:lnTo>
                <a:lnTo>
                  <a:pt x="26758" y="119778"/>
                </a:lnTo>
                <a:lnTo>
                  <a:pt x="22546" y="124337"/>
                </a:lnTo>
                <a:lnTo>
                  <a:pt x="21318" y="129348"/>
                </a:lnTo>
                <a:lnTo>
                  <a:pt x="18074" y="134401"/>
                </a:lnTo>
                <a:lnTo>
                  <a:pt x="17103" y="137939"/>
                </a:lnTo>
                <a:lnTo>
                  <a:pt x="16240" y="139124"/>
                </a:lnTo>
                <a:lnTo>
                  <a:pt x="15059" y="139914"/>
                </a:lnTo>
                <a:lnTo>
                  <a:pt x="13667" y="140441"/>
                </a:lnTo>
                <a:lnTo>
                  <a:pt x="12739" y="141397"/>
                </a:lnTo>
                <a:lnTo>
                  <a:pt x="11709" y="144072"/>
                </a:lnTo>
                <a:lnTo>
                  <a:pt x="10886" y="170525"/>
                </a:lnTo>
                <a:lnTo>
                  <a:pt x="10883" y="195932"/>
                </a:lnTo>
                <a:lnTo>
                  <a:pt x="10883" y="208624"/>
                </a:lnTo>
                <a:lnTo>
                  <a:pt x="9271" y="212252"/>
                </a:lnTo>
                <a:lnTo>
                  <a:pt x="7994" y="214066"/>
                </a:lnTo>
                <a:lnTo>
                  <a:pt x="6198" y="222398"/>
                </a:lnTo>
                <a:lnTo>
                  <a:pt x="4985" y="231704"/>
                </a:lnTo>
                <a:lnTo>
                  <a:pt x="1744" y="238107"/>
                </a:lnTo>
                <a:lnTo>
                  <a:pt x="11" y="264821"/>
                </a:lnTo>
                <a:lnTo>
                  <a:pt x="0" y="276821"/>
                </a:lnTo>
                <a:lnTo>
                  <a:pt x="1612" y="281871"/>
                </a:lnTo>
                <a:lnTo>
                  <a:pt x="3739" y="286132"/>
                </a:lnTo>
                <a:lnTo>
                  <a:pt x="5896" y="297479"/>
                </a:lnTo>
                <a:lnTo>
                  <a:pt x="9719" y="304772"/>
                </a:lnTo>
                <a:lnTo>
                  <a:pt x="11443" y="324233"/>
                </a:lnTo>
                <a:lnTo>
                  <a:pt x="15182" y="331895"/>
                </a:lnTo>
                <a:lnTo>
                  <a:pt x="15564" y="333742"/>
                </a:lnTo>
                <a:lnTo>
                  <a:pt x="20946" y="344689"/>
                </a:lnTo>
                <a:lnTo>
                  <a:pt x="22211" y="355691"/>
                </a:lnTo>
                <a:lnTo>
                  <a:pt x="26066" y="362333"/>
                </a:lnTo>
                <a:lnTo>
                  <a:pt x="35737" y="373679"/>
                </a:lnTo>
                <a:lnTo>
                  <a:pt x="39244" y="380972"/>
                </a:lnTo>
                <a:lnTo>
                  <a:pt x="40676" y="382789"/>
                </a:lnTo>
                <a:lnTo>
                  <a:pt x="43881" y="384808"/>
                </a:lnTo>
                <a:lnTo>
                  <a:pt x="53754" y="388994"/>
                </a:lnTo>
                <a:lnTo>
                  <a:pt x="55792" y="390556"/>
                </a:lnTo>
                <a:lnTo>
                  <a:pt x="58057" y="393904"/>
                </a:lnTo>
                <a:lnTo>
                  <a:pt x="59870" y="395039"/>
                </a:lnTo>
                <a:lnTo>
                  <a:pt x="69860" y="398473"/>
                </a:lnTo>
                <a:lnTo>
                  <a:pt x="71972" y="399899"/>
                </a:lnTo>
                <a:lnTo>
                  <a:pt x="80725" y="401906"/>
                </a:lnTo>
                <a:lnTo>
                  <a:pt x="96991" y="402678"/>
                </a:lnTo>
                <a:lnTo>
                  <a:pt x="102170" y="401106"/>
                </a:lnTo>
                <a:lnTo>
                  <a:pt x="107094" y="398997"/>
                </a:lnTo>
                <a:lnTo>
                  <a:pt x="130736" y="393100"/>
                </a:lnTo>
                <a:lnTo>
                  <a:pt x="137328" y="391809"/>
                </a:lnTo>
                <a:lnTo>
                  <a:pt x="144438" y="387683"/>
                </a:lnTo>
                <a:lnTo>
                  <a:pt x="170538" y="362836"/>
                </a:lnTo>
                <a:lnTo>
                  <a:pt x="179612" y="352153"/>
                </a:lnTo>
                <a:lnTo>
                  <a:pt x="183443" y="344015"/>
                </a:lnTo>
                <a:lnTo>
                  <a:pt x="190120" y="319862"/>
                </a:lnTo>
                <a:lnTo>
                  <a:pt x="190488" y="293526"/>
                </a:lnTo>
                <a:lnTo>
                  <a:pt x="190498" y="267947"/>
                </a:lnTo>
                <a:lnTo>
                  <a:pt x="190498" y="242932"/>
                </a:lnTo>
                <a:lnTo>
                  <a:pt x="191103" y="232160"/>
                </a:lnTo>
                <a:lnTo>
                  <a:pt x="195437" y="210433"/>
                </a:lnTo>
                <a:lnTo>
                  <a:pt x="196396" y="200155"/>
                </a:lnTo>
                <a:lnTo>
                  <a:pt x="200219" y="189345"/>
                </a:lnTo>
                <a:lnTo>
                  <a:pt x="201316" y="165014"/>
                </a:lnTo>
                <a:lnTo>
                  <a:pt x="201381" y="140357"/>
                </a:lnTo>
                <a:lnTo>
                  <a:pt x="200778" y="133732"/>
                </a:lnTo>
                <a:lnTo>
                  <a:pt x="196277" y="114729"/>
                </a:lnTo>
                <a:lnTo>
                  <a:pt x="195485" y="110246"/>
                </a:lnTo>
                <a:lnTo>
                  <a:pt x="191639" y="101527"/>
                </a:lnTo>
                <a:lnTo>
                  <a:pt x="187275" y="94240"/>
                </a:lnTo>
                <a:lnTo>
                  <a:pt x="185108" y="85294"/>
                </a:lnTo>
                <a:lnTo>
                  <a:pt x="180877" y="76547"/>
                </a:lnTo>
                <a:lnTo>
                  <a:pt x="173729" y="50934"/>
                </a:lnTo>
                <a:lnTo>
                  <a:pt x="169895" y="43554"/>
                </a:lnTo>
                <a:lnTo>
                  <a:pt x="168168" y="33949"/>
                </a:lnTo>
                <a:lnTo>
                  <a:pt x="164046" y="28204"/>
                </a:lnTo>
                <a:lnTo>
                  <a:pt x="162010" y="27643"/>
                </a:lnTo>
                <a:lnTo>
                  <a:pt x="155195" y="27221"/>
                </a:lnTo>
                <a:lnTo>
                  <a:pt x="152028" y="28819"/>
                </a:lnTo>
                <a:lnTo>
                  <a:pt x="150338" y="30092"/>
                </a:lnTo>
                <a:lnTo>
                  <a:pt x="145233" y="31506"/>
                </a:lnTo>
                <a:lnTo>
                  <a:pt x="139538" y="32739"/>
                </a:lnTo>
                <a:lnTo>
                  <a:pt x="130953" y="36846"/>
                </a:lnTo>
                <a:lnTo>
                  <a:pt x="125183" y="380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122"/>
          <p:cNvSpPr/>
          <p:nvPr>
            <p:custDataLst>
              <p:tags r:id="rId5"/>
            </p:custDataLst>
          </p:nvPr>
        </p:nvSpPr>
        <p:spPr>
          <a:xfrm>
            <a:off x="3499789" y="2120844"/>
            <a:ext cx="334948" cy="369155"/>
          </a:xfrm>
          <a:custGeom>
            <a:avLst/>
            <a:gdLst/>
            <a:ahLst/>
            <a:cxnLst/>
            <a:rect l="0" t="0" r="0" b="0"/>
            <a:pathLst>
              <a:path w="334948" h="369155">
                <a:moveTo>
                  <a:pt x="163254" y="42692"/>
                </a:moveTo>
                <a:lnTo>
                  <a:pt x="163254" y="42692"/>
                </a:lnTo>
                <a:lnTo>
                  <a:pt x="139660" y="42692"/>
                </a:lnTo>
                <a:lnTo>
                  <a:pt x="122029" y="48235"/>
                </a:lnTo>
                <a:lnTo>
                  <a:pt x="106943" y="56769"/>
                </a:lnTo>
                <a:lnTo>
                  <a:pt x="83175" y="66508"/>
                </a:lnTo>
                <a:lnTo>
                  <a:pt x="69557" y="76992"/>
                </a:lnTo>
                <a:lnTo>
                  <a:pt x="45257" y="96159"/>
                </a:lnTo>
                <a:lnTo>
                  <a:pt x="33094" y="113561"/>
                </a:lnTo>
                <a:lnTo>
                  <a:pt x="28600" y="120151"/>
                </a:lnTo>
                <a:lnTo>
                  <a:pt x="17473" y="130922"/>
                </a:lnTo>
                <a:lnTo>
                  <a:pt x="13796" y="137543"/>
                </a:lnTo>
                <a:lnTo>
                  <a:pt x="6718" y="162464"/>
                </a:lnTo>
                <a:lnTo>
                  <a:pt x="4185" y="173329"/>
                </a:lnTo>
                <a:lnTo>
                  <a:pt x="801" y="184947"/>
                </a:lnTo>
                <a:lnTo>
                  <a:pt x="0" y="211520"/>
                </a:lnTo>
                <a:lnTo>
                  <a:pt x="574" y="235514"/>
                </a:lnTo>
                <a:lnTo>
                  <a:pt x="9873" y="261165"/>
                </a:lnTo>
                <a:lnTo>
                  <a:pt x="12337" y="277074"/>
                </a:lnTo>
                <a:lnTo>
                  <a:pt x="20121" y="294317"/>
                </a:lnTo>
                <a:lnTo>
                  <a:pt x="34447" y="315800"/>
                </a:lnTo>
                <a:lnTo>
                  <a:pt x="61616" y="337913"/>
                </a:lnTo>
                <a:lnTo>
                  <a:pt x="88298" y="353004"/>
                </a:lnTo>
                <a:lnTo>
                  <a:pt x="94864" y="355989"/>
                </a:lnTo>
                <a:lnTo>
                  <a:pt x="119744" y="362546"/>
                </a:lnTo>
                <a:lnTo>
                  <a:pt x="126378" y="363859"/>
                </a:lnTo>
                <a:lnTo>
                  <a:pt x="134722" y="367393"/>
                </a:lnTo>
                <a:lnTo>
                  <a:pt x="161405" y="369154"/>
                </a:lnTo>
                <a:lnTo>
                  <a:pt x="166665" y="368609"/>
                </a:lnTo>
                <a:lnTo>
                  <a:pt x="190562" y="362541"/>
                </a:lnTo>
                <a:lnTo>
                  <a:pt x="208623" y="353975"/>
                </a:lnTo>
                <a:lnTo>
                  <a:pt x="235726" y="332517"/>
                </a:lnTo>
                <a:lnTo>
                  <a:pt x="246132" y="321441"/>
                </a:lnTo>
                <a:lnTo>
                  <a:pt x="252098" y="316561"/>
                </a:lnTo>
                <a:lnTo>
                  <a:pt x="262469" y="305186"/>
                </a:lnTo>
                <a:lnTo>
                  <a:pt x="268430" y="300265"/>
                </a:lnTo>
                <a:lnTo>
                  <a:pt x="278798" y="288864"/>
                </a:lnTo>
                <a:lnTo>
                  <a:pt x="284759" y="283940"/>
                </a:lnTo>
                <a:lnTo>
                  <a:pt x="300829" y="261909"/>
                </a:lnTo>
                <a:lnTo>
                  <a:pt x="303956" y="259594"/>
                </a:lnTo>
                <a:lnTo>
                  <a:pt x="307431" y="253796"/>
                </a:lnTo>
                <a:lnTo>
                  <a:pt x="312612" y="242119"/>
                </a:lnTo>
                <a:lnTo>
                  <a:pt x="323720" y="220951"/>
                </a:lnTo>
                <a:lnTo>
                  <a:pt x="330032" y="198156"/>
                </a:lnTo>
                <a:lnTo>
                  <a:pt x="334947" y="171409"/>
                </a:lnTo>
                <a:lnTo>
                  <a:pt x="332322" y="144841"/>
                </a:lnTo>
                <a:lnTo>
                  <a:pt x="331478" y="133569"/>
                </a:lnTo>
                <a:lnTo>
                  <a:pt x="325269" y="108015"/>
                </a:lnTo>
                <a:lnTo>
                  <a:pt x="320437" y="93605"/>
                </a:lnTo>
                <a:lnTo>
                  <a:pt x="312589" y="82069"/>
                </a:lnTo>
                <a:lnTo>
                  <a:pt x="311797" y="79829"/>
                </a:lnTo>
                <a:lnTo>
                  <a:pt x="294036" y="54563"/>
                </a:lnTo>
                <a:lnTo>
                  <a:pt x="290927" y="49379"/>
                </a:lnTo>
                <a:lnTo>
                  <a:pt x="290097" y="47150"/>
                </a:lnTo>
                <a:lnTo>
                  <a:pt x="285951" y="43060"/>
                </a:lnTo>
                <a:lnTo>
                  <a:pt x="260025" y="26373"/>
                </a:lnTo>
                <a:lnTo>
                  <a:pt x="245269" y="15478"/>
                </a:lnTo>
                <a:lnTo>
                  <a:pt x="237951" y="10035"/>
                </a:lnTo>
                <a:lnTo>
                  <a:pt x="229736" y="6204"/>
                </a:lnTo>
                <a:lnTo>
                  <a:pt x="211250" y="0"/>
                </a:lnTo>
                <a:lnTo>
                  <a:pt x="209161" y="321"/>
                </a:lnTo>
                <a:lnTo>
                  <a:pt x="199850" y="3569"/>
                </a:lnTo>
                <a:lnTo>
                  <a:pt x="182408" y="5667"/>
                </a:lnTo>
                <a:lnTo>
                  <a:pt x="155388" y="20718"/>
                </a:lnTo>
                <a:lnTo>
                  <a:pt x="147058" y="25064"/>
                </a:lnTo>
                <a:lnTo>
                  <a:pt x="137759" y="33705"/>
                </a:lnTo>
                <a:lnTo>
                  <a:pt x="113393" y="49646"/>
                </a:lnTo>
                <a:lnTo>
                  <a:pt x="88946" y="67938"/>
                </a:lnTo>
                <a:lnTo>
                  <a:pt x="65394" y="86232"/>
                </a:lnTo>
                <a:lnTo>
                  <a:pt x="59839" y="916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123"/>
          <p:cNvSpPr/>
          <p:nvPr>
            <p:custDataLst>
              <p:tags r:id="rId6"/>
            </p:custDataLst>
          </p:nvPr>
        </p:nvSpPr>
        <p:spPr>
          <a:xfrm>
            <a:off x="7097486" y="1167493"/>
            <a:ext cx="162735" cy="76201"/>
          </a:xfrm>
          <a:custGeom>
            <a:avLst/>
            <a:gdLst/>
            <a:ahLst/>
            <a:cxnLst/>
            <a:rect l="0" t="0" r="0" b="0"/>
            <a:pathLst>
              <a:path w="162735" h="76201">
                <a:moveTo>
                  <a:pt x="0" y="70757"/>
                </a:moveTo>
                <a:lnTo>
                  <a:pt x="0" y="70757"/>
                </a:lnTo>
                <a:lnTo>
                  <a:pt x="5442" y="70757"/>
                </a:lnTo>
                <a:lnTo>
                  <a:pt x="5442" y="73893"/>
                </a:lnTo>
                <a:lnTo>
                  <a:pt x="5442" y="72554"/>
                </a:lnTo>
                <a:lnTo>
                  <a:pt x="5442" y="76195"/>
                </a:lnTo>
                <a:lnTo>
                  <a:pt x="10819" y="76200"/>
                </a:lnTo>
                <a:lnTo>
                  <a:pt x="16102" y="70981"/>
                </a:lnTo>
                <a:lnTo>
                  <a:pt x="41733" y="70757"/>
                </a:lnTo>
                <a:lnTo>
                  <a:pt x="61797" y="70152"/>
                </a:lnTo>
                <a:lnTo>
                  <a:pt x="72348" y="66071"/>
                </a:lnTo>
                <a:lnTo>
                  <a:pt x="99389" y="65327"/>
                </a:lnTo>
                <a:lnTo>
                  <a:pt x="126550" y="65315"/>
                </a:lnTo>
                <a:lnTo>
                  <a:pt x="153005" y="65314"/>
                </a:lnTo>
                <a:lnTo>
                  <a:pt x="157776" y="65314"/>
                </a:lnTo>
                <a:lnTo>
                  <a:pt x="157837" y="70000"/>
                </a:lnTo>
                <a:lnTo>
                  <a:pt x="158443" y="70253"/>
                </a:lnTo>
                <a:lnTo>
                  <a:pt x="162528" y="70691"/>
                </a:lnTo>
                <a:lnTo>
                  <a:pt x="160000" y="70744"/>
                </a:lnTo>
                <a:lnTo>
                  <a:pt x="162734" y="70755"/>
                </a:lnTo>
                <a:lnTo>
                  <a:pt x="158053" y="70757"/>
                </a:lnTo>
                <a:lnTo>
                  <a:pt x="157861" y="66071"/>
                </a:lnTo>
                <a:lnTo>
                  <a:pt x="157250" y="65819"/>
                </a:lnTo>
                <a:lnTo>
                  <a:pt x="149735" y="65334"/>
                </a:lnTo>
                <a:lnTo>
                  <a:pt x="148809" y="64722"/>
                </a:lnTo>
                <a:lnTo>
                  <a:pt x="148192" y="63710"/>
                </a:lnTo>
                <a:lnTo>
                  <a:pt x="147780" y="62431"/>
                </a:lnTo>
                <a:lnTo>
                  <a:pt x="142757" y="54287"/>
                </a:lnTo>
                <a:lnTo>
                  <a:pt x="142343" y="52520"/>
                </a:lnTo>
                <a:lnTo>
                  <a:pt x="141461" y="51342"/>
                </a:lnTo>
                <a:lnTo>
                  <a:pt x="140270" y="50556"/>
                </a:lnTo>
                <a:lnTo>
                  <a:pt x="137332" y="49079"/>
                </a:lnTo>
                <a:lnTo>
                  <a:pt x="128741" y="41502"/>
                </a:lnTo>
                <a:lnTo>
                  <a:pt x="118120" y="28319"/>
                </a:lnTo>
                <a:lnTo>
                  <a:pt x="96194" y="13348"/>
                </a:lnTo>
                <a:lnTo>
                  <a:pt x="89449" y="11010"/>
                </a:lnTo>
                <a:lnTo>
                  <a:pt x="82790" y="6295"/>
                </a:lnTo>
                <a:lnTo>
                  <a:pt x="79093" y="5695"/>
                </a:lnTo>
                <a:lnTo>
                  <a:pt x="73636" y="5493"/>
                </a:lnTo>
                <a:lnTo>
                  <a:pt x="79050" y="5443"/>
                </a:lnTo>
                <a:lnTo>
                  <a:pt x="82102" y="3830"/>
                </a:lnTo>
                <a:lnTo>
                  <a:pt x="87086"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SMARTInkShape-Group63"/>
          <p:cNvGrpSpPr/>
          <p:nvPr/>
        </p:nvGrpSpPr>
        <p:grpSpPr>
          <a:xfrm>
            <a:off x="7718349" y="1031474"/>
            <a:ext cx="484038" cy="1349769"/>
            <a:chOff x="7718349" y="1031474"/>
            <a:chExt cx="484038" cy="1349769"/>
          </a:xfrm>
        </p:grpSpPr>
        <p:sp>
          <p:nvSpPr>
            <p:cNvPr id="45" name="SMARTInkShape-124"/>
            <p:cNvSpPr/>
            <p:nvPr>
              <p:custDataLst>
                <p:tags r:id="rId11"/>
              </p:custDataLst>
            </p:nvPr>
          </p:nvSpPr>
          <p:spPr>
            <a:xfrm>
              <a:off x="7788897" y="1058721"/>
              <a:ext cx="140525" cy="241951"/>
            </a:xfrm>
            <a:custGeom>
              <a:avLst/>
              <a:gdLst/>
              <a:ahLst/>
              <a:cxnLst/>
              <a:rect l="0" t="0" r="0" b="0"/>
              <a:pathLst>
                <a:path w="140525" h="241951">
                  <a:moveTo>
                    <a:pt x="48818" y="70672"/>
                  </a:moveTo>
                  <a:lnTo>
                    <a:pt x="48818" y="70672"/>
                  </a:lnTo>
                  <a:lnTo>
                    <a:pt x="33489" y="86000"/>
                  </a:lnTo>
                  <a:lnTo>
                    <a:pt x="17929" y="111804"/>
                  </a:lnTo>
                  <a:lnTo>
                    <a:pt x="7689" y="137955"/>
                  </a:lnTo>
                  <a:lnTo>
                    <a:pt x="1746" y="165076"/>
                  </a:lnTo>
                  <a:lnTo>
                    <a:pt x="0" y="191677"/>
                  </a:lnTo>
                  <a:lnTo>
                    <a:pt x="451" y="213952"/>
                  </a:lnTo>
                  <a:lnTo>
                    <a:pt x="4182" y="224267"/>
                  </a:lnTo>
                  <a:lnTo>
                    <a:pt x="9737" y="232562"/>
                  </a:lnTo>
                  <a:lnTo>
                    <a:pt x="22893" y="241411"/>
                  </a:lnTo>
                  <a:lnTo>
                    <a:pt x="25487" y="241950"/>
                  </a:lnTo>
                  <a:lnTo>
                    <a:pt x="52527" y="239535"/>
                  </a:lnTo>
                  <a:lnTo>
                    <a:pt x="59739" y="236235"/>
                  </a:lnTo>
                  <a:lnTo>
                    <a:pt x="72212" y="229190"/>
                  </a:lnTo>
                  <a:lnTo>
                    <a:pt x="85786" y="221659"/>
                  </a:lnTo>
                  <a:lnTo>
                    <a:pt x="104306" y="204743"/>
                  </a:lnTo>
                  <a:lnTo>
                    <a:pt x="123732" y="179518"/>
                  </a:lnTo>
                  <a:lnTo>
                    <a:pt x="133919" y="157039"/>
                  </a:lnTo>
                  <a:lnTo>
                    <a:pt x="139700" y="135844"/>
                  </a:lnTo>
                  <a:lnTo>
                    <a:pt x="140524" y="108753"/>
                  </a:lnTo>
                  <a:lnTo>
                    <a:pt x="136994" y="85384"/>
                  </a:lnTo>
                  <a:lnTo>
                    <a:pt x="133230" y="60542"/>
                  </a:lnTo>
                  <a:lnTo>
                    <a:pt x="126057" y="38164"/>
                  </a:lnTo>
                  <a:lnTo>
                    <a:pt x="113052" y="13709"/>
                  </a:lnTo>
                  <a:lnTo>
                    <a:pt x="110388" y="10926"/>
                  </a:lnTo>
                  <a:lnTo>
                    <a:pt x="92726" y="1376"/>
                  </a:lnTo>
                  <a:lnTo>
                    <a:pt x="79894" y="43"/>
                  </a:lnTo>
                  <a:lnTo>
                    <a:pt x="76792" y="0"/>
                  </a:lnTo>
                  <a:lnTo>
                    <a:pt x="70120" y="3178"/>
                  </a:lnTo>
                  <a:lnTo>
                    <a:pt x="52738" y="17930"/>
                  </a:lnTo>
                  <a:lnTo>
                    <a:pt x="36125" y="42491"/>
                  </a:lnTo>
                  <a:lnTo>
                    <a:pt x="28660" y="53977"/>
                  </a:lnTo>
                  <a:lnTo>
                    <a:pt x="27364" y="64418"/>
                  </a:lnTo>
                  <a:lnTo>
                    <a:pt x="27141" y="74598"/>
                  </a:lnTo>
                  <a:lnTo>
                    <a:pt x="28701" y="80077"/>
                  </a:lnTo>
                  <a:lnTo>
                    <a:pt x="35731" y="94779"/>
                  </a:lnTo>
                  <a:lnTo>
                    <a:pt x="37884" y="104693"/>
                  </a:lnTo>
                  <a:lnTo>
                    <a:pt x="42689" y="112334"/>
                  </a:lnTo>
                  <a:lnTo>
                    <a:pt x="58035" y="128166"/>
                  </a:lnTo>
                  <a:lnTo>
                    <a:pt x="83844" y="145043"/>
                  </a:lnTo>
                  <a:lnTo>
                    <a:pt x="96300" y="150699"/>
                  </a:lnTo>
                  <a:lnTo>
                    <a:pt x="104764" y="151996"/>
                  </a:lnTo>
                  <a:lnTo>
                    <a:pt x="106071" y="152707"/>
                  </a:lnTo>
                  <a:lnTo>
                    <a:pt x="106944" y="153786"/>
                  </a:lnTo>
                  <a:lnTo>
                    <a:pt x="107526" y="155110"/>
                  </a:lnTo>
                  <a:lnTo>
                    <a:pt x="108518" y="155992"/>
                  </a:lnTo>
                  <a:lnTo>
                    <a:pt x="111233" y="156973"/>
                  </a:lnTo>
                  <a:lnTo>
                    <a:pt x="125018" y="157758"/>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125"/>
            <p:cNvSpPr/>
            <p:nvPr>
              <p:custDataLst>
                <p:tags r:id="rId12"/>
              </p:custDataLst>
            </p:nvPr>
          </p:nvSpPr>
          <p:spPr>
            <a:xfrm>
              <a:off x="7957457" y="1238353"/>
              <a:ext cx="114204" cy="103282"/>
            </a:xfrm>
            <a:custGeom>
              <a:avLst/>
              <a:gdLst/>
              <a:ahLst/>
              <a:cxnLst/>
              <a:rect l="0" t="0" r="0" b="0"/>
              <a:pathLst>
                <a:path w="114204" h="103282">
                  <a:moveTo>
                    <a:pt x="32658" y="16225"/>
                  </a:moveTo>
                  <a:lnTo>
                    <a:pt x="32658" y="16225"/>
                  </a:lnTo>
                  <a:lnTo>
                    <a:pt x="32658" y="23801"/>
                  </a:lnTo>
                  <a:lnTo>
                    <a:pt x="31045" y="27253"/>
                  </a:lnTo>
                  <a:lnTo>
                    <a:pt x="29768" y="29020"/>
                  </a:lnTo>
                  <a:lnTo>
                    <a:pt x="27970" y="37286"/>
                  </a:lnTo>
                  <a:lnTo>
                    <a:pt x="27259" y="61647"/>
                  </a:lnTo>
                  <a:lnTo>
                    <a:pt x="27820" y="88698"/>
                  </a:lnTo>
                  <a:lnTo>
                    <a:pt x="31560" y="95487"/>
                  </a:lnTo>
                  <a:lnTo>
                    <a:pt x="34790" y="99431"/>
                  </a:lnTo>
                  <a:lnTo>
                    <a:pt x="38243" y="101587"/>
                  </a:lnTo>
                  <a:lnTo>
                    <a:pt x="45198" y="102800"/>
                  </a:lnTo>
                  <a:lnTo>
                    <a:pt x="69040" y="103281"/>
                  </a:lnTo>
                  <a:lnTo>
                    <a:pt x="83477" y="98960"/>
                  </a:lnTo>
                  <a:lnTo>
                    <a:pt x="90723" y="95733"/>
                  </a:lnTo>
                  <a:lnTo>
                    <a:pt x="96363" y="90670"/>
                  </a:lnTo>
                  <a:lnTo>
                    <a:pt x="110578" y="71609"/>
                  </a:lnTo>
                  <a:lnTo>
                    <a:pt x="113198" y="64217"/>
                  </a:lnTo>
                  <a:lnTo>
                    <a:pt x="114203" y="47897"/>
                  </a:lnTo>
                  <a:lnTo>
                    <a:pt x="111382" y="38982"/>
                  </a:lnTo>
                  <a:lnTo>
                    <a:pt x="93928" y="17967"/>
                  </a:lnTo>
                  <a:lnTo>
                    <a:pt x="72535" y="3838"/>
                  </a:lnTo>
                  <a:lnTo>
                    <a:pt x="61675" y="1065"/>
                  </a:lnTo>
                  <a:lnTo>
                    <a:pt x="39914" y="0"/>
                  </a:lnTo>
                  <a:lnTo>
                    <a:pt x="29028" y="2817"/>
                  </a:lnTo>
                  <a:lnTo>
                    <a:pt x="9166" y="13382"/>
                  </a:lnTo>
                  <a:lnTo>
                    <a:pt x="0" y="2166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126"/>
            <p:cNvSpPr/>
            <p:nvPr>
              <p:custDataLst>
                <p:tags r:id="rId13"/>
              </p:custDataLst>
            </p:nvPr>
          </p:nvSpPr>
          <p:spPr>
            <a:xfrm>
              <a:off x="7767278" y="1417987"/>
              <a:ext cx="151221" cy="201163"/>
            </a:xfrm>
            <a:custGeom>
              <a:avLst/>
              <a:gdLst/>
              <a:ahLst/>
              <a:cxnLst/>
              <a:rect l="0" t="0" r="0" b="0"/>
              <a:pathLst>
                <a:path w="151221" h="201163">
                  <a:moveTo>
                    <a:pt x="92208" y="59749"/>
                  </a:moveTo>
                  <a:lnTo>
                    <a:pt x="92208" y="59749"/>
                  </a:lnTo>
                  <a:lnTo>
                    <a:pt x="92208" y="44263"/>
                  </a:lnTo>
                  <a:lnTo>
                    <a:pt x="91603" y="43982"/>
                  </a:lnTo>
                  <a:lnTo>
                    <a:pt x="82303" y="43442"/>
                  </a:lnTo>
                  <a:lnTo>
                    <a:pt x="69610" y="47731"/>
                  </a:lnTo>
                  <a:lnTo>
                    <a:pt x="66257" y="48108"/>
                  </a:lnTo>
                  <a:lnTo>
                    <a:pt x="59306" y="51753"/>
                  </a:lnTo>
                  <a:lnTo>
                    <a:pt x="34253" y="69325"/>
                  </a:lnTo>
                  <a:lnTo>
                    <a:pt x="22725" y="81978"/>
                  </a:lnTo>
                  <a:lnTo>
                    <a:pt x="8826" y="106947"/>
                  </a:lnTo>
                  <a:lnTo>
                    <a:pt x="1301" y="129374"/>
                  </a:lnTo>
                  <a:lnTo>
                    <a:pt x="0" y="144796"/>
                  </a:lnTo>
                  <a:lnTo>
                    <a:pt x="5241" y="169802"/>
                  </a:lnTo>
                  <a:lnTo>
                    <a:pt x="16121" y="189100"/>
                  </a:lnTo>
                  <a:lnTo>
                    <a:pt x="20292" y="193438"/>
                  </a:lnTo>
                  <a:lnTo>
                    <a:pt x="26177" y="197382"/>
                  </a:lnTo>
                  <a:lnTo>
                    <a:pt x="36290" y="200113"/>
                  </a:lnTo>
                  <a:lnTo>
                    <a:pt x="53079" y="201162"/>
                  </a:lnTo>
                  <a:lnTo>
                    <a:pt x="77739" y="195714"/>
                  </a:lnTo>
                  <a:lnTo>
                    <a:pt x="88593" y="191018"/>
                  </a:lnTo>
                  <a:lnTo>
                    <a:pt x="113980" y="168431"/>
                  </a:lnTo>
                  <a:lnTo>
                    <a:pt x="138662" y="144509"/>
                  </a:lnTo>
                  <a:lnTo>
                    <a:pt x="142689" y="137536"/>
                  </a:lnTo>
                  <a:lnTo>
                    <a:pt x="147730" y="113670"/>
                  </a:lnTo>
                  <a:lnTo>
                    <a:pt x="151220" y="92306"/>
                  </a:lnTo>
                  <a:lnTo>
                    <a:pt x="146045" y="67874"/>
                  </a:lnTo>
                  <a:lnTo>
                    <a:pt x="139262" y="46839"/>
                  </a:lnTo>
                  <a:lnTo>
                    <a:pt x="121129" y="19928"/>
                  </a:lnTo>
                  <a:lnTo>
                    <a:pt x="107544" y="4593"/>
                  </a:lnTo>
                  <a:lnTo>
                    <a:pt x="101846" y="1973"/>
                  </a:lnTo>
                  <a:lnTo>
                    <a:pt x="85196" y="0"/>
                  </a:lnTo>
                  <a:lnTo>
                    <a:pt x="81431" y="1545"/>
                  </a:lnTo>
                  <a:lnTo>
                    <a:pt x="77742" y="3642"/>
                  </a:lnTo>
                  <a:lnTo>
                    <a:pt x="74087" y="4574"/>
                  </a:lnTo>
                  <a:lnTo>
                    <a:pt x="70446" y="8214"/>
                  </a:lnTo>
                  <a:lnTo>
                    <a:pt x="56527" y="28918"/>
                  </a:lnTo>
                  <a:lnTo>
                    <a:pt x="54220" y="35629"/>
                  </a:lnTo>
                  <a:lnTo>
                    <a:pt x="50580" y="42053"/>
                  </a:lnTo>
                  <a:lnTo>
                    <a:pt x="48715" y="67569"/>
                  </a:lnTo>
                  <a:lnTo>
                    <a:pt x="48671" y="82333"/>
                  </a:lnTo>
                  <a:lnTo>
                    <a:pt x="50280" y="86518"/>
                  </a:lnTo>
                  <a:lnTo>
                    <a:pt x="52407" y="90394"/>
                  </a:lnTo>
                  <a:lnTo>
                    <a:pt x="56773" y="102526"/>
                  </a:lnTo>
                  <a:lnTo>
                    <a:pt x="63493" y="113838"/>
                  </a:lnTo>
                  <a:lnTo>
                    <a:pt x="64931" y="117655"/>
                  </a:lnTo>
                  <a:lnTo>
                    <a:pt x="67586" y="121367"/>
                  </a:lnTo>
                  <a:lnTo>
                    <a:pt x="79559" y="129425"/>
                  </a:lnTo>
                  <a:lnTo>
                    <a:pt x="89060" y="130897"/>
                  </a:lnTo>
                  <a:lnTo>
                    <a:pt x="93429" y="133300"/>
                  </a:lnTo>
                  <a:lnTo>
                    <a:pt x="95441" y="133578"/>
                  </a:lnTo>
                  <a:lnTo>
                    <a:pt x="107446" y="130661"/>
                  </a:lnTo>
                  <a:lnTo>
                    <a:pt x="112666" y="126796"/>
                  </a:lnTo>
                  <a:lnTo>
                    <a:pt x="119422" y="12506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127"/>
            <p:cNvSpPr/>
            <p:nvPr>
              <p:custDataLst>
                <p:tags r:id="rId14"/>
              </p:custDataLst>
            </p:nvPr>
          </p:nvSpPr>
          <p:spPr>
            <a:xfrm>
              <a:off x="7957463" y="1543050"/>
              <a:ext cx="16324" cy="97973"/>
            </a:xfrm>
            <a:custGeom>
              <a:avLst/>
              <a:gdLst/>
              <a:ahLst/>
              <a:cxnLst/>
              <a:rect l="0" t="0" r="0" b="0"/>
              <a:pathLst>
                <a:path w="16324" h="97973">
                  <a:moveTo>
                    <a:pt x="16323" y="0"/>
                  </a:moveTo>
                  <a:lnTo>
                    <a:pt x="16323" y="0"/>
                  </a:lnTo>
                  <a:lnTo>
                    <a:pt x="11104" y="5219"/>
                  </a:lnTo>
                  <a:lnTo>
                    <a:pt x="10899" y="10109"/>
                  </a:lnTo>
                  <a:lnTo>
                    <a:pt x="7143" y="15078"/>
                  </a:lnTo>
                  <a:lnTo>
                    <a:pt x="5942" y="20124"/>
                  </a:lnTo>
                  <a:lnTo>
                    <a:pt x="4836" y="45470"/>
                  </a:lnTo>
                  <a:lnTo>
                    <a:pt x="751" y="56019"/>
                  </a:lnTo>
                  <a:lnTo>
                    <a:pt x="3" y="81541"/>
                  </a:lnTo>
                  <a:lnTo>
                    <a:pt x="0" y="83389"/>
                  </a:lnTo>
                  <a:lnTo>
                    <a:pt x="603" y="84621"/>
                  </a:lnTo>
                  <a:lnTo>
                    <a:pt x="1609" y="85443"/>
                  </a:lnTo>
                  <a:lnTo>
                    <a:pt x="2885" y="85990"/>
                  </a:lnTo>
                  <a:lnTo>
                    <a:pt x="3736" y="86960"/>
                  </a:lnTo>
                  <a:lnTo>
                    <a:pt x="4681" y="89651"/>
                  </a:lnTo>
                  <a:lnTo>
                    <a:pt x="5437" y="9797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128"/>
            <p:cNvSpPr/>
            <p:nvPr>
              <p:custDataLst>
                <p:tags r:id="rId15"/>
              </p:custDataLst>
            </p:nvPr>
          </p:nvSpPr>
          <p:spPr>
            <a:xfrm>
              <a:off x="7810500" y="1755323"/>
              <a:ext cx="21773" cy="43542"/>
            </a:xfrm>
            <a:custGeom>
              <a:avLst/>
              <a:gdLst/>
              <a:ahLst/>
              <a:cxnLst/>
              <a:rect l="0" t="0" r="0" b="0"/>
              <a:pathLst>
                <a:path w="21773" h="43542">
                  <a:moveTo>
                    <a:pt x="21772" y="5441"/>
                  </a:moveTo>
                  <a:lnTo>
                    <a:pt x="21772" y="5441"/>
                  </a:lnTo>
                  <a:lnTo>
                    <a:pt x="17085" y="755"/>
                  </a:lnTo>
                  <a:lnTo>
                    <a:pt x="11709" y="65"/>
                  </a:lnTo>
                  <a:lnTo>
                    <a:pt x="5689" y="0"/>
                  </a:lnTo>
                  <a:lnTo>
                    <a:pt x="4852" y="9282"/>
                  </a:lnTo>
                  <a:lnTo>
                    <a:pt x="1138" y="16369"/>
                  </a:lnTo>
                  <a:lnTo>
                    <a:pt x="0" y="43541"/>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129"/>
            <p:cNvSpPr/>
            <p:nvPr>
              <p:custDataLst>
                <p:tags r:id="rId16"/>
              </p:custDataLst>
            </p:nvPr>
          </p:nvSpPr>
          <p:spPr>
            <a:xfrm>
              <a:off x="7810500" y="1924050"/>
              <a:ext cx="10887" cy="16329"/>
            </a:xfrm>
            <a:custGeom>
              <a:avLst/>
              <a:gdLst/>
              <a:ahLst/>
              <a:cxnLst/>
              <a:rect l="0" t="0" r="0" b="0"/>
              <a:pathLst>
                <a:path w="10887" h="16329">
                  <a:moveTo>
                    <a:pt x="10886" y="0"/>
                  </a:moveTo>
                  <a:lnTo>
                    <a:pt x="10886" y="0"/>
                  </a:lnTo>
                  <a:lnTo>
                    <a:pt x="2778" y="8108"/>
                  </a:lnTo>
                  <a:lnTo>
                    <a:pt x="1234" y="11264"/>
                  </a:lnTo>
                  <a:lnTo>
                    <a:pt x="0" y="16328"/>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MARTInkShape-130"/>
            <p:cNvSpPr/>
            <p:nvPr>
              <p:custDataLst>
                <p:tags r:id="rId17"/>
              </p:custDataLst>
            </p:nvPr>
          </p:nvSpPr>
          <p:spPr>
            <a:xfrm>
              <a:off x="7718349" y="2131161"/>
              <a:ext cx="124431" cy="250082"/>
            </a:xfrm>
            <a:custGeom>
              <a:avLst/>
              <a:gdLst/>
              <a:ahLst/>
              <a:cxnLst/>
              <a:rect l="0" t="0" r="0" b="0"/>
              <a:pathLst>
                <a:path w="124431" h="250082">
                  <a:moveTo>
                    <a:pt x="43166" y="32375"/>
                  </a:moveTo>
                  <a:lnTo>
                    <a:pt x="43166" y="32375"/>
                  </a:lnTo>
                  <a:lnTo>
                    <a:pt x="43166" y="26932"/>
                  </a:lnTo>
                  <a:lnTo>
                    <a:pt x="40276" y="29821"/>
                  </a:lnTo>
                  <a:lnTo>
                    <a:pt x="38857" y="34465"/>
                  </a:lnTo>
                  <a:lnTo>
                    <a:pt x="37622" y="39956"/>
                  </a:lnTo>
                  <a:lnTo>
                    <a:pt x="26725" y="64288"/>
                  </a:lnTo>
                  <a:lnTo>
                    <a:pt x="15941" y="88351"/>
                  </a:lnTo>
                  <a:lnTo>
                    <a:pt x="7483" y="114221"/>
                  </a:lnTo>
                  <a:lnTo>
                    <a:pt x="2494" y="141259"/>
                  </a:lnTo>
                  <a:lnTo>
                    <a:pt x="0" y="166837"/>
                  </a:lnTo>
                  <a:lnTo>
                    <a:pt x="277" y="190118"/>
                  </a:lnTo>
                  <a:lnTo>
                    <a:pt x="4843" y="216300"/>
                  </a:lnTo>
                  <a:lnTo>
                    <a:pt x="6579" y="221565"/>
                  </a:lnTo>
                  <a:lnTo>
                    <a:pt x="14336" y="231774"/>
                  </a:lnTo>
                  <a:lnTo>
                    <a:pt x="20243" y="237338"/>
                  </a:lnTo>
                  <a:lnTo>
                    <a:pt x="37389" y="248473"/>
                  </a:lnTo>
                  <a:lnTo>
                    <a:pt x="46751" y="249876"/>
                  </a:lnTo>
                  <a:lnTo>
                    <a:pt x="65993" y="250081"/>
                  </a:lnTo>
                  <a:lnTo>
                    <a:pt x="74858" y="247197"/>
                  </a:lnTo>
                  <a:lnTo>
                    <a:pt x="80030" y="242555"/>
                  </a:lnTo>
                  <a:lnTo>
                    <a:pt x="98580" y="216234"/>
                  </a:lnTo>
                  <a:lnTo>
                    <a:pt x="110221" y="189356"/>
                  </a:lnTo>
                  <a:lnTo>
                    <a:pt x="117743" y="162890"/>
                  </a:lnTo>
                  <a:lnTo>
                    <a:pt x="122892" y="135774"/>
                  </a:lnTo>
                  <a:lnTo>
                    <a:pt x="124430" y="112402"/>
                  </a:lnTo>
                  <a:lnTo>
                    <a:pt x="123082" y="93380"/>
                  </a:lnTo>
                  <a:lnTo>
                    <a:pt x="120100" y="70699"/>
                  </a:lnTo>
                  <a:lnTo>
                    <a:pt x="115165" y="48747"/>
                  </a:lnTo>
                  <a:lnTo>
                    <a:pt x="106590" y="24384"/>
                  </a:lnTo>
                  <a:lnTo>
                    <a:pt x="93976" y="7406"/>
                  </a:lnTo>
                  <a:lnTo>
                    <a:pt x="86913" y="2936"/>
                  </a:lnTo>
                  <a:lnTo>
                    <a:pt x="80049" y="671"/>
                  </a:lnTo>
                  <a:lnTo>
                    <a:pt x="74185" y="0"/>
                  </a:lnTo>
                  <a:lnTo>
                    <a:pt x="65729" y="2691"/>
                  </a:lnTo>
                  <a:lnTo>
                    <a:pt x="56380" y="9018"/>
                  </a:lnTo>
                  <a:lnTo>
                    <a:pt x="31228" y="33435"/>
                  </a:lnTo>
                  <a:lnTo>
                    <a:pt x="25249" y="42298"/>
                  </a:lnTo>
                  <a:lnTo>
                    <a:pt x="15624" y="68895"/>
                  </a:lnTo>
                  <a:lnTo>
                    <a:pt x="13919" y="71236"/>
                  </a:lnTo>
                  <a:lnTo>
                    <a:pt x="11519" y="83199"/>
                  </a:lnTo>
                  <a:lnTo>
                    <a:pt x="10808" y="95344"/>
                  </a:lnTo>
                  <a:lnTo>
                    <a:pt x="12254" y="101283"/>
                  </a:lnTo>
                  <a:lnTo>
                    <a:pt x="14308" y="106543"/>
                  </a:lnTo>
                  <a:lnTo>
                    <a:pt x="16069" y="115700"/>
                  </a:lnTo>
                  <a:lnTo>
                    <a:pt x="20152" y="122512"/>
                  </a:lnTo>
                  <a:lnTo>
                    <a:pt x="28726" y="132084"/>
                  </a:lnTo>
                  <a:lnTo>
                    <a:pt x="37006" y="137581"/>
                  </a:lnTo>
                  <a:lnTo>
                    <a:pt x="63367" y="145397"/>
                  </a:lnTo>
                  <a:lnTo>
                    <a:pt x="65705" y="145823"/>
                  </a:lnTo>
                  <a:lnTo>
                    <a:pt x="71527" y="144683"/>
                  </a:lnTo>
                  <a:lnTo>
                    <a:pt x="81606" y="142254"/>
                  </a:lnTo>
                  <a:lnTo>
                    <a:pt x="88069" y="141082"/>
                  </a:lnTo>
                  <a:lnTo>
                    <a:pt x="95712" y="137626"/>
                  </a:lnTo>
                  <a:lnTo>
                    <a:pt x="111545" y="135346"/>
                  </a:lnTo>
                  <a:lnTo>
                    <a:pt x="119366" y="130346"/>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SMARTInkShape-131"/>
            <p:cNvSpPr/>
            <p:nvPr>
              <p:custDataLst>
                <p:tags r:id="rId18"/>
              </p:custDataLst>
            </p:nvPr>
          </p:nvSpPr>
          <p:spPr>
            <a:xfrm>
              <a:off x="7886700" y="2225733"/>
              <a:ext cx="103416" cy="95624"/>
            </a:xfrm>
            <a:custGeom>
              <a:avLst/>
              <a:gdLst/>
              <a:ahLst/>
              <a:cxnLst/>
              <a:rect l="0" t="0" r="0" b="0"/>
              <a:pathLst>
                <a:path w="103416" h="95624">
                  <a:moveTo>
                    <a:pt x="10886" y="30331"/>
                  </a:moveTo>
                  <a:lnTo>
                    <a:pt x="10886" y="30331"/>
                  </a:lnTo>
                  <a:lnTo>
                    <a:pt x="0" y="30331"/>
                  </a:lnTo>
                  <a:lnTo>
                    <a:pt x="0" y="56444"/>
                  </a:lnTo>
                  <a:lnTo>
                    <a:pt x="0" y="82942"/>
                  </a:lnTo>
                  <a:lnTo>
                    <a:pt x="0" y="94795"/>
                  </a:lnTo>
                  <a:lnTo>
                    <a:pt x="605" y="95078"/>
                  </a:lnTo>
                  <a:lnTo>
                    <a:pt x="5219" y="95623"/>
                  </a:lnTo>
                  <a:lnTo>
                    <a:pt x="12998" y="88068"/>
                  </a:lnTo>
                  <a:lnTo>
                    <a:pt x="14849" y="84617"/>
                  </a:lnTo>
                  <a:lnTo>
                    <a:pt x="15342" y="82851"/>
                  </a:lnTo>
                  <a:lnTo>
                    <a:pt x="32424" y="57400"/>
                  </a:lnTo>
                  <a:lnTo>
                    <a:pt x="35578" y="50224"/>
                  </a:lnTo>
                  <a:lnTo>
                    <a:pt x="38562" y="39384"/>
                  </a:lnTo>
                  <a:lnTo>
                    <a:pt x="58189" y="14144"/>
                  </a:lnTo>
                  <a:lnTo>
                    <a:pt x="59728" y="10437"/>
                  </a:lnTo>
                  <a:lnTo>
                    <a:pt x="62428" y="6773"/>
                  </a:lnTo>
                  <a:lnTo>
                    <a:pt x="65644" y="4742"/>
                  </a:lnTo>
                  <a:lnTo>
                    <a:pt x="75144" y="3212"/>
                  </a:lnTo>
                  <a:lnTo>
                    <a:pt x="75496" y="2576"/>
                  </a:lnTo>
                  <a:lnTo>
                    <a:pt x="75992" y="0"/>
                  </a:lnTo>
                  <a:lnTo>
                    <a:pt x="76108" y="1328"/>
                  </a:lnTo>
                  <a:lnTo>
                    <a:pt x="76743" y="1925"/>
                  </a:lnTo>
                  <a:lnTo>
                    <a:pt x="80878" y="2960"/>
                  </a:lnTo>
                  <a:lnTo>
                    <a:pt x="86842" y="8332"/>
                  </a:lnTo>
                  <a:lnTo>
                    <a:pt x="87643" y="16601"/>
                  </a:lnTo>
                  <a:lnTo>
                    <a:pt x="91384" y="24685"/>
                  </a:lnTo>
                  <a:lnTo>
                    <a:pt x="91765" y="26567"/>
                  </a:lnTo>
                  <a:lnTo>
                    <a:pt x="97148" y="37577"/>
                  </a:lnTo>
                  <a:lnTo>
                    <a:pt x="98527" y="50288"/>
                  </a:lnTo>
                  <a:lnTo>
                    <a:pt x="102270" y="57545"/>
                  </a:lnTo>
                  <a:lnTo>
                    <a:pt x="103414" y="68362"/>
                  </a:lnTo>
                  <a:lnTo>
                    <a:pt x="103415" y="6298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SMARTInkShape-132"/>
            <p:cNvSpPr/>
            <p:nvPr>
              <p:custDataLst>
                <p:tags r:id="rId19"/>
              </p:custDataLst>
            </p:nvPr>
          </p:nvSpPr>
          <p:spPr>
            <a:xfrm>
              <a:off x="8050291" y="1031474"/>
              <a:ext cx="152096" cy="1244010"/>
            </a:xfrm>
            <a:custGeom>
              <a:avLst/>
              <a:gdLst/>
              <a:ahLst/>
              <a:cxnLst/>
              <a:rect l="0" t="0" r="0" b="0"/>
              <a:pathLst>
                <a:path w="152096" h="1244010">
                  <a:moveTo>
                    <a:pt x="26909" y="5390"/>
                  </a:moveTo>
                  <a:lnTo>
                    <a:pt x="26909" y="5390"/>
                  </a:lnTo>
                  <a:lnTo>
                    <a:pt x="26909" y="2254"/>
                  </a:lnTo>
                  <a:lnTo>
                    <a:pt x="26909" y="3593"/>
                  </a:lnTo>
                  <a:lnTo>
                    <a:pt x="26909" y="0"/>
                  </a:lnTo>
                  <a:lnTo>
                    <a:pt x="26909" y="2852"/>
                  </a:lnTo>
                  <a:lnTo>
                    <a:pt x="27514" y="3698"/>
                  </a:lnTo>
                  <a:lnTo>
                    <a:pt x="31596" y="5168"/>
                  </a:lnTo>
                  <a:lnTo>
                    <a:pt x="52928" y="31368"/>
                  </a:lnTo>
                  <a:lnTo>
                    <a:pt x="71730" y="48595"/>
                  </a:lnTo>
                  <a:lnTo>
                    <a:pt x="77672" y="53016"/>
                  </a:lnTo>
                  <a:lnTo>
                    <a:pt x="93987" y="71508"/>
                  </a:lnTo>
                  <a:lnTo>
                    <a:pt x="119883" y="91402"/>
                  </a:lnTo>
                  <a:lnTo>
                    <a:pt x="128843" y="95988"/>
                  </a:lnTo>
                  <a:lnTo>
                    <a:pt x="139200" y="97665"/>
                  </a:lnTo>
                  <a:lnTo>
                    <a:pt x="142937" y="97806"/>
                  </a:lnTo>
                  <a:lnTo>
                    <a:pt x="144175" y="98448"/>
                  </a:lnTo>
                  <a:lnTo>
                    <a:pt x="145001" y="99481"/>
                  </a:lnTo>
                  <a:lnTo>
                    <a:pt x="145551" y="100775"/>
                  </a:lnTo>
                  <a:lnTo>
                    <a:pt x="146523" y="101637"/>
                  </a:lnTo>
                  <a:lnTo>
                    <a:pt x="152088" y="103360"/>
                  </a:lnTo>
                  <a:lnTo>
                    <a:pt x="152095" y="108580"/>
                  </a:lnTo>
                  <a:lnTo>
                    <a:pt x="147408" y="113471"/>
                  </a:lnTo>
                  <a:lnTo>
                    <a:pt x="146876" y="116907"/>
                  </a:lnTo>
                  <a:lnTo>
                    <a:pt x="146671" y="127022"/>
                  </a:lnTo>
                  <a:lnTo>
                    <a:pt x="145048" y="130609"/>
                  </a:lnTo>
                  <a:lnTo>
                    <a:pt x="142915" y="134219"/>
                  </a:lnTo>
                  <a:lnTo>
                    <a:pt x="141714" y="140257"/>
                  </a:lnTo>
                  <a:lnTo>
                    <a:pt x="140755" y="148832"/>
                  </a:lnTo>
                  <a:lnTo>
                    <a:pt x="137513" y="156077"/>
                  </a:lnTo>
                  <a:lnTo>
                    <a:pt x="134255" y="178061"/>
                  </a:lnTo>
                  <a:lnTo>
                    <a:pt x="132945" y="180375"/>
                  </a:lnTo>
                  <a:lnTo>
                    <a:pt x="127664" y="204436"/>
                  </a:lnTo>
                  <a:lnTo>
                    <a:pt x="125125" y="229576"/>
                  </a:lnTo>
                  <a:lnTo>
                    <a:pt x="120604" y="254284"/>
                  </a:lnTo>
                  <a:lnTo>
                    <a:pt x="119591" y="281191"/>
                  </a:lnTo>
                  <a:lnTo>
                    <a:pt x="119458" y="305349"/>
                  </a:lnTo>
                  <a:lnTo>
                    <a:pt x="119440" y="330428"/>
                  </a:lnTo>
                  <a:lnTo>
                    <a:pt x="121051" y="344006"/>
                  </a:lnTo>
                  <a:lnTo>
                    <a:pt x="124376" y="366474"/>
                  </a:lnTo>
                  <a:lnTo>
                    <a:pt x="124814" y="392077"/>
                  </a:lnTo>
                  <a:lnTo>
                    <a:pt x="124872" y="419080"/>
                  </a:lnTo>
                  <a:lnTo>
                    <a:pt x="124879" y="446266"/>
                  </a:lnTo>
                  <a:lnTo>
                    <a:pt x="123267" y="468034"/>
                  </a:lnTo>
                  <a:lnTo>
                    <a:pt x="120194" y="492694"/>
                  </a:lnTo>
                  <a:lnTo>
                    <a:pt x="119587" y="516514"/>
                  </a:lnTo>
                  <a:lnTo>
                    <a:pt x="119468" y="540303"/>
                  </a:lnTo>
                  <a:lnTo>
                    <a:pt x="119446" y="561010"/>
                  </a:lnTo>
                  <a:lnTo>
                    <a:pt x="116550" y="586789"/>
                  </a:lnTo>
                  <a:lnTo>
                    <a:pt x="118240" y="613093"/>
                  </a:lnTo>
                  <a:lnTo>
                    <a:pt x="119201" y="636387"/>
                  </a:lnTo>
                  <a:lnTo>
                    <a:pt x="119390" y="661349"/>
                  </a:lnTo>
                  <a:lnTo>
                    <a:pt x="119428" y="685229"/>
                  </a:lnTo>
                  <a:lnTo>
                    <a:pt x="119436" y="709029"/>
                  </a:lnTo>
                  <a:lnTo>
                    <a:pt x="119437" y="733956"/>
                  </a:lnTo>
                  <a:lnTo>
                    <a:pt x="120042" y="760092"/>
                  </a:lnTo>
                  <a:lnTo>
                    <a:pt x="123747" y="783352"/>
                  </a:lnTo>
                  <a:lnTo>
                    <a:pt x="124657" y="808307"/>
                  </a:lnTo>
                  <a:lnTo>
                    <a:pt x="125441" y="832186"/>
                  </a:lnTo>
                  <a:lnTo>
                    <a:pt x="129180" y="854373"/>
                  </a:lnTo>
                  <a:lnTo>
                    <a:pt x="130097" y="876227"/>
                  </a:lnTo>
                  <a:lnTo>
                    <a:pt x="130279" y="898015"/>
                  </a:lnTo>
                  <a:lnTo>
                    <a:pt x="130314" y="919790"/>
                  </a:lnTo>
                  <a:lnTo>
                    <a:pt x="130322" y="941562"/>
                  </a:lnTo>
                  <a:lnTo>
                    <a:pt x="134631" y="967163"/>
                  </a:lnTo>
                  <a:lnTo>
                    <a:pt x="135617" y="991052"/>
                  </a:lnTo>
                  <a:lnTo>
                    <a:pt x="135747" y="1014939"/>
                  </a:lnTo>
                  <a:lnTo>
                    <a:pt x="135764" y="1040520"/>
                  </a:lnTo>
                  <a:lnTo>
                    <a:pt x="135766" y="1064701"/>
                  </a:lnTo>
                  <a:lnTo>
                    <a:pt x="134153" y="1084658"/>
                  </a:lnTo>
                  <a:lnTo>
                    <a:pt x="130659" y="1109951"/>
                  </a:lnTo>
                  <a:lnTo>
                    <a:pt x="128811" y="1122688"/>
                  </a:lnTo>
                  <a:lnTo>
                    <a:pt x="123613" y="1148045"/>
                  </a:lnTo>
                  <a:lnTo>
                    <a:pt x="120675" y="1159174"/>
                  </a:lnTo>
                  <a:lnTo>
                    <a:pt x="119470" y="1186010"/>
                  </a:lnTo>
                  <a:lnTo>
                    <a:pt x="119437" y="1212629"/>
                  </a:lnTo>
                  <a:lnTo>
                    <a:pt x="119437" y="1222283"/>
                  </a:lnTo>
                  <a:lnTo>
                    <a:pt x="119437" y="1219161"/>
                  </a:lnTo>
                  <a:lnTo>
                    <a:pt x="95778" y="1219148"/>
                  </a:lnTo>
                  <a:lnTo>
                    <a:pt x="92190" y="1220760"/>
                  </a:lnTo>
                  <a:lnTo>
                    <a:pt x="88580" y="1222888"/>
                  </a:lnTo>
                  <a:lnTo>
                    <a:pt x="81335" y="1224254"/>
                  </a:lnTo>
                  <a:lnTo>
                    <a:pt x="63194" y="1224584"/>
                  </a:lnTo>
                  <a:lnTo>
                    <a:pt x="61985" y="1225191"/>
                  </a:lnTo>
                  <a:lnTo>
                    <a:pt x="61179" y="1226200"/>
                  </a:lnTo>
                  <a:lnTo>
                    <a:pt x="60641" y="1227478"/>
                  </a:lnTo>
                  <a:lnTo>
                    <a:pt x="59678" y="1228330"/>
                  </a:lnTo>
                  <a:lnTo>
                    <a:pt x="56996" y="1229276"/>
                  </a:lnTo>
                  <a:lnTo>
                    <a:pt x="41595" y="1231616"/>
                  </a:lnTo>
                  <a:lnTo>
                    <a:pt x="31289" y="1234714"/>
                  </a:lnTo>
                  <a:lnTo>
                    <a:pt x="22824" y="1235930"/>
                  </a:lnTo>
                  <a:lnTo>
                    <a:pt x="11210" y="1240401"/>
                  </a:lnTo>
                  <a:lnTo>
                    <a:pt x="8240" y="1240689"/>
                  </a:lnTo>
                  <a:lnTo>
                    <a:pt x="4904" y="1242429"/>
                  </a:lnTo>
                  <a:lnTo>
                    <a:pt x="3168" y="1243740"/>
                  </a:lnTo>
                  <a:lnTo>
                    <a:pt x="2010" y="1244009"/>
                  </a:lnTo>
                  <a:lnTo>
                    <a:pt x="1238" y="1243584"/>
                  </a:lnTo>
                  <a:lnTo>
                    <a:pt x="0" y="1241445"/>
                  </a:lnTo>
                  <a:lnTo>
                    <a:pt x="1443" y="1241153"/>
                  </a:lnTo>
                  <a:lnTo>
                    <a:pt x="2675" y="1241075"/>
                  </a:lnTo>
                  <a:lnTo>
                    <a:pt x="5656" y="1239375"/>
                  </a:lnTo>
                  <a:lnTo>
                    <a:pt x="10581" y="1235476"/>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5" name="SMARTInkShape-133"/>
          <p:cNvSpPr/>
          <p:nvPr>
            <p:custDataLst>
              <p:tags r:id="rId7"/>
            </p:custDataLst>
          </p:nvPr>
        </p:nvSpPr>
        <p:spPr>
          <a:xfrm>
            <a:off x="7435496" y="1162274"/>
            <a:ext cx="217162" cy="1028232"/>
          </a:xfrm>
          <a:custGeom>
            <a:avLst/>
            <a:gdLst/>
            <a:ahLst/>
            <a:cxnLst/>
            <a:rect l="0" t="0" r="0" b="0"/>
            <a:pathLst>
              <a:path w="217162" h="1028232">
                <a:moveTo>
                  <a:pt x="217161" y="5219"/>
                </a:moveTo>
                <a:lnTo>
                  <a:pt x="217161" y="5219"/>
                </a:lnTo>
                <a:lnTo>
                  <a:pt x="217161" y="0"/>
                </a:lnTo>
                <a:lnTo>
                  <a:pt x="217161" y="4482"/>
                </a:lnTo>
                <a:lnTo>
                  <a:pt x="216556" y="4728"/>
                </a:lnTo>
                <a:lnTo>
                  <a:pt x="212475" y="5154"/>
                </a:lnTo>
                <a:lnTo>
                  <a:pt x="204209" y="12789"/>
                </a:lnTo>
                <a:lnTo>
                  <a:pt x="196549" y="23535"/>
                </a:lnTo>
                <a:lnTo>
                  <a:pt x="185629" y="33722"/>
                </a:lnTo>
                <a:lnTo>
                  <a:pt x="183440" y="36921"/>
                </a:lnTo>
                <a:lnTo>
                  <a:pt x="176169" y="42088"/>
                </a:lnTo>
                <a:lnTo>
                  <a:pt x="150232" y="57785"/>
                </a:lnTo>
                <a:lnTo>
                  <a:pt x="133783" y="72346"/>
                </a:lnTo>
                <a:lnTo>
                  <a:pt x="131724" y="75975"/>
                </a:lnTo>
                <a:lnTo>
                  <a:pt x="131174" y="77790"/>
                </a:lnTo>
                <a:lnTo>
                  <a:pt x="130203" y="78999"/>
                </a:lnTo>
                <a:lnTo>
                  <a:pt x="119190" y="86862"/>
                </a:lnTo>
                <a:lnTo>
                  <a:pt x="119190" y="89751"/>
                </a:lnTo>
                <a:lnTo>
                  <a:pt x="119795" y="90602"/>
                </a:lnTo>
                <a:lnTo>
                  <a:pt x="120802" y="91170"/>
                </a:lnTo>
                <a:lnTo>
                  <a:pt x="124408" y="92238"/>
                </a:lnTo>
                <a:lnTo>
                  <a:pt x="124627" y="97521"/>
                </a:lnTo>
                <a:lnTo>
                  <a:pt x="129851" y="102960"/>
                </a:lnTo>
                <a:lnTo>
                  <a:pt x="130074" y="116141"/>
                </a:lnTo>
                <a:lnTo>
                  <a:pt x="128462" y="119630"/>
                </a:lnTo>
                <a:lnTo>
                  <a:pt x="126334" y="123197"/>
                </a:lnTo>
                <a:lnTo>
                  <a:pt x="125137" y="129210"/>
                </a:lnTo>
                <a:lnTo>
                  <a:pt x="124177" y="138383"/>
                </a:lnTo>
                <a:lnTo>
                  <a:pt x="119707" y="155756"/>
                </a:lnTo>
                <a:lnTo>
                  <a:pt x="118738" y="165399"/>
                </a:lnTo>
                <a:lnTo>
                  <a:pt x="114524" y="183088"/>
                </a:lnTo>
                <a:lnTo>
                  <a:pt x="113792" y="208423"/>
                </a:lnTo>
                <a:lnTo>
                  <a:pt x="113156" y="219306"/>
                </a:lnTo>
                <a:lnTo>
                  <a:pt x="108809" y="241076"/>
                </a:lnTo>
                <a:lnTo>
                  <a:pt x="108348" y="266588"/>
                </a:lnTo>
                <a:lnTo>
                  <a:pt x="107703" y="293653"/>
                </a:lnTo>
                <a:lnTo>
                  <a:pt x="103618" y="316293"/>
                </a:lnTo>
                <a:lnTo>
                  <a:pt x="102961" y="342785"/>
                </a:lnTo>
                <a:lnTo>
                  <a:pt x="102874" y="369300"/>
                </a:lnTo>
                <a:lnTo>
                  <a:pt x="102863" y="392420"/>
                </a:lnTo>
                <a:lnTo>
                  <a:pt x="102861" y="418976"/>
                </a:lnTo>
                <a:lnTo>
                  <a:pt x="102861" y="442363"/>
                </a:lnTo>
                <a:lnTo>
                  <a:pt x="102861" y="469110"/>
                </a:lnTo>
                <a:lnTo>
                  <a:pt x="102861" y="495138"/>
                </a:lnTo>
                <a:lnTo>
                  <a:pt x="102861" y="519113"/>
                </a:lnTo>
                <a:lnTo>
                  <a:pt x="102256" y="533242"/>
                </a:lnTo>
                <a:lnTo>
                  <a:pt x="97318" y="557213"/>
                </a:lnTo>
                <a:lnTo>
                  <a:pt x="92799" y="582460"/>
                </a:lnTo>
                <a:lnTo>
                  <a:pt x="86163" y="605107"/>
                </a:lnTo>
                <a:lnTo>
                  <a:pt x="78017" y="627561"/>
                </a:lnTo>
                <a:lnTo>
                  <a:pt x="73070" y="650274"/>
                </a:lnTo>
                <a:lnTo>
                  <a:pt x="66273" y="673446"/>
                </a:lnTo>
                <a:lnTo>
                  <a:pt x="60615" y="697015"/>
                </a:lnTo>
                <a:lnTo>
                  <a:pt x="51993" y="720859"/>
                </a:lnTo>
                <a:lnTo>
                  <a:pt x="44594" y="744181"/>
                </a:lnTo>
                <a:lnTo>
                  <a:pt x="38856" y="767164"/>
                </a:lnTo>
                <a:lnTo>
                  <a:pt x="33617" y="783178"/>
                </a:lnTo>
                <a:lnTo>
                  <a:pt x="30623" y="809594"/>
                </a:lnTo>
                <a:lnTo>
                  <a:pt x="27444" y="822156"/>
                </a:lnTo>
                <a:lnTo>
                  <a:pt x="26692" y="848952"/>
                </a:lnTo>
                <a:lnTo>
                  <a:pt x="26057" y="872955"/>
                </a:lnTo>
                <a:lnTo>
                  <a:pt x="19942" y="897877"/>
                </a:lnTo>
                <a:lnTo>
                  <a:pt x="17010" y="908742"/>
                </a:lnTo>
                <a:lnTo>
                  <a:pt x="14529" y="919621"/>
                </a:lnTo>
                <a:lnTo>
                  <a:pt x="11576" y="930505"/>
                </a:lnTo>
                <a:lnTo>
                  <a:pt x="10281" y="937157"/>
                </a:lnTo>
                <a:lnTo>
                  <a:pt x="6755" y="944907"/>
                </a:lnTo>
                <a:lnTo>
                  <a:pt x="614" y="971188"/>
                </a:lnTo>
                <a:lnTo>
                  <a:pt x="225" y="972141"/>
                </a:lnTo>
                <a:lnTo>
                  <a:pt x="570" y="973381"/>
                </a:lnTo>
                <a:lnTo>
                  <a:pt x="2567" y="976372"/>
                </a:lnTo>
                <a:lnTo>
                  <a:pt x="2737" y="978016"/>
                </a:lnTo>
                <a:lnTo>
                  <a:pt x="0" y="986792"/>
                </a:lnTo>
                <a:lnTo>
                  <a:pt x="421" y="987987"/>
                </a:lnTo>
                <a:lnTo>
                  <a:pt x="1305" y="988783"/>
                </a:lnTo>
                <a:lnTo>
                  <a:pt x="4182" y="990061"/>
                </a:lnTo>
                <a:lnTo>
                  <a:pt x="4575" y="991849"/>
                </a:lnTo>
                <a:lnTo>
                  <a:pt x="4890" y="995819"/>
                </a:lnTo>
                <a:lnTo>
                  <a:pt x="23279" y="995819"/>
                </a:lnTo>
                <a:lnTo>
                  <a:pt x="26771" y="997432"/>
                </a:lnTo>
                <a:lnTo>
                  <a:pt x="28548" y="998708"/>
                </a:lnTo>
                <a:lnTo>
                  <a:pt x="54020" y="1005470"/>
                </a:lnTo>
                <a:lnTo>
                  <a:pt x="79968" y="1010904"/>
                </a:lnTo>
                <a:lnTo>
                  <a:pt x="107071" y="1016346"/>
                </a:lnTo>
                <a:lnTo>
                  <a:pt x="134275" y="1019094"/>
                </a:lnTo>
                <a:lnTo>
                  <a:pt x="160154" y="1026620"/>
                </a:lnTo>
                <a:lnTo>
                  <a:pt x="166739" y="1027926"/>
                </a:lnTo>
                <a:lnTo>
                  <a:pt x="172778" y="1028231"/>
                </a:lnTo>
                <a:lnTo>
                  <a:pt x="174873" y="1027708"/>
                </a:lnTo>
                <a:lnTo>
                  <a:pt x="176269" y="1026755"/>
                </a:lnTo>
                <a:lnTo>
                  <a:pt x="182693" y="1018833"/>
                </a:lnTo>
                <a:lnTo>
                  <a:pt x="183699" y="1015522"/>
                </a:lnTo>
                <a:lnTo>
                  <a:pt x="179061" y="100126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9" name="SMARTInkShape-Group65"/>
          <p:cNvGrpSpPr/>
          <p:nvPr/>
        </p:nvGrpSpPr>
        <p:grpSpPr>
          <a:xfrm>
            <a:off x="7141028" y="1368880"/>
            <a:ext cx="367645" cy="326482"/>
            <a:chOff x="7141028" y="1368880"/>
            <a:chExt cx="367645" cy="326482"/>
          </a:xfrm>
        </p:grpSpPr>
        <p:sp>
          <p:nvSpPr>
            <p:cNvPr id="56" name="SMARTInkShape-134"/>
            <p:cNvSpPr/>
            <p:nvPr>
              <p:custDataLst>
                <p:tags r:id="rId8"/>
              </p:custDataLst>
            </p:nvPr>
          </p:nvSpPr>
          <p:spPr>
            <a:xfrm>
              <a:off x="7141028" y="1368880"/>
              <a:ext cx="157286" cy="326482"/>
            </a:xfrm>
            <a:custGeom>
              <a:avLst/>
              <a:gdLst/>
              <a:ahLst/>
              <a:cxnLst/>
              <a:rect l="0" t="0" r="0" b="0"/>
              <a:pathLst>
                <a:path w="157286" h="326482">
                  <a:moveTo>
                    <a:pt x="108858" y="59870"/>
                  </a:moveTo>
                  <a:lnTo>
                    <a:pt x="108858" y="59870"/>
                  </a:lnTo>
                  <a:lnTo>
                    <a:pt x="111747" y="56980"/>
                  </a:lnTo>
                  <a:lnTo>
                    <a:pt x="113166" y="53949"/>
                  </a:lnTo>
                  <a:lnTo>
                    <a:pt x="115814" y="39191"/>
                  </a:lnTo>
                  <a:lnTo>
                    <a:pt x="117997" y="34956"/>
                  </a:lnTo>
                  <a:lnTo>
                    <a:pt x="119830" y="29171"/>
                  </a:lnTo>
                  <a:lnTo>
                    <a:pt x="124362" y="22864"/>
                  </a:lnTo>
                  <a:lnTo>
                    <a:pt x="124942" y="19205"/>
                  </a:lnTo>
                  <a:lnTo>
                    <a:pt x="125164" y="11893"/>
                  </a:lnTo>
                  <a:lnTo>
                    <a:pt x="119809" y="5516"/>
                  </a:lnTo>
                  <a:lnTo>
                    <a:pt x="119763" y="2574"/>
                  </a:lnTo>
                  <a:lnTo>
                    <a:pt x="119152" y="1716"/>
                  </a:lnTo>
                  <a:lnTo>
                    <a:pt x="118140" y="1143"/>
                  </a:lnTo>
                  <a:lnTo>
                    <a:pt x="114201" y="149"/>
                  </a:lnTo>
                  <a:lnTo>
                    <a:pt x="101355" y="0"/>
                  </a:lnTo>
                  <a:lnTo>
                    <a:pt x="100227" y="605"/>
                  </a:lnTo>
                  <a:lnTo>
                    <a:pt x="99475" y="1612"/>
                  </a:lnTo>
                  <a:lnTo>
                    <a:pt x="98974" y="2888"/>
                  </a:lnTo>
                  <a:lnTo>
                    <a:pt x="98036" y="3739"/>
                  </a:lnTo>
                  <a:lnTo>
                    <a:pt x="95379" y="4685"/>
                  </a:lnTo>
                  <a:lnTo>
                    <a:pt x="94430" y="5542"/>
                  </a:lnTo>
                  <a:lnTo>
                    <a:pt x="89890" y="12951"/>
                  </a:lnTo>
                  <a:lnTo>
                    <a:pt x="86720" y="14826"/>
                  </a:lnTo>
                  <a:lnTo>
                    <a:pt x="85027" y="15327"/>
                  </a:lnTo>
                  <a:lnTo>
                    <a:pt x="81534" y="19108"/>
                  </a:lnTo>
                  <a:lnTo>
                    <a:pt x="62290" y="45437"/>
                  </a:lnTo>
                  <a:lnTo>
                    <a:pt x="59379" y="52704"/>
                  </a:lnTo>
                  <a:lnTo>
                    <a:pt x="52603" y="62249"/>
                  </a:lnTo>
                  <a:lnTo>
                    <a:pt x="43277" y="87117"/>
                  </a:lnTo>
                  <a:lnTo>
                    <a:pt x="30828" y="112486"/>
                  </a:lnTo>
                  <a:lnTo>
                    <a:pt x="19957" y="138942"/>
                  </a:lnTo>
                  <a:lnTo>
                    <a:pt x="13758" y="166090"/>
                  </a:lnTo>
                  <a:lnTo>
                    <a:pt x="7314" y="192265"/>
                  </a:lnTo>
                  <a:lnTo>
                    <a:pt x="3941" y="217710"/>
                  </a:lnTo>
                  <a:lnTo>
                    <a:pt x="1168" y="228598"/>
                  </a:lnTo>
                  <a:lnTo>
                    <a:pt x="69" y="253998"/>
                  </a:lnTo>
                  <a:lnTo>
                    <a:pt x="4" y="278794"/>
                  </a:lnTo>
                  <a:lnTo>
                    <a:pt x="0" y="304421"/>
                  </a:lnTo>
                  <a:lnTo>
                    <a:pt x="0" y="306361"/>
                  </a:lnTo>
                  <a:lnTo>
                    <a:pt x="1614" y="310129"/>
                  </a:lnTo>
                  <a:lnTo>
                    <a:pt x="2890" y="311981"/>
                  </a:lnTo>
                  <a:lnTo>
                    <a:pt x="5921" y="314038"/>
                  </a:lnTo>
                  <a:lnTo>
                    <a:pt x="7576" y="314587"/>
                  </a:lnTo>
                  <a:lnTo>
                    <a:pt x="8680" y="315557"/>
                  </a:lnTo>
                  <a:lnTo>
                    <a:pt x="9905" y="318249"/>
                  </a:lnTo>
                  <a:lnTo>
                    <a:pt x="13676" y="321461"/>
                  </a:lnTo>
                  <a:lnTo>
                    <a:pt x="18778" y="324299"/>
                  </a:lnTo>
                  <a:lnTo>
                    <a:pt x="26983" y="326122"/>
                  </a:lnTo>
                  <a:lnTo>
                    <a:pt x="34425" y="326481"/>
                  </a:lnTo>
                  <a:lnTo>
                    <a:pt x="38080" y="324918"/>
                  </a:lnTo>
                  <a:lnTo>
                    <a:pt x="63600" y="306594"/>
                  </a:lnTo>
                  <a:lnTo>
                    <a:pt x="72535" y="300560"/>
                  </a:lnTo>
                  <a:lnTo>
                    <a:pt x="88590" y="275830"/>
                  </a:lnTo>
                  <a:lnTo>
                    <a:pt x="107378" y="250694"/>
                  </a:lnTo>
                  <a:lnTo>
                    <a:pt x="121474" y="227924"/>
                  </a:lnTo>
                  <a:lnTo>
                    <a:pt x="132194" y="201295"/>
                  </a:lnTo>
                  <a:lnTo>
                    <a:pt x="144177" y="178466"/>
                  </a:lnTo>
                  <a:lnTo>
                    <a:pt x="150332" y="152248"/>
                  </a:lnTo>
                  <a:lnTo>
                    <a:pt x="155018" y="128054"/>
                  </a:lnTo>
                  <a:lnTo>
                    <a:pt x="157285" y="104607"/>
                  </a:lnTo>
                  <a:lnTo>
                    <a:pt x="157074" y="88043"/>
                  </a:lnTo>
                  <a:lnTo>
                    <a:pt x="148545" y="63137"/>
                  </a:lnTo>
                  <a:lnTo>
                    <a:pt x="139670" y="40702"/>
                  </a:lnTo>
                  <a:lnTo>
                    <a:pt x="134446" y="34619"/>
                  </a:lnTo>
                  <a:lnTo>
                    <a:pt x="131359" y="32150"/>
                  </a:lnTo>
                  <a:lnTo>
                    <a:pt x="127930" y="26182"/>
                  </a:lnTo>
                  <a:lnTo>
                    <a:pt x="127015" y="22897"/>
                  </a:lnTo>
                  <a:lnTo>
                    <a:pt x="122774" y="17634"/>
                  </a:lnTo>
                  <a:lnTo>
                    <a:pt x="110286" y="7407"/>
                  </a:lnTo>
                  <a:lnTo>
                    <a:pt x="105114" y="6024"/>
                  </a:lnTo>
                  <a:lnTo>
                    <a:pt x="96143" y="5518"/>
                  </a:lnTo>
                  <a:lnTo>
                    <a:pt x="92523" y="7088"/>
                  </a:lnTo>
                  <a:lnTo>
                    <a:pt x="88897" y="9197"/>
                  </a:lnTo>
                  <a:lnTo>
                    <a:pt x="85271" y="10134"/>
                  </a:lnTo>
                  <a:lnTo>
                    <a:pt x="81643" y="13776"/>
                  </a:lnTo>
                  <a:lnTo>
                    <a:pt x="61704" y="39112"/>
                  </a:lnTo>
                  <a:lnTo>
                    <a:pt x="57461" y="43185"/>
                  </a:lnTo>
                  <a:lnTo>
                    <a:pt x="54636" y="45118"/>
                  </a:lnTo>
                  <a:lnTo>
                    <a:pt x="52753" y="47616"/>
                  </a:lnTo>
                  <a:lnTo>
                    <a:pt x="44899" y="70888"/>
                  </a:lnTo>
                  <a:lnTo>
                    <a:pt x="43662" y="96847"/>
                  </a:lnTo>
                  <a:lnTo>
                    <a:pt x="44201" y="104728"/>
                  </a:lnTo>
                  <a:lnTo>
                    <a:pt x="48653" y="130598"/>
                  </a:lnTo>
                  <a:lnTo>
                    <a:pt x="49443" y="137871"/>
                  </a:lnTo>
                  <a:lnTo>
                    <a:pt x="58886" y="164023"/>
                  </a:lnTo>
                  <a:lnTo>
                    <a:pt x="66553" y="184677"/>
                  </a:lnTo>
                  <a:lnTo>
                    <a:pt x="68889" y="188516"/>
                  </a:lnTo>
                  <a:lnTo>
                    <a:pt x="70389" y="195908"/>
                  </a:lnTo>
                  <a:lnTo>
                    <a:pt x="70685" y="203192"/>
                  </a:lnTo>
                  <a:lnTo>
                    <a:pt x="71314" y="204404"/>
                  </a:lnTo>
                  <a:lnTo>
                    <a:pt x="72338" y="205211"/>
                  </a:lnTo>
                  <a:lnTo>
                    <a:pt x="73626" y="205750"/>
                  </a:lnTo>
                  <a:lnTo>
                    <a:pt x="74484" y="206714"/>
                  </a:lnTo>
                  <a:lnTo>
                    <a:pt x="75437" y="209397"/>
                  </a:lnTo>
                  <a:lnTo>
                    <a:pt x="76134" y="216704"/>
                  </a:lnTo>
                  <a:lnTo>
                    <a:pt x="76761" y="217040"/>
                  </a:lnTo>
                  <a:lnTo>
                    <a:pt x="86263" y="217705"/>
                  </a:lnTo>
                  <a:lnTo>
                    <a:pt x="89732" y="214821"/>
                  </a:lnTo>
                  <a:lnTo>
                    <a:pt x="91286" y="211791"/>
                  </a:lnTo>
                  <a:lnTo>
                    <a:pt x="91700" y="210137"/>
                  </a:lnTo>
                  <a:lnTo>
                    <a:pt x="96729" y="201342"/>
                  </a:lnTo>
                  <a:lnTo>
                    <a:pt x="97143" y="199542"/>
                  </a:lnTo>
                  <a:lnTo>
                    <a:pt x="100616" y="194119"/>
                  </a:lnTo>
                  <a:lnTo>
                    <a:pt x="114300" y="17961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SMARTInkShape-135"/>
            <p:cNvSpPr/>
            <p:nvPr>
              <p:custDataLst>
                <p:tags r:id="rId9"/>
              </p:custDataLst>
            </p:nvPr>
          </p:nvSpPr>
          <p:spPr>
            <a:xfrm>
              <a:off x="7375072" y="1488622"/>
              <a:ext cx="133601" cy="21772"/>
            </a:xfrm>
            <a:custGeom>
              <a:avLst/>
              <a:gdLst/>
              <a:ahLst/>
              <a:cxnLst/>
              <a:rect l="0" t="0" r="0" b="0"/>
              <a:pathLst>
                <a:path w="133601" h="21772">
                  <a:moveTo>
                    <a:pt x="0" y="16328"/>
                  </a:moveTo>
                  <a:lnTo>
                    <a:pt x="0" y="16328"/>
                  </a:lnTo>
                  <a:lnTo>
                    <a:pt x="7575" y="16328"/>
                  </a:lnTo>
                  <a:lnTo>
                    <a:pt x="11028" y="17941"/>
                  </a:lnTo>
                  <a:lnTo>
                    <a:pt x="14577" y="20069"/>
                  </a:lnTo>
                  <a:lnTo>
                    <a:pt x="18171" y="21014"/>
                  </a:lnTo>
                  <a:lnTo>
                    <a:pt x="19976" y="20662"/>
                  </a:lnTo>
                  <a:lnTo>
                    <a:pt x="26010" y="17881"/>
                  </a:lnTo>
                  <a:lnTo>
                    <a:pt x="52709" y="11702"/>
                  </a:lnTo>
                  <a:lnTo>
                    <a:pt x="78019" y="2254"/>
                  </a:lnTo>
                  <a:lnTo>
                    <a:pt x="105128" y="58"/>
                  </a:lnTo>
                  <a:lnTo>
                    <a:pt x="122291" y="0"/>
                  </a:lnTo>
                  <a:lnTo>
                    <a:pt x="123256" y="605"/>
                  </a:lnTo>
                  <a:lnTo>
                    <a:pt x="123899" y="1612"/>
                  </a:lnTo>
                  <a:lnTo>
                    <a:pt x="124328" y="2889"/>
                  </a:lnTo>
                  <a:lnTo>
                    <a:pt x="125218" y="3740"/>
                  </a:lnTo>
                  <a:lnTo>
                    <a:pt x="127820" y="4686"/>
                  </a:lnTo>
                  <a:lnTo>
                    <a:pt x="128756" y="5543"/>
                  </a:lnTo>
                  <a:lnTo>
                    <a:pt x="129796" y="8108"/>
                  </a:lnTo>
                  <a:lnTo>
                    <a:pt x="130678" y="9033"/>
                  </a:lnTo>
                  <a:lnTo>
                    <a:pt x="133271" y="10062"/>
                  </a:lnTo>
                  <a:lnTo>
                    <a:pt x="133600" y="10941"/>
                  </a:lnTo>
                  <a:lnTo>
                    <a:pt x="133214" y="12132"/>
                  </a:lnTo>
                  <a:lnTo>
                    <a:pt x="131778" y="15068"/>
                  </a:lnTo>
                  <a:lnTo>
                    <a:pt x="131138" y="18389"/>
                  </a:lnTo>
                  <a:lnTo>
                    <a:pt x="130364" y="19516"/>
                  </a:lnTo>
                  <a:lnTo>
                    <a:pt x="129243" y="20268"/>
                  </a:lnTo>
                  <a:lnTo>
                    <a:pt x="125185" y="21771"/>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SMARTInkShape-136"/>
            <p:cNvSpPr/>
            <p:nvPr>
              <p:custDataLst>
                <p:tags r:id="rId10"/>
              </p:custDataLst>
            </p:nvPr>
          </p:nvSpPr>
          <p:spPr>
            <a:xfrm>
              <a:off x="7358743" y="1564822"/>
              <a:ext cx="136073" cy="10886"/>
            </a:xfrm>
            <a:custGeom>
              <a:avLst/>
              <a:gdLst/>
              <a:ahLst/>
              <a:cxnLst/>
              <a:rect l="0" t="0" r="0" b="0"/>
              <a:pathLst>
                <a:path w="136073" h="10886">
                  <a:moveTo>
                    <a:pt x="0" y="0"/>
                  </a:moveTo>
                  <a:lnTo>
                    <a:pt x="0" y="0"/>
                  </a:lnTo>
                  <a:lnTo>
                    <a:pt x="2890" y="2889"/>
                  </a:lnTo>
                  <a:lnTo>
                    <a:pt x="3741" y="3135"/>
                  </a:lnTo>
                  <a:lnTo>
                    <a:pt x="4308" y="2695"/>
                  </a:lnTo>
                  <a:lnTo>
                    <a:pt x="4687" y="1796"/>
                  </a:lnTo>
                  <a:lnTo>
                    <a:pt x="5544" y="1197"/>
                  </a:lnTo>
                  <a:lnTo>
                    <a:pt x="8108" y="532"/>
                  </a:lnTo>
                  <a:lnTo>
                    <a:pt x="9638" y="959"/>
                  </a:lnTo>
                  <a:lnTo>
                    <a:pt x="15288" y="3845"/>
                  </a:lnTo>
                  <a:lnTo>
                    <a:pt x="40486" y="5401"/>
                  </a:lnTo>
                  <a:lnTo>
                    <a:pt x="66076" y="5441"/>
                  </a:lnTo>
                  <a:lnTo>
                    <a:pt x="92629" y="5442"/>
                  </a:lnTo>
                  <a:lnTo>
                    <a:pt x="119701" y="5442"/>
                  </a:lnTo>
                  <a:lnTo>
                    <a:pt x="127754" y="5442"/>
                  </a:lnTo>
                  <a:lnTo>
                    <a:pt x="128712" y="6047"/>
                  </a:lnTo>
                  <a:lnTo>
                    <a:pt x="129351" y="7055"/>
                  </a:lnTo>
                  <a:lnTo>
                    <a:pt x="129777" y="8332"/>
                  </a:lnTo>
                  <a:lnTo>
                    <a:pt x="130666" y="9183"/>
                  </a:lnTo>
                  <a:lnTo>
                    <a:pt x="136072" y="10885"/>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2653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1" grpId="0"/>
      <p:bldP spid="42" grpId="0" animBg="1"/>
      <p:bldP spid="43" grpId="0" animBg="1"/>
      <p:bldP spid="4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72614" y="3580463"/>
            <a:ext cx="3649981" cy="338554"/>
          </a:xfrm>
          <a:prstGeom prst="rect">
            <a:avLst/>
          </a:prstGeom>
          <a:noFill/>
        </p:spPr>
        <p:txBody>
          <a:bodyPr wrap="square" rtlCol="0">
            <a:spAutoFit/>
          </a:bodyPr>
          <a:lstStyle/>
          <a:p>
            <a:r>
              <a:rPr lang="en-US" sz="1600" dirty="0" smtClean="0"/>
              <a:t>(simultaneously update             )</a:t>
            </a:r>
            <a:endParaRPr lang="en-US" sz="1600" dirty="0"/>
          </a:p>
        </p:txBody>
      </p:sp>
      <p:sp>
        <p:nvSpPr>
          <p:cNvPr id="8" name="TextBox 7"/>
          <p:cNvSpPr txBox="1"/>
          <p:nvPr/>
        </p:nvSpPr>
        <p:spPr>
          <a:xfrm>
            <a:off x="304800" y="207317"/>
            <a:ext cx="3589782" cy="461665"/>
          </a:xfrm>
          <a:prstGeom prst="rect">
            <a:avLst/>
          </a:prstGeom>
          <a:noFill/>
        </p:spPr>
        <p:txBody>
          <a:bodyPr wrap="square" rtlCol="0">
            <a:spAutoFit/>
          </a:bodyPr>
          <a:lstStyle/>
          <a:p>
            <a:r>
              <a:rPr lang="en-US" sz="2400" b="1" dirty="0" smtClean="0"/>
              <a:t>Gradient Descent</a:t>
            </a:r>
            <a:endParaRPr lang="en-US" sz="2400" b="1" dirty="0"/>
          </a:p>
        </p:txBody>
      </p:sp>
      <p:sp>
        <p:nvSpPr>
          <p:cNvPr id="13" name="TextBox 12"/>
          <p:cNvSpPr txBox="1"/>
          <p:nvPr/>
        </p:nvSpPr>
        <p:spPr>
          <a:xfrm>
            <a:off x="457200" y="1151541"/>
            <a:ext cx="2667000" cy="400110"/>
          </a:xfrm>
          <a:prstGeom prst="rect">
            <a:avLst/>
          </a:prstGeom>
          <a:noFill/>
        </p:spPr>
        <p:txBody>
          <a:bodyPr wrap="square" rtlCol="0">
            <a:spAutoFit/>
          </a:bodyPr>
          <a:lstStyle/>
          <a:p>
            <a:r>
              <a:rPr lang="en-US" sz="2000" dirty="0" smtClean="0"/>
              <a:t>Repeat</a:t>
            </a:r>
            <a:endParaRPr lang="en-US" sz="2400" dirty="0" smtClean="0"/>
          </a:p>
        </p:txBody>
      </p:sp>
      <p:sp>
        <p:nvSpPr>
          <p:cNvPr id="15" name="TextBox 14"/>
          <p:cNvSpPr txBox="1"/>
          <p:nvPr/>
        </p:nvSpPr>
        <p:spPr>
          <a:xfrm>
            <a:off x="457200" y="751431"/>
            <a:ext cx="3581400" cy="400110"/>
          </a:xfrm>
          <a:prstGeom prst="rect">
            <a:avLst/>
          </a:prstGeom>
          <a:noFill/>
        </p:spPr>
        <p:txBody>
          <a:bodyPr wrap="square" rtlCol="0">
            <a:spAutoFit/>
          </a:bodyPr>
          <a:lstStyle/>
          <a:p>
            <a:r>
              <a:rPr lang="en-US" sz="2000" dirty="0" smtClean="0"/>
              <a:t>Previously (n=1):</a:t>
            </a:r>
            <a:endParaRPr lang="en-US" sz="2000" dirty="0"/>
          </a:p>
        </p:txBody>
      </p:sp>
      <p:pic>
        <p:nvPicPr>
          <p:cNvPr id="5" name="Picture 4"/>
          <p:cNvPicPr>
            <a:picLocks noChangeAspect="1"/>
          </p:cNvPicPr>
          <p:nvPr>
            <p:custDataLst>
              <p:tags r:id="rId1"/>
            </p:custDataLst>
          </p:nvPr>
        </p:nvPicPr>
        <p:blipFill>
          <a:blip r:embed="rId27" cstate="print">
            <a:extLst>
              <a:ext uri="{28A0092B-C50C-407E-A947-70E740481C1C}">
                <a14:useLocalDpi xmlns:a14="http://schemas.microsoft.com/office/drawing/2010/main" val="0"/>
              </a:ext>
            </a:extLst>
          </a:blip>
          <a:stretch>
            <a:fillRect/>
          </a:stretch>
        </p:blipFill>
        <p:spPr>
          <a:xfrm>
            <a:off x="914403" y="1533525"/>
            <a:ext cx="3355277" cy="624078"/>
          </a:xfrm>
          <a:prstGeom prst="rect">
            <a:avLst/>
          </a:prstGeom>
        </p:spPr>
      </p:pic>
      <p:pic>
        <p:nvPicPr>
          <p:cNvPr id="3" name="Picture 2"/>
          <p:cNvPicPr>
            <a:picLocks noChangeAspect="1"/>
          </p:cNvPicPr>
          <p:nvPr>
            <p:custDataLst>
              <p:tags r:id="rId2"/>
            </p:custDataLst>
          </p:nvPr>
        </p:nvPicPr>
        <p:blipFill>
          <a:blip r:embed="rId28" cstate="print">
            <a:extLst>
              <a:ext uri="{28A0092B-C50C-407E-A947-70E740481C1C}">
                <a14:useLocalDpi xmlns:a14="http://schemas.microsoft.com/office/drawing/2010/main" val="0"/>
              </a:ext>
            </a:extLst>
          </a:blip>
          <a:stretch>
            <a:fillRect/>
          </a:stretch>
        </p:blipFill>
        <p:spPr>
          <a:xfrm>
            <a:off x="3988853" y="3660003"/>
            <a:ext cx="483489" cy="207455"/>
          </a:xfrm>
          <a:prstGeom prst="rect">
            <a:avLst/>
          </a:prstGeom>
        </p:spPr>
      </p:pic>
      <p:pic>
        <p:nvPicPr>
          <p:cNvPr id="29" name="Picture 28"/>
          <p:cNvPicPr>
            <a:picLocks noChangeAspect="1"/>
          </p:cNvPicPr>
          <p:nvPr>
            <p:custDataLst>
              <p:tags r:id="rId3"/>
            </p:custDataLst>
          </p:nvPr>
        </p:nvPicPr>
        <p:blipFill>
          <a:blip r:embed="rId29" cstate="print">
            <a:extLst>
              <a:ext uri="{28A0092B-C50C-407E-A947-70E740481C1C}">
                <a14:useLocalDpi xmlns:a14="http://schemas.microsoft.com/office/drawing/2010/main" val="0"/>
              </a:ext>
            </a:extLst>
          </a:blip>
          <a:stretch>
            <a:fillRect/>
          </a:stretch>
        </p:blipFill>
        <p:spPr>
          <a:xfrm>
            <a:off x="1418463" y="1207708"/>
            <a:ext cx="109728" cy="304038"/>
          </a:xfrm>
          <a:prstGeom prst="rect">
            <a:avLst/>
          </a:prstGeom>
        </p:spPr>
      </p:pic>
      <p:pic>
        <p:nvPicPr>
          <p:cNvPr id="31" name="Picture 30"/>
          <p:cNvPicPr>
            <a:picLocks noChangeAspect="1"/>
          </p:cNvPicPr>
          <p:nvPr>
            <p:custDataLst>
              <p:tags r:id="rId4"/>
            </p:custDataLst>
          </p:nvPr>
        </p:nvPicPr>
        <p:blipFill>
          <a:blip r:embed="rId30" cstate="print">
            <a:extLst>
              <a:ext uri="{28A0092B-C50C-407E-A947-70E740481C1C}">
                <a14:useLocalDpi xmlns:a14="http://schemas.microsoft.com/office/drawing/2010/main" val="0"/>
              </a:ext>
            </a:extLst>
          </a:blip>
          <a:stretch>
            <a:fillRect/>
          </a:stretch>
        </p:blipFill>
        <p:spPr>
          <a:xfrm>
            <a:off x="641986" y="4095750"/>
            <a:ext cx="109728" cy="304038"/>
          </a:xfrm>
          <a:prstGeom prst="rect">
            <a:avLst/>
          </a:prstGeom>
        </p:spPr>
      </p:pic>
      <p:pic>
        <p:nvPicPr>
          <p:cNvPr id="9" name="Picture 8"/>
          <p:cNvPicPr>
            <a:picLocks noChangeAspect="1"/>
          </p:cNvPicPr>
          <p:nvPr>
            <p:custDataLst>
              <p:tags r:id="rId5"/>
            </p:custDataLst>
          </p:nvPr>
        </p:nvPicPr>
        <p:blipFill>
          <a:blip r:embed="rId31" cstate="print">
            <a:extLst>
              <a:ext uri="{28A0092B-C50C-407E-A947-70E740481C1C}">
                <a14:useLocalDpi xmlns:a14="http://schemas.microsoft.com/office/drawing/2010/main" val="0"/>
              </a:ext>
            </a:extLst>
          </a:blip>
          <a:stretch>
            <a:fillRect/>
          </a:stretch>
        </p:blipFill>
        <p:spPr>
          <a:xfrm>
            <a:off x="922021" y="2862072"/>
            <a:ext cx="3698177" cy="624078"/>
          </a:xfrm>
          <a:prstGeom prst="rect">
            <a:avLst/>
          </a:prstGeom>
        </p:spPr>
      </p:pic>
      <p:pic>
        <p:nvPicPr>
          <p:cNvPr id="2" name="Picture 1"/>
          <p:cNvPicPr>
            <a:picLocks noChangeAspect="1"/>
          </p:cNvPicPr>
          <p:nvPr>
            <p:custDataLst>
              <p:tags r:id="rId6"/>
            </p:custDataLst>
          </p:nvPr>
        </p:nvPicPr>
        <p:blipFill>
          <a:blip r:embed="rId32" cstate="print">
            <a:extLst>
              <a:ext uri="{28A0092B-C50C-407E-A947-70E740481C1C}">
                <a14:useLocalDpi xmlns:a14="http://schemas.microsoft.com/office/drawing/2010/main" val="0"/>
              </a:ext>
            </a:extLst>
          </a:blip>
          <a:stretch>
            <a:fillRect/>
          </a:stretch>
        </p:blipFill>
        <p:spPr>
          <a:xfrm>
            <a:off x="2784919" y="2417254"/>
            <a:ext cx="726948" cy="306896"/>
          </a:xfrm>
          <a:prstGeom prst="rect">
            <a:avLst/>
          </a:prstGeom>
        </p:spPr>
      </p:pic>
      <p:sp>
        <p:nvSpPr>
          <p:cNvPr id="16" name="Right Brace 15"/>
          <p:cNvSpPr/>
          <p:nvPr/>
        </p:nvSpPr>
        <p:spPr>
          <a:xfrm rot="5400000">
            <a:off x="3134487" y="1284256"/>
            <a:ext cx="134303" cy="2059878"/>
          </a:xfrm>
          <a:prstGeom prst="rightBrace">
            <a:avLst>
              <a:gd name="adj1" fmla="val 4791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 name="Straight Connector 18"/>
          <p:cNvCxnSpPr/>
          <p:nvPr/>
        </p:nvCxnSpPr>
        <p:spPr>
          <a:xfrm>
            <a:off x="4686300" y="133350"/>
            <a:ext cx="0" cy="4876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838700" y="57150"/>
            <a:ext cx="3581400" cy="400110"/>
          </a:xfrm>
          <a:prstGeom prst="rect">
            <a:avLst/>
          </a:prstGeom>
          <a:noFill/>
        </p:spPr>
        <p:txBody>
          <a:bodyPr wrap="square" rtlCol="0">
            <a:spAutoFit/>
          </a:bodyPr>
          <a:lstStyle/>
          <a:p>
            <a:r>
              <a:rPr lang="en-US" sz="2000" dirty="0" smtClean="0"/>
              <a:t>New algorithm               :</a:t>
            </a:r>
            <a:endParaRPr lang="en-US" sz="2000" dirty="0"/>
          </a:p>
        </p:txBody>
      </p:sp>
      <p:pic>
        <p:nvPicPr>
          <p:cNvPr id="20" name="Picture 19"/>
          <p:cNvPicPr>
            <a:picLocks noChangeAspect="1"/>
          </p:cNvPicPr>
          <p:nvPr>
            <p:custDataLst>
              <p:tags r:id="rId7"/>
            </p:custDataLst>
          </p:nvPr>
        </p:nvPicPr>
        <p:blipFill>
          <a:blip r:embed="rId33" cstate="print">
            <a:extLst>
              <a:ext uri="{28A0092B-C50C-407E-A947-70E740481C1C}">
                <a14:useLocalDpi xmlns:a14="http://schemas.microsoft.com/office/drawing/2010/main" val="0"/>
              </a:ext>
            </a:extLst>
          </a:blip>
          <a:stretch>
            <a:fillRect/>
          </a:stretch>
        </p:blipFill>
        <p:spPr>
          <a:xfrm>
            <a:off x="6629399" y="142333"/>
            <a:ext cx="687515" cy="229743"/>
          </a:xfrm>
          <a:prstGeom prst="rect">
            <a:avLst/>
          </a:prstGeom>
        </p:spPr>
      </p:pic>
      <p:sp>
        <p:nvSpPr>
          <p:cNvPr id="30" name="TextBox 29"/>
          <p:cNvSpPr txBox="1"/>
          <p:nvPr/>
        </p:nvSpPr>
        <p:spPr>
          <a:xfrm>
            <a:off x="4829175" y="438150"/>
            <a:ext cx="2667000" cy="400110"/>
          </a:xfrm>
          <a:prstGeom prst="rect">
            <a:avLst/>
          </a:prstGeom>
          <a:noFill/>
        </p:spPr>
        <p:txBody>
          <a:bodyPr wrap="square" rtlCol="0">
            <a:spAutoFit/>
          </a:bodyPr>
          <a:lstStyle/>
          <a:p>
            <a:r>
              <a:rPr lang="en-US" sz="2000" dirty="0" smtClean="0"/>
              <a:t>Repeat</a:t>
            </a:r>
            <a:endParaRPr lang="en-US" sz="2400" dirty="0" smtClean="0"/>
          </a:p>
        </p:txBody>
      </p:sp>
      <p:pic>
        <p:nvPicPr>
          <p:cNvPr id="32" name="Picture 31"/>
          <p:cNvPicPr>
            <a:picLocks noChangeAspect="1"/>
          </p:cNvPicPr>
          <p:nvPr>
            <p:custDataLst>
              <p:tags r:id="rId8"/>
            </p:custDataLst>
          </p:nvPr>
        </p:nvPicPr>
        <p:blipFill>
          <a:blip r:embed="rId29" cstate="print">
            <a:extLst>
              <a:ext uri="{28A0092B-C50C-407E-A947-70E740481C1C}">
                <a14:useLocalDpi xmlns:a14="http://schemas.microsoft.com/office/drawing/2010/main" val="0"/>
              </a:ext>
            </a:extLst>
          </a:blip>
          <a:stretch>
            <a:fillRect/>
          </a:stretch>
        </p:blipFill>
        <p:spPr>
          <a:xfrm>
            <a:off x="5790438" y="494317"/>
            <a:ext cx="109728" cy="304038"/>
          </a:xfrm>
          <a:prstGeom prst="rect">
            <a:avLst/>
          </a:prstGeom>
        </p:spPr>
      </p:pic>
      <p:pic>
        <p:nvPicPr>
          <p:cNvPr id="34" name="Picture 33"/>
          <p:cNvPicPr>
            <a:picLocks noChangeAspect="1"/>
          </p:cNvPicPr>
          <p:nvPr>
            <p:custDataLst>
              <p:tags r:id="rId9"/>
            </p:custDataLst>
          </p:nvPr>
        </p:nvPicPr>
        <p:blipFill>
          <a:blip r:embed="rId30" cstate="print">
            <a:extLst>
              <a:ext uri="{28A0092B-C50C-407E-A947-70E740481C1C}">
                <a14:useLocalDpi xmlns:a14="http://schemas.microsoft.com/office/drawing/2010/main" val="0"/>
              </a:ext>
            </a:extLst>
          </a:blip>
          <a:stretch>
            <a:fillRect/>
          </a:stretch>
        </p:blipFill>
        <p:spPr>
          <a:xfrm>
            <a:off x="5099686" y="2190750"/>
            <a:ext cx="109728" cy="304038"/>
          </a:xfrm>
          <a:prstGeom prst="rect">
            <a:avLst/>
          </a:prstGeom>
        </p:spPr>
      </p:pic>
      <p:pic>
        <p:nvPicPr>
          <p:cNvPr id="23" name="Picture 22"/>
          <p:cNvPicPr>
            <a:picLocks noChangeAspect="1"/>
          </p:cNvPicPr>
          <p:nvPr>
            <p:custDataLst>
              <p:tags r:id="rId10"/>
            </p:custDataLst>
          </p:nvPr>
        </p:nvPicPr>
        <p:blipFill>
          <a:blip r:embed="rId34" cstate="print">
            <a:extLst>
              <a:ext uri="{28A0092B-C50C-407E-A947-70E740481C1C}">
                <a14:useLocalDpi xmlns:a14="http://schemas.microsoft.com/office/drawing/2010/main" val="0"/>
              </a:ext>
            </a:extLst>
          </a:blip>
          <a:stretch>
            <a:fillRect/>
          </a:stretch>
        </p:blipFill>
        <p:spPr>
          <a:xfrm>
            <a:off x="5219700" y="1008883"/>
            <a:ext cx="3686175" cy="624078"/>
          </a:xfrm>
          <a:prstGeom prst="rect">
            <a:avLst/>
          </a:prstGeom>
        </p:spPr>
      </p:pic>
      <p:sp>
        <p:nvSpPr>
          <p:cNvPr id="36" name="TextBox 35"/>
          <p:cNvSpPr txBox="1"/>
          <p:nvPr/>
        </p:nvSpPr>
        <p:spPr>
          <a:xfrm>
            <a:off x="6258308" y="1682175"/>
            <a:ext cx="2748913" cy="584775"/>
          </a:xfrm>
          <a:prstGeom prst="rect">
            <a:avLst/>
          </a:prstGeom>
          <a:noFill/>
        </p:spPr>
        <p:txBody>
          <a:bodyPr wrap="square" rtlCol="0">
            <a:spAutoFit/>
          </a:bodyPr>
          <a:lstStyle/>
          <a:p>
            <a:r>
              <a:rPr lang="en-US" sz="1600" dirty="0" smtClean="0"/>
              <a:t>(simultaneously update        for      </a:t>
            </a:r>
          </a:p>
          <a:p>
            <a:r>
              <a:rPr lang="en-US" sz="1600" dirty="0" smtClean="0"/>
              <a:t>                        )</a:t>
            </a:r>
            <a:endParaRPr lang="en-US" sz="1600" dirty="0"/>
          </a:p>
        </p:txBody>
      </p:sp>
      <p:pic>
        <p:nvPicPr>
          <p:cNvPr id="6" name="Picture 5"/>
          <p:cNvPicPr>
            <a:picLocks noChangeAspect="1"/>
          </p:cNvPicPr>
          <p:nvPr>
            <p:custDataLst>
              <p:tags r:id="rId11"/>
            </p:custDataLst>
          </p:nvPr>
        </p:nvPicPr>
        <p:blipFill>
          <a:blip r:embed="rId35" cstate="print">
            <a:extLst>
              <a:ext uri="{28A0092B-C50C-407E-A947-70E740481C1C}">
                <a14:useLocalDpi xmlns:a14="http://schemas.microsoft.com/office/drawing/2010/main" val="0"/>
              </a:ext>
            </a:extLst>
          </a:blip>
          <a:stretch>
            <a:fillRect/>
          </a:stretch>
        </p:blipFill>
        <p:spPr>
          <a:xfrm>
            <a:off x="8382000" y="1757232"/>
            <a:ext cx="168021" cy="229743"/>
          </a:xfrm>
          <a:prstGeom prst="rect">
            <a:avLst/>
          </a:prstGeom>
        </p:spPr>
      </p:pic>
      <p:pic>
        <p:nvPicPr>
          <p:cNvPr id="11" name="Picture 10"/>
          <p:cNvPicPr>
            <a:picLocks noChangeAspect="1"/>
          </p:cNvPicPr>
          <p:nvPr>
            <p:custDataLst>
              <p:tags r:id="rId12"/>
            </p:custDataLst>
          </p:nvPr>
        </p:nvPicPr>
        <p:blipFill>
          <a:blip r:embed="rId36" cstate="print">
            <a:extLst>
              <a:ext uri="{28A0092B-C50C-407E-A947-70E740481C1C}">
                <a14:useLocalDpi xmlns:a14="http://schemas.microsoft.com/office/drawing/2010/main" val="0"/>
              </a:ext>
            </a:extLst>
          </a:blip>
          <a:stretch>
            <a:fillRect/>
          </a:stretch>
        </p:blipFill>
        <p:spPr>
          <a:xfrm>
            <a:off x="6400987" y="2056837"/>
            <a:ext cx="1034796" cy="176784"/>
          </a:xfrm>
          <a:prstGeom prst="rect">
            <a:avLst/>
          </a:prstGeom>
        </p:spPr>
      </p:pic>
      <p:cxnSp>
        <p:nvCxnSpPr>
          <p:cNvPr id="40" name="Straight Connector 39"/>
          <p:cNvCxnSpPr/>
          <p:nvPr/>
        </p:nvCxnSpPr>
        <p:spPr>
          <a:xfrm flipH="1">
            <a:off x="4876800" y="2639990"/>
            <a:ext cx="3962400"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custDataLst>
              <p:tags r:id="rId13"/>
            </p:custDataLst>
          </p:nvPr>
        </p:nvPicPr>
        <p:blipFill>
          <a:blip r:embed="rId37" cstate="print">
            <a:extLst>
              <a:ext uri="{28A0092B-C50C-407E-A947-70E740481C1C}">
                <a14:useLocalDpi xmlns:a14="http://schemas.microsoft.com/office/drawing/2010/main" val="0"/>
              </a:ext>
            </a:extLst>
          </a:blip>
          <a:stretch>
            <a:fillRect/>
          </a:stretch>
        </p:blipFill>
        <p:spPr>
          <a:xfrm>
            <a:off x="5099686" y="2724150"/>
            <a:ext cx="3660458" cy="624078"/>
          </a:xfrm>
          <a:prstGeom prst="rect">
            <a:avLst/>
          </a:prstGeom>
        </p:spPr>
      </p:pic>
      <p:pic>
        <p:nvPicPr>
          <p:cNvPr id="17" name="Picture 16"/>
          <p:cNvPicPr>
            <a:picLocks noChangeAspect="1"/>
          </p:cNvPicPr>
          <p:nvPr>
            <p:custDataLst>
              <p:tags r:id="rId14"/>
            </p:custDataLst>
          </p:nvPr>
        </p:nvPicPr>
        <p:blipFill>
          <a:blip r:embed="rId38" cstate="print">
            <a:extLst>
              <a:ext uri="{28A0092B-C50C-407E-A947-70E740481C1C}">
                <a14:useLocalDpi xmlns:a14="http://schemas.microsoft.com/office/drawing/2010/main" val="0"/>
              </a:ext>
            </a:extLst>
          </a:blip>
          <a:stretch>
            <a:fillRect/>
          </a:stretch>
        </p:blipFill>
        <p:spPr>
          <a:xfrm>
            <a:off x="5097681" y="3471672"/>
            <a:ext cx="3660458" cy="624078"/>
          </a:xfrm>
          <a:prstGeom prst="rect">
            <a:avLst/>
          </a:prstGeom>
        </p:spPr>
      </p:pic>
      <p:pic>
        <p:nvPicPr>
          <p:cNvPr id="7" name="Picture 6"/>
          <p:cNvPicPr>
            <a:picLocks noChangeAspect="1"/>
          </p:cNvPicPr>
          <p:nvPr>
            <p:custDataLst>
              <p:tags r:id="rId15"/>
            </p:custDataLst>
          </p:nvPr>
        </p:nvPicPr>
        <p:blipFill>
          <a:blip r:embed="rId39" cstate="print">
            <a:extLst>
              <a:ext uri="{28A0092B-C50C-407E-A947-70E740481C1C}">
                <a14:useLocalDpi xmlns:a14="http://schemas.microsoft.com/office/drawing/2010/main" val="0"/>
              </a:ext>
            </a:extLst>
          </a:blip>
          <a:stretch>
            <a:fillRect/>
          </a:stretch>
        </p:blipFill>
        <p:spPr>
          <a:xfrm>
            <a:off x="5097681" y="4157472"/>
            <a:ext cx="3660458" cy="624078"/>
          </a:xfrm>
          <a:prstGeom prst="rect">
            <a:avLst/>
          </a:prstGeom>
        </p:spPr>
      </p:pic>
      <p:pic>
        <p:nvPicPr>
          <p:cNvPr id="54" name="Picture 53"/>
          <p:cNvPicPr>
            <a:picLocks noChangeAspect="1"/>
          </p:cNvPicPr>
          <p:nvPr>
            <p:custDataLst>
              <p:tags r:id="rId16"/>
            </p:custDataLst>
          </p:nvPr>
        </p:nvPicPr>
        <p:blipFill>
          <a:blip r:embed="rId40" cstate="print">
            <a:extLst>
              <a:ext uri="{28A0092B-C50C-407E-A947-70E740481C1C}">
                <a14:useLocalDpi xmlns:a14="http://schemas.microsoft.com/office/drawing/2010/main" val="0"/>
              </a:ext>
            </a:extLst>
          </a:blip>
          <a:stretch>
            <a:fillRect/>
          </a:stretch>
        </p:blipFill>
        <p:spPr>
          <a:xfrm>
            <a:off x="5097681" y="4879181"/>
            <a:ext cx="190024" cy="21431"/>
          </a:xfrm>
          <a:prstGeom prst="rect">
            <a:avLst/>
          </a:prstGeom>
        </p:spPr>
      </p:pic>
      <p:grpSp>
        <p:nvGrpSpPr>
          <p:cNvPr id="43" name="SMARTInkShape-Group71"/>
          <p:cNvGrpSpPr/>
          <p:nvPr/>
        </p:nvGrpSpPr>
        <p:grpSpPr>
          <a:xfrm>
            <a:off x="8414657" y="2386693"/>
            <a:ext cx="435421" cy="239487"/>
            <a:chOff x="8414657" y="2386693"/>
            <a:chExt cx="435421" cy="239487"/>
          </a:xfrm>
        </p:grpSpPr>
        <p:sp>
          <p:nvSpPr>
            <p:cNvPr id="35" name="SMARTInkShape-166"/>
            <p:cNvSpPr/>
            <p:nvPr>
              <p:custDataLst>
                <p:tags r:id="rId19"/>
              </p:custDataLst>
            </p:nvPr>
          </p:nvSpPr>
          <p:spPr>
            <a:xfrm>
              <a:off x="8817428" y="2386693"/>
              <a:ext cx="32650" cy="204876"/>
            </a:xfrm>
            <a:custGeom>
              <a:avLst/>
              <a:gdLst/>
              <a:ahLst/>
              <a:cxnLst/>
              <a:rect l="0" t="0" r="0" b="0"/>
              <a:pathLst>
                <a:path w="32650" h="204876">
                  <a:moveTo>
                    <a:pt x="27215" y="0"/>
                  </a:moveTo>
                  <a:lnTo>
                    <a:pt x="27215" y="0"/>
                  </a:lnTo>
                  <a:lnTo>
                    <a:pt x="27215" y="12952"/>
                  </a:lnTo>
                  <a:lnTo>
                    <a:pt x="28828" y="16441"/>
                  </a:lnTo>
                  <a:lnTo>
                    <a:pt x="30105" y="18218"/>
                  </a:lnTo>
                  <a:lnTo>
                    <a:pt x="31902" y="26497"/>
                  </a:lnTo>
                  <a:lnTo>
                    <a:pt x="32649" y="53264"/>
                  </a:lnTo>
                  <a:lnTo>
                    <a:pt x="32053" y="74440"/>
                  </a:lnTo>
                  <a:lnTo>
                    <a:pt x="27971" y="90960"/>
                  </a:lnTo>
                  <a:lnTo>
                    <a:pt x="26654" y="112388"/>
                  </a:lnTo>
                  <a:lnTo>
                    <a:pt x="22534" y="126151"/>
                  </a:lnTo>
                  <a:lnTo>
                    <a:pt x="21318" y="137830"/>
                  </a:lnTo>
                  <a:lnTo>
                    <a:pt x="17106" y="148525"/>
                  </a:lnTo>
                  <a:lnTo>
                    <a:pt x="15878" y="159721"/>
                  </a:lnTo>
                  <a:lnTo>
                    <a:pt x="13508" y="164322"/>
                  </a:lnTo>
                  <a:lnTo>
                    <a:pt x="12635" y="164581"/>
                  </a:lnTo>
                  <a:lnTo>
                    <a:pt x="12052" y="163545"/>
                  </a:lnTo>
                  <a:lnTo>
                    <a:pt x="11663" y="161644"/>
                  </a:lnTo>
                  <a:lnTo>
                    <a:pt x="10799" y="162796"/>
                  </a:lnTo>
                  <a:lnTo>
                    <a:pt x="4198" y="184338"/>
                  </a:lnTo>
                  <a:lnTo>
                    <a:pt x="1865" y="188366"/>
                  </a:lnTo>
                  <a:lnTo>
                    <a:pt x="369" y="195880"/>
                  </a:lnTo>
                  <a:lnTo>
                    <a:pt x="2" y="204503"/>
                  </a:lnTo>
                  <a:lnTo>
                    <a:pt x="1" y="203174"/>
                  </a:lnTo>
                  <a:lnTo>
                    <a:pt x="0" y="204875"/>
                  </a:lnTo>
                  <a:lnTo>
                    <a:pt x="0" y="178533"/>
                  </a:lnTo>
                  <a:lnTo>
                    <a:pt x="0" y="1687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167"/>
            <p:cNvSpPr/>
            <p:nvPr>
              <p:custDataLst>
                <p:tags r:id="rId20"/>
              </p:custDataLst>
            </p:nvPr>
          </p:nvSpPr>
          <p:spPr>
            <a:xfrm>
              <a:off x="8648700" y="2517321"/>
              <a:ext cx="92529" cy="27214"/>
            </a:xfrm>
            <a:custGeom>
              <a:avLst/>
              <a:gdLst/>
              <a:ahLst/>
              <a:cxnLst/>
              <a:rect l="0" t="0" r="0" b="0"/>
              <a:pathLst>
                <a:path w="92529" h="27214">
                  <a:moveTo>
                    <a:pt x="0" y="21772"/>
                  </a:moveTo>
                  <a:lnTo>
                    <a:pt x="0" y="21772"/>
                  </a:lnTo>
                  <a:lnTo>
                    <a:pt x="18217" y="21772"/>
                  </a:lnTo>
                  <a:lnTo>
                    <a:pt x="21805" y="23384"/>
                  </a:lnTo>
                  <a:lnTo>
                    <a:pt x="25415" y="25513"/>
                  </a:lnTo>
                  <a:lnTo>
                    <a:pt x="32660" y="26878"/>
                  </a:lnTo>
                  <a:lnTo>
                    <a:pt x="59772" y="27212"/>
                  </a:lnTo>
                  <a:lnTo>
                    <a:pt x="61619" y="27213"/>
                  </a:lnTo>
                  <a:lnTo>
                    <a:pt x="65285" y="25601"/>
                  </a:lnTo>
                  <a:lnTo>
                    <a:pt x="67109" y="24325"/>
                  </a:lnTo>
                  <a:lnTo>
                    <a:pt x="81025" y="21316"/>
                  </a:lnTo>
                  <a:lnTo>
                    <a:pt x="85626" y="18076"/>
                  </a:lnTo>
                  <a:lnTo>
                    <a:pt x="92224" y="16397"/>
                  </a:lnTo>
                  <a:lnTo>
                    <a:pt x="9252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SMARTInkShape-168"/>
            <p:cNvSpPr/>
            <p:nvPr>
              <p:custDataLst>
                <p:tags r:id="rId21"/>
              </p:custDataLst>
            </p:nvPr>
          </p:nvSpPr>
          <p:spPr>
            <a:xfrm>
              <a:off x="8643257" y="2468336"/>
              <a:ext cx="81644" cy="15552"/>
            </a:xfrm>
            <a:custGeom>
              <a:avLst/>
              <a:gdLst/>
              <a:ahLst/>
              <a:cxnLst/>
              <a:rect l="0" t="0" r="0" b="0"/>
              <a:pathLst>
                <a:path w="81644" h="15552">
                  <a:moveTo>
                    <a:pt x="0" y="0"/>
                  </a:moveTo>
                  <a:lnTo>
                    <a:pt x="0" y="0"/>
                  </a:lnTo>
                  <a:lnTo>
                    <a:pt x="0" y="8266"/>
                  </a:lnTo>
                  <a:lnTo>
                    <a:pt x="605" y="9139"/>
                  </a:lnTo>
                  <a:lnTo>
                    <a:pt x="1613" y="9721"/>
                  </a:lnTo>
                  <a:lnTo>
                    <a:pt x="5920" y="10541"/>
                  </a:lnTo>
                  <a:lnTo>
                    <a:pt x="7576" y="10655"/>
                  </a:lnTo>
                  <a:lnTo>
                    <a:pt x="11027" y="12396"/>
                  </a:lnTo>
                  <a:lnTo>
                    <a:pt x="12794" y="13707"/>
                  </a:lnTo>
                  <a:lnTo>
                    <a:pt x="17983" y="15163"/>
                  </a:lnTo>
                  <a:lnTo>
                    <a:pt x="21061" y="15551"/>
                  </a:lnTo>
                  <a:lnTo>
                    <a:pt x="26092" y="14370"/>
                  </a:lnTo>
                  <a:lnTo>
                    <a:pt x="28280" y="13208"/>
                  </a:lnTo>
                  <a:lnTo>
                    <a:pt x="30345" y="13039"/>
                  </a:lnTo>
                  <a:lnTo>
                    <a:pt x="34250" y="14463"/>
                  </a:lnTo>
                  <a:lnTo>
                    <a:pt x="39615" y="13887"/>
                  </a:lnTo>
                  <a:lnTo>
                    <a:pt x="42738" y="12886"/>
                  </a:lnTo>
                  <a:lnTo>
                    <a:pt x="44820" y="12824"/>
                  </a:lnTo>
                  <a:lnTo>
                    <a:pt x="46210" y="13388"/>
                  </a:lnTo>
                  <a:lnTo>
                    <a:pt x="47135" y="14368"/>
                  </a:lnTo>
                  <a:lnTo>
                    <a:pt x="48357" y="14417"/>
                  </a:lnTo>
                  <a:lnTo>
                    <a:pt x="54421" y="11275"/>
                  </a:lnTo>
                  <a:lnTo>
                    <a:pt x="62512" y="10900"/>
                  </a:lnTo>
                  <a:lnTo>
                    <a:pt x="63446" y="10291"/>
                  </a:lnTo>
                  <a:lnTo>
                    <a:pt x="64070" y="9279"/>
                  </a:lnTo>
                  <a:lnTo>
                    <a:pt x="64484" y="8000"/>
                  </a:lnTo>
                  <a:lnTo>
                    <a:pt x="65366" y="7148"/>
                  </a:lnTo>
                  <a:lnTo>
                    <a:pt x="69928" y="5667"/>
                  </a:lnTo>
                  <a:lnTo>
                    <a:pt x="73401" y="5509"/>
                  </a:lnTo>
                  <a:lnTo>
                    <a:pt x="74334" y="4882"/>
                  </a:lnTo>
                  <a:lnTo>
                    <a:pt x="74956" y="3860"/>
                  </a:lnTo>
                  <a:lnTo>
                    <a:pt x="75371" y="2573"/>
                  </a:lnTo>
                  <a:lnTo>
                    <a:pt x="76252" y="2320"/>
                  </a:lnTo>
                  <a:lnTo>
                    <a:pt x="81643" y="54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SMARTInkShape-169"/>
            <p:cNvSpPr/>
            <p:nvPr>
              <p:custDataLst>
                <p:tags r:id="rId22"/>
              </p:custDataLst>
            </p:nvPr>
          </p:nvSpPr>
          <p:spPr>
            <a:xfrm>
              <a:off x="8534413" y="2506436"/>
              <a:ext cx="86980" cy="108000"/>
            </a:xfrm>
            <a:custGeom>
              <a:avLst/>
              <a:gdLst/>
              <a:ahLst/>
              <a:cxnLst/>
              <a:rect l="0" t="0" r="0" b="0"/>
              <a:pathLst>
                <a:path w="86980" h="108000">
                  <a:moveTo>
                    <a:pt x="10873" y="21771"/>
                  </a:moveTo>
                  <a:lnTo>
                    <a:pt x="10873" y="21771"/>
                  </a:lnTo>
                  <a:lnTo>
                    <a:pt x="7983" y="21771"/>
                  </a:lnTo>
                  <a:lnTo>
                    <a:pt x="7132" y="22376"/>
                  </a:lnTo>
                  <a:lnTo>
                    <a:pt x="6565" y="23384"/>
                  </a:lnTo>
                  <a:lnTo>
                    <a:pt x="5654" y="26457"/>
                  </a:lnTo>
                  <a:lnTo>
                    <a:pt x="1733" y="31410"/>
                  </a:lnTo>
                  <a:lnTo>
                    <a:pt x="505" y="36454"/>
                  </a:lnTo>
                  <a:lnTo>
                    <a:pt x="0" y="61902"/>
                  </a:lnTo>
                  <a:lnTo>
                    <a:pt x="593" y="79736"/>
                  </a:lnTo>
                  <a:lnTo>
                    <a:pt x="4332" y="88805"/>
                  </a:lnTo>
                  <a:lnTo>
                    <a:pt x="9402" y="97594"/>
                  </a:lnTo>
                  <a:lnTo>
                    <a:pt x="9892" y="99534"/>
                  </a:lnTo>
                  <a:lnTo>
                    <a:pt x="11429" y="100827"/>
                  </a:lnTo>
                  <a:lnTo>
                    <a:pt x="20973" y="104516"/>
                  </a:lnTo>
                  <a:lnTo>
                    <a:pt x="23049" y="105963"/>
                  </a:lnTo>
                  <a:lnTo>
                    <a:pt x="31749" y="107999"/>
                  </a:lnTo>
                  <a:lnTo>
                    <a:pt x="36883" y="106863"/>
                  </a:lnTo>
                  <a:lnTo>
                    <a:pt x="59228" y="92617"/>
                  </a:lnTo>
                  <a:lnTo>
                    <a:pt x="63837" y="87784"/>
                  </a:lnTo>
                  <a:lnTo>
                    <a:pt x="79825" y="61721"/>
                  </a:lnTo>
                  <a:lnTo>
                    <a:pt x="84656" y="52087"/>
                  </a:lnTo>
                  <a:lnTo>
                    <a:pt x="86979" y="26454"/>
                  </a:lnTo>
                  <a:lnTo>
                    <a:pt x="85418" y="22240"/>
                  </a:lnTo>
                  <a:lnTo>
                    <a:pt x="74276" y="9098"/>
                  </a:lnTo>
                  <a:lnTo>
                    <a:pt x="70701" y="7068"/>
                  </a:lnTo>
                  <a:lnTo>
                    <a:pt x="60931" y="5538"/>
                  </a:lnTo>
                  <a:lnTo>
                    <a:pt x="48981" y="5443"/>
                  </a:lnTo>
                  <a:lnTo>
                    <a:pt x="43754" y="224"/>
                  </a:lnTo>
                  <a:lnTo>
                    <a:pt x="43574" y="3180"/>
                  </a:lnTo>
                  <a:lnTo>
                    <a:pt x="4353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170"/>
            <p:cNvSpPr/>
            <p:nvPr>
              <p:custDataLst>
                <p:tags r:id="rId23"/>
              </p:custDataLst>
            </p:nvPr>
          </p:nvSpPr>
          <p:spPr>
            <a:xfrm>
              <a:off x="8452757" y="2430236"/>
              <a:ext cx="119744" cy="195944"/>
            </a:xfrm>
            <a:custGeom>
              <a:avLst/>
              <a:gdLst/>
              <a:ahLst/>
              <a:cxnLst/>
              <a:rect l="0" t="0" r="0" b="0"/>
              <a:pathLst>
                <a:path w="119744" h="195944">
                  <a:moveTo>
                    <a:pt x="119743" y="0"/>
                  </a:moveTo>
                  <a:lnTo>
                    <a:pt x="119743" y="0"/>
                  </a:lnTo>
                  <a:lnTo>
                    <a:pt x="116853" y="0"/>
                  </a:lnTo>
                  <a:lnTo>
                    <a:pt x="116002" y="604"/>
                  </a:lnTo>
                  <a:lnTo>
                    <a:pt x="115435" y="1612"/>
                  </a:lnTo>
                  <a:lnTo>
                    <a:pt x="115056" y="2889"/>
                  </a:lnTo>
                  <a:lnTo>
                    <a:pt x="114200" y="3740"/>
                  </a:lnTo>
                  <a:lnTo>
                    <a:pt x="108801" y="5898"/>
                  </a:lnTo>
                  <a:lnTo>
                    <a:pt x="104675" y="9139"/>
                  </a:lnTo>
                  <a:lnTo>
                    <a:pt x="101354" y="10109"/>
                  </a:lnTo>
                  <a:lnTo>
                    <a:pt x="97862" y="13766"/>
                  </a:lnTo>
                  <a:lnTo>
                    <a:pt x="81640" y="38511"/>
                  </a:lnTo>
                  <a:lnTo>
                    <a:pt x="74586" y="49107"/>
                  </a:lnTo>
                  <a:lnTo>
                    <a:pt x="64256" y="63524"/>
                  </a:lnTo>
                  <a:lnTo>
                    <a:pt x="49791" y="89959"/>
                  </a:lnTo>
                  <a:lnTo>
                    <a:pt x="38445" y="114678"/>
                  </a:lnTo>
                  <a:lnTo>
                    <a:pt x="28470" y="137823"/>
                  </a:lnTo>
                  <a:lnTo>
                    <a:pt x="15532" y="164045"/>
                  </a:lnTo>
                  <a:lnTo>
                    <a:pt x="5524" y="184258"/>
                  </a:lnTo>
                  <a:lnTo>
                    <a:pt x="847" y="189558"/>
                  </a:lnTo>
                  <a:lnTo>
                    <a:pt x="0" y="1959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171"/>
            <p:cNvSpPr/>
            <p:nvPr>
              <p:custDataLst>
                <p:tags r:id="rId24"/>
              </p:custDataLst>
            </p:nvPr>
          </p:nvSpPr>
          <p:spPr>
            <a:xfrm>
              <a:off x="8414657" y="2452007"/>
              <a:ext cx="119744" cy="103415"/>
            </a:xfrm>
            <a:custGeom>
              <a:avLst/>
              <a:gdLst/>
              <a:ahLst/>
              <a:cxnLst/>
              <a:rect l="0" t="0" r="0" b="0"/>
              <a:pathLst>
                <a:path w="119744" h="103415">
                  <a:moveTo>
                    <a:pt x="0" y="0"/>
                  </a:moveTo>
                  <a:lnTo>
                    <a:pt x="0" y="0"/>
                  </a:lnTo>
                  <a:lnTo>
                    <a:pt x="23818" y="0"/>
                  </a:lnTo>
                  <a:lnTo>
                    <a:pt x="24950" y="605"/>
                  </a:lnTo>
                  <a:lnTo>
                    <a:pt x="25705" y="1613"/>
                  </a:lnTo>
                  <a:lnTo>
                    <a:pt x="26208" y="2889"/>
                  </a:lnTo>
                  <a:lnTo>
                    <a:pt x="27148" y="3741"/>
                  </a:lnTo>
                  <a:lnTo>
                    <a:pt x="29806" y="4686"/>
                  </a:lnTo>
                  <a:lnTo>
                    <a:pt x="36440" y="5898"/>
                  </a:lnTo>
                  <a:lnTo>
                    <a:pt x="41774" y="9139"/>
                  </a:lnTo>
                  <a:lnTo>
                    <a:pt x="47185" y="10973"/>
                  </a:lnTo>
                  <a:lnTo>
                    <a:pt x="74386" y="35685"/>
                  </a:lnTo>
                  <a:lnTo>
                    <a:pt x="91394" y="43880"/>
                  </a:lnTo>
                  <a:lnTo>
                    <a:pt x="99561" y="50867"/>
                  </a:lnTo>
                  <a:lnTo>
                    <a:pt x="101702" y="56071"/>
                  </a:lnTo>
                  <a:lnTo>
                    <a:pt x="103259" y="61811"/>
                  </a:lnTo>
                  <a:lnTo>
                    <a:pt x="109185" y="70424"/>
                  </a:lnTo>
                  <a:lnTo>
                    <a:pt x="112026" y="74238"/>
                  </a:lnTo>
                  <a:lnTo>
                    <a:pt x="113290" y="77948"/>
                  </a:lnTo>
                  <a:lnTo>
                    <a:pt x="114232" y="79180"/>
                  </a:lnTo>
                  <a:lnTo>
                    <a:pt x="117842" y="81518"/>
                  </a:lnTo>
                  <a:lnTo>
                    <a:pt x="118898" y="84208"/>
                  </a:lnTo>
                  <a:lnTo>
                    <a:pt x="119743" y="10341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SMARTInkShape-Group72"/>
          <p:cNvGrpSpPr/>
          <p:nvPr/>
        </p:nvGrpSpPr>
        <p:grpSpPr>
          <a:xfrm>
            <a:off x="8382000" y="3214007"/>
            <a:ext cx="375558" cy="103416"/>
            <a:chOff x="8382000" y="3214007"/>
            <a:chExt cx="375558" cy="103416"/>
          </a:xfrm>
        </p:grpSpPr>
        <p:sp>
          <p:nvSpPr>
            <p:cNvPr id="44" name="SMARTInkShape-172"/>
            <p:cNvSpPr/>
            <p:nvPr>
              <p:custDataLst>
                <p:tags r:id="rId17"/>
              </p:custDataLst>
            </p:nvPr>
          </p:nvSpPr>
          <p:spPr>
            <a:xfrm>
              <a:off x="8398328" y="3285008"/>
              <a:ext cx="359230" cy="32415"/>
            </a:xfrm>
            <a:custGeom>
              <a:avLst/>
              <a:gdLst/>
              <a:ahLst/>
              <a:cxnLst/>
              <a:rect l="0" t="0" r="0" b="0"/>
              <a:pathLst>
                <a:path w="359230" h="32415">
                  <a:moveTo>
                    <a:pt x="0" y="32414"/>
                  </a:moveTo>
                  <a:lnTo>
                    <a:pt x="0" y="32414"/>
                  </a:lnTo>
                  <a:lnTo>
                    <a:pt x="2890" y="32414"/>
                  </a:lnTo>
                  <a:lnTo>
                    <a:pt x="3741" y="31809"/>
                  </a:lnTo>
                  <a:lnTo>
                    <a:pt x="4310" y="30801"/>
                  </a:lnTo>
                  <a:lnTo>
                    <a:pt x="4687" y="29524"/>
                  </a:lnTo>
                  <a:lnTo>
                    <a:pt x="10642" y="21818"/>
                  </a:lnTo>
                  <a:lnTo>
                    <a:pt x="19219" y="13196"/>
                  </a:lnTo>
                  <a:lnTo>
                    <a:pt x="22249" y="11777"/>
                  </a:lnTo>
                  <a:lnTo>
                    <a:pt x="47499" y="7772"/>
                  </a:lnTo>
                  <a:lnTo>
                    <a:pt x="74618" y="580"/>
                  </a:lnTo>
                  <a:lnTo>
                    <a:pt x="85341" y="0"/>
                  </a:lnTo>
                  <a:lnTo>
                    <a:pt x="90947" y="1477"/>
                  </a:lnTo>
                  <a:lnTo>
                    <a:pt x="96059" y="3545"/>
                  </a:lnTo>
                  <a:lnTo>
                    <a:pt x="121457" y="5102"/>
                  </a:lnTo>
                  <a:lnTo>
                    <a:pt x="147184" y="5187"/>
                  </a:lnTo>
                  <a:lnTo>
                    <a:pt x="162748" y="5800"/>
                  </a:lnTo>
                  <a:lnTo>
                    <a:pt x="185823" y="9885"/>
                  </a:lnTo>
                  <a:lnTo>
                    <a:pt x="212373" y="14850"/>
                  </a:lnTo>
                  <a:lnTo>
                    <a:pt x="234064" y="15841"/>
                  </a:lnTo>
                  <a:lnTo>
                    <a:pt x="259559" y="16037"/>
                  </a:lnTo>
                  <a:lnTo>
                    <a:pt x="282694" y="16075"/>
                  </a:lnTo>
                  <a:lnTo>
                    <a:pt x="306458" y="16689"/>
                  </a:lnTo>
                  <a:lnTo>
                    <a:pt x="329344" y="20771"/>
                  </a:lnTo>
                  <a:lnTo>
                    <a:pt x="335464" y="19579"/>
                  </a:lnTo>
                  <a:lnTo>
                    <a:pt x="342310" y="17120"/>
                  </a:lnTo>
                  <a:lnTo>
                    <a:pt x="359229" y="16085"/>
                  </a:lnTo>
                  <a:lnTo>
                    <a:pt x="353787" y="1608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173"/>
            <p:cNvSpPr/>
            <p:nvPr>
              <p:custDataLst>
                <p:tags r:id="rId18"/>
              </p:custDataLst>
            </p:nvPr>
          </p:nvSpPr>
          <p:spPr>
            <a:xfrm>
              <a:off x="8382000" y="3214007"/>
              <a:ext cx="299358" cy="21773"/>
            </a:xfrm>
            <a:custGeom>
              <a:avLst/>
              <a:gdLst/>
              <a:ahLst/>
              <a:cxnLst/>
              <a:rect l="0" t="0" r="0" b="0"/>
              <a:pathLst>
                <a:path w="299358" h="21773">
                  <a:moveTo>
                    <a:pt x="0" y="0"/>
                  </a:moveTo>
                  <a:lnTo>
                    <a:pt x="0" y="0"/>
                  </a:lnTo>
                  <a:lnTo>
                    <a:pt x="2890" y="0"/>
                  </a:lnTo>
                  <a:lnTo>
                    <a:pt x="3741" y="605"/>
                  </a:lnTo>
                  <a:lnTo>
                    <a:pt x="4308" y="1613"/>
                  </a:lnTo>
                  <a:lnTo>
                    <a:pt x="5376" y="5219"/>
                  </a:lnTo>
                  <a:lnTo>
                    <a:pt x="13708" y="5441"/>
                  </a:lnTo>
                  <a:lnTo>
                    <a:pt x="14582" y="6046"/>
                  </a:lnTo>
                  <a:lnTo>
                    <a:pt x="15164" y="7055"/>
                  </a:lnTo>
                  <a:lnTo>
                    <a:pt x="15552" y="8332"/>
                  </a:lnTo>
                  <a:lnTo>
                    <a:pt x="16416" y="9183"/>
                  </a:lnTo>
                  <a:lnTo>
                    <a:pt x="18988" y="10129"/>
                  </a:lnTo>
                  <a:lnTo>
                    <a:pt x="46189" y="10873"/>
                  </a:lnTo>
                  <a:lnTo>
                    <a:pt x="72087" y="10885"/>
                  </a:lnTo>
                  <a:lnTo>
                    <a:pt x="99251" y="10886"/>
                  </a:lnTo>
                  <a:lnTo>
                    <a:pt x="122571" y="10886"/>
                  </a:lnTo>
                  <a:lnTo>
                    <a:pt x="136909" y="12498"/>
                  </a:lnTo>
                  <a:lnTo>
                    <a:pt x="159655" y="19565"/>
                  </a:lnTo>
                  <a:lnTo>
                    <a:pt x="185296" y="21481"/>
                  </a:lnTo>
                  <a:lnTo>
                    <a:pt x="212303" y="21733"/>
                  </a:lnTo>
                  <a:lnTo>
                    <a:pt x="239011" y="21768"/>
                  </a:lnTo>
                  <a:lnTo>
                    <a:pt x="264857" y="21771"/>
                  </a:lnTo>
                  <a:lnTo>
                    <a:pt x="290947" y="16395"/>
                  </a:lnTo>
                  <a:lnTo>
                    <a:pt x="291936" y="15768"/>
                  </a:lnTo>
                  <a:lnTo>
                    <a:pt x="292595" y="14746"/>
                  </a:lnTo>
                  <a:lnTo>
                    <a:pt x="293035" y="13459"/>
                  </a:lnTo>
                  <a:lnTo>
                    <a:pt x="293933" y="12601"/>
                  </a:lnTo>
                  <a:lnTo>
                    <a:pt x="299356" y="10886"/>
                  </a:lnTo>
                  <a:lnTo>
                    <a:pt x="299357" y="10886"/>
                  </a:lnTo>
                  <a:lnTo>
                    <a:pt x="296467" y="13775"/>
                  </a:lnTo>
                  <a:lnTo>
                    <a:pt x="293436" y="15194"/>
                  </a:lnTo>
                  <a:lnTo>
                    <a:pt x="291781" y="15572"/>
                  </a:lnTo>
                  <a:lnTo>
                    <a:pt x="290678" y="16429"/>
                  </a:lnTo>
                  <a:lnTo>
                    <a:pt x="288472" y="217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13314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358"/>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10;&#10;\end{document}"/>
  <p:tag name="IGUANATEXSIZE" val="2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_j := \theta_j - \alpha \frac{\partial}{\partial \theta_j} J(\theta)&#10;$&#10;&#10;\end{document}"/>
  <p:tag name="IGUANATEXSIZE" val="32"/>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32"/>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isplaystyle&#10;\min_\theta J(\theta)&#10;$&#10;&#10;\end{document}"/>
  <p:tag name="IGUANATEXSIZE" val="24"/>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4"/>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3}&#10;$&#10;&#10;\end{document}"/>
  <p:tag name="IGUANATEXSIZE" val="24"/>
</p:tagLst>
</file>

<file path=ppt/tags/tag105.xml><?xml version="1.0" encoding="utf-8"?>
<p:tagLst xmlns:a="http://schemas.openxmlformats.org/drawingml/2006/main" xmlns:r="http://schemas.openxmlformats.org/officeDocument/2006/relationships" xmlns:p="http://schemas.openxmlformats.org/presentationml/2006/main">
  <p:tag name="HIGHLIGHTER" val="false"/>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16"/>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4"/>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16"/>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16"/>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10;&#10;\end{document}"/>
  <p:tag name="IGUANATEXSIZE" val="28"/>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4"/>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4"/>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4"/>
</p:tagLst>
</file>

<file path=ppt/tags/tag113.xml><?xml version="1.0" encoding="utf-8"?>
<p:tagLst xmlns:a="http://schemas.openxmlformats.org/drawingml/2006/main" xmlns:r="http://schemas.openxmlformats.org/officeDocument/2006/relationships" xmlns:p="http://schemas.openxmlformats.org/presentationml/2006/main">
  <p:tag name="HIGHLIGHTER" val="false"/>
</p:tagLst>
</file>

<file path=ppt/tags/tag114.xml><?xml version="1.0" encoding="utf-8"?>
<p:tagLst xmlns:a="http://schemas.openxmlformats.org/drawingml/2006/main" xmlns:r="http://schemas.openxmlformats.org/officeDocument/2006/relationships" xmlns:p="http://schemas.openxmlformats.org/presentationml/2006/main">
  <p:tag name="HIGHLIGHTER" val="false"/>
</p:tagLst>
</file>

<file path=ppt/tags/tag115.xml><?xml version="1.0" encoding="utf-8"?>
<p:tagLst xmlns:a="http://schemas.openxmlformats.org/drawingml/2006/main" xmlns:r="http://schemas.openxmlformats.org/officeDocument/2006/relationships" xmlns:p="http://schemas.openxmlformats.org/presentationml/2006/main">
  <p:tag name="HIGHLIGHTER" val="false"/>
</p:tagLst>
</file>

<file path=ppt/tags/tag116.xml><?xml version="1.0" encoding="utf-8"?>
<p:tagLst xmlns:a="http://schemas.openxmlformats.org/drawingml/2006/main" xmlns:r="http://schemas.openxmlformats.org/officeDocument/2006/relationships" xmlns:p="http://schemas.openxmlformats.org/presentationml/2006/main">
  <p:tag name="HIGHLIGHTER" val="false"/>
</p:tagLst>
</file>

<file path=ppt/tags/tag117.xml><?xml version="1.0" encoding="utf-8"?>
<p:tagLst xmlns:a="http://schemas.openxmlformats.org/drawingml/2006/main" xmlns:r="http://schemas.openxmlformats.org/officeDocument/2006/relationships" xmlns:p="http://schemas.openxmlformats.org/presentationml/2006/main">
  <p:tag name="HIGHLIGHTER" val="false"/>
</p:tagLst>
</file>

<file path=ppt/tags/tag118.xml><?xml version="1.0" encoding="utf-8"?>
<p:tagLst xmlns:a="http://schemas.openxmlformats.org/drawingml/2006/main" xmlns:r="http://schemas.openxmlformats.org/officeDocument/2006/relationships" xmlns:p="http://schemas.openxmlformats.org/presentationml/2006/main">
  <p:tag name="HIGHLIGHTER" val="false"/>
</p:tagLst>
</file>

<file path=ppt/tags/tag119.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_1 + \theta_2 x_2 + \dots + \theta_n x_n$&#10;&#10;\end{document}"/>
  <p:tag name="IGUANATEXSIZE" val="28"/>
</p:tagLst>
</file>

<file path=ppt/tags/tag120.xml><?xml version="1.0" encoding="utf-8"?>
<p:tagLst xmlns:a="http://schemas.openxmlformats.org/drawingml/2006/main" xmlns:r="http://schemas.openxmlformats.org/officeDocument/2006/relationships" xmlns:p="http://schemas.openxmlformats.org/presentationml/2006/main">
  <p:tag name="HIGHLIGHTER" val="false"/>
</p:tagLst>
</file>

<file path=ppt/tags/tag121.xml><?xml version="1.0" encoding="utf-8"?>
<p:tagLst xmlns:a="http://schemas.openxmlformats.org/drawingml/2006/main" xmlns:r="http://schemas.openxmlformats.org/officeDocument/2006/relationships" xmlns:p="http://schemas.openxmlformats.org/presentationml/2006/main">
  <p:tag name="HIGHLIGHTER" val="false"/>
</p:tagLst>
</file>

<file path=ppt/tags/tag122.xml><?xml version="1.0" encoding="utf-8"?>
<p:tagLst xmlns:a="http://schemas.openxmlformats.org/drawingml/2006/main" xmlns:r="http://schemas.openxmlformats.org/officeDocument/2006/relationships" xmlns:p="http://schemas.openxmlformats.org/presentationml/2006/main">
  <p:tag name="HIGHLIGHTER" val="false"/>
</p:tagLst>
</file>

<file path=ppt/tags/tag123.xml><?xml version="1.0" encoding="utf-8"?>
<p:tagLst xmlns:a="http://schemas.openxmlformats.org/drawingml/2006/main" xmlns:r="http://schemas.openxmlformats.org/officeDocument/2006/relationships" xmlns:p="http://schemas.openxmlformats.org/presentationml/2006/main">
  <p:tag name="HIGHLIGHTER" val="false"/>
</p:tagLst>
</file>

<file path=ppt/tags/tag124.xml><?xml version="1.0" encoding="utf-8"?>
<p:tagLst xmlns:a="http://schemas.openxmlformats.org/drawingml/2006/main" xmlns:r="http://schemas.openxmlformats.org/officeDocument/2006/relationships" xmlns:p="http://schemas.openxmlformats.org/presentationml/2006/main">
  <p:tag name="HIGHLIGHTER" val="false"/>
</p:tagLst>
</file>

<file path=ppt/tags/tag125.xml><?xml version="1.0" encoding="utf-8"?>
<p:tagLst xmlns:a="http://schemas.openxmlformats.org/drawingml/2006/main" xmlns:r="http://schemas.openxmlformats.org/officeDocument/2006/relationships" xmlns:p="http://schemas.openxmlformats.org/presentationml/2006/main">
  <p:tag name="HIGHLIGHTER" val="false"/>
</p:tagLst>
</file>

<file path=ppt/tags/tag126.xml><?xml version="1.0" encoding="utf-8"?>
<p:tagLst xmlns:a="http://schemas.openxmlformats.org/drawingml/2006/main" xmlns:r="http://schemas.openxmlformats.org/officeDocument/2006/relationships" xmlns:p="http://schemas.openxmlformats.org/presentationml/2006/main">
  <p:tag name="HIGHLIGHTER" val="false"/>
</p:tagLst>
</file>

<file path=ppt/tags/tag127.xml><?xml version="1.0" encoding="utf-8"?>
<p:tagLst xmlns:a="http://schemas.openxmlformats.org/drawingml/2006/main" xmlns:r="http://schemas.openxmlformats.org/officeDocument/2006/relationships" xmlns:p="http://schemas.openxmlformats.org/presentationml/2006/main">
  <p:tag name="HIGHLIGHTER" val="false"/>
</p:tagLst>
</file>

<file path=ppt/tags/tag128.xml><?xml version="1.0" encoding="utf-8"?>
<p:tagLst xmlns:a="http://schemas.openxmlformats.org/drawingml/2006/main" xmlns:r="http://schemas.openxmlformats.org/officeDocument/2006/relationships" xmlns:p="http://schemas.openxmlformats.org/presentationml/2006/main">
  <p:tag name="HIGHLIGHTER" val="false"/>
</p:tagLst>
</file>

<file path=ppt/tags/tag129.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10;&#10;$x_0 = 1$&#10;&#10;\end{document}"/>
  <p:tag name="IGUANATEXSIZE" val="28"/>
</p:tagLst>
</file>

<file path=ppt/tags/tag130.xml><?xml version="1.0" encoding="utf-8"?>
<p:tagLst xmlns:a="http://schemas.openxmlformats.org/drawingml/2006/main" xmlns:r="http://schemas.openxmlformats.org/officeDocument/2006/relationships" xmlns:p="http://schemas.openxmlformats.org/presentationml/2006/main">
  <p:tag name="HIGHLIGHTER" val="false"/>
</p:tagLst>
</file>

<file path=ppt/tags/tag131.xml><?xml version="1.0" encoding="utf-8"?>
<p:tagLst xmlns:a="http://schemas.openxmlformats.org/drawingml/2006/main" xmlns:r="http://schemas.openxmlformats.org/officeDocument/2006/relationships" xmlns:p="http://schemas.openxmlformats.org/presentationml/2006/main">
  <p:tag name="HIGHLIGHTER" val="false"/>
</p:tagLst>
</file>

<file path=ppt/tags/tag132.xml><?xml version="1.0" encoding="utf-8"?>
<p:tagLst xmlns:a="http://schemas.openxmlformats.org/drawingml/2006/main" xmlns:r="http://schemas.openxmlformats.org/officeDocument/2006/relationships" xmlns:p="http://schemas.openxmlformats.org/presentationml/2006/main">
  <p:tag name="HIGHLIGHTER" val="false"/>
</p:tagLst>
</file>

<file path=ppt/tags/tag133.xml><?xml version="1.0" encoding="utf-8"?>
<p:tagLst xmlns:a="http://schemas.openxmlformats.org/drawingml/2006/main" xmlns:r="http://schemas.openxmlformats.org/officeDocument/2006/relationships" xmlns:p="http://schemas.openxmlformats.org/presentationml/2006/main">
  <p:tag name="HIGHLIGHTER" val="false"/>
</p:tagLst>
</file>

<file path=ppt/tags/tag134.xml><?xml version="1.0" encoding="utf-8"?>
<p:tagLst xmlns:a="http://schemas.openxmlformats.org/drawingml/2006/main" xmlns:r="http://schemas.openxmlformats.org/officeDocument/2006/relationships" xmlns:p="http://schemas.openxmlformats.org/presentationml/2006/main">
  <p:tag name="HIGHLIGHTER" val="false"/>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8"/>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8"/>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4"/>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8"/>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ots, 0.001, 0.000, 0.01, 0.000, 0.1, 0.000, 1, \dots&#10;$&#10;&#10;\end{document}"/>
  <p:tag name="IGUANATEXSIZE" val="28"/>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 \theta_0 + \theta_1 \times frontage + \theta_2 \times depth&#10;$&#10;&#10;\end{document}"/>
  <p:tag name="IGUANATEXSIZE" val="24"/>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10;&#10;\end{document}"/>
  <p:tag name="IGUANATEXSIZE" val="32"/>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_0 + \theta_1 x + \theta_2 x^2&#10;$&#10;&#10;\end{document}"/>
  <p:tag name="IGUANATEXSIZE" val="24"/>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_0 + \theta_1 x + \theta_2 x^2 + \theta_3 x^3&#10;$&#10;&#10;\end{document}"/>
  <p:tag name="IGUANATEXSIZE" val="24"/>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 = \theta_0 + \theta_1 x_1 + \theta_2 x_2 + \theta_3 x_3&#10;$&#10;&#10;\end{document}"/>
  <p:tag name="IGUANATEXSIZE" val="20"/>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 \theta_0 + \theta_1 (size) + \theta_2 (size)^2 + \theta_3 (size)^3&#10;$&#10;&#10;\end{document}"/>
  <p:tag name="IGUANATEXSIZE" val="20"/>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 = (size)&#10;$&#10;&#10;\end{document}"/>
  <p:tag name="IGUANATEXSIZE" val="20"/>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 = (size)^2&#10;$&#10;&#10;\end{document}"/>
  <p:tag name="IGUANATEXSIZE" val="20"/>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 = (size)^3&#10;$&#10;&#10;\end{document}"/>
  <p:tag name="IGUANATEXSIZE" val="20"/>
</p:tagLst>
</file>

<file path=ppt/tags/tag1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 \theta_0 + \theta_1 (size) + \theta_2 (size)^2&#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 \theta_0 + \theta_1 (size) + \theta_2 \sqrt{(size)}&#10;$&#10;&#10;\end{document}"/>
  <p:tag name="IGUANATEXSIZE" val="20"/>
</p:tagLst>
</file>

<file path=ppt/tags/tag1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10;$&#10;% \delta_i^{(l)} = \left(\sum_j W_{ji}^{(l)} \delta_j^{(l+1)}\right) f'(z_i^{(l)})&#10;&#10;&#10;&#10;\end{document}"/>
  <p:tag name="IGUANATEXSIZE" val="24"/>
</p:tagLst>
</file>

<file path=ppt/tags/tag1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10;$ &#10;&#10;% \delta_i^{(l)} = \left(\sum_j W_{ji}^{(l)} \delta_j^{(l+1)}\right) f'(z_i^{(l)})&#10;&#10;&#10;&#10;\end{document}"/>
  <p:tag name="IGUANATEXSIZE" val="24"/>
</p:tagLst>
</file>

<file path=ppt/tags/tag1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10;$&#10;% \delta_i^{(l)} = \left(\sum_j W_{ji}^{(l)} \delta_j^{(l+1)}\right) f'(z_i^{(l)})&#10;&#10;&#10;&#10;\end{document}"/>
  <p:tag name="IGUANATEXSIZE" val="28"/>
</p:tagLst>
</file>

<file path=ppt/tags/tag1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 $(\theta \in \mathbb{R})$&#10;&#10;\end{document}"/>
  <p:tag name="IGUANATEXSIZE" val="24"/>
</p:tagLst>
</file>

<file path=ppt/tags/tag1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J(\theta) = a\theta^2 + b\theta + c&#10;$&#10;&#10;\end{document}"/>
  <p:tag name="IGUANATEXSIZE" val="24"/>
</p:tagLst>
</file>

<file path=ppt/tags/tag1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10;$&#10;% \delta_i^{(l)} = \left(\sum_j W_{ji}^{(l)} \delta_j^{(l+1)}\right) f'(z_i^{(l)})&#10;&#10;&#10;&#10;\end{document}"/>
  <p:tag name="IGUANATEXSIZE" val="24"/>
</p:tagLst>
</file>

<file path=ppt/tags/tag1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10;$ &#10;&#10;% \delta_i^{(l)} = \left(\sum_j W_{ji}^{(l)} \delta_j^{(l+1)}\right) f'(z_i^{(l)})&#10;&#10;&#10;&#10;\end{document}"/>
  <p:tag name="IGUANATEXSIZE" val="24"/>
</p:tagLst>
</file>

<file path=ppt/tags/tag1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theta \in \mathbb{R}^{n+1}&#10;$&#10;&#10;\end{document}"/>
  <p:tag name="IGUANATEXSIZE" val="24"/>
</p:tagLst>
</file>

<file path=ppt/tags/tag1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displaystyle&#10;J(\theta_0, \theta_1, \dots, \theta_m) = \frac{1}{2m} \sum^{m}_{i=1} (h_\theta(x^{(i)}) - y^{(i)})^2&#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frac{\partial}{\partial\theta_j} J(\theta) = \dots = 0&#10;$&#10;&#10;\end{document}"/>
  <p:tag name="IGUANATEXSIZE" val="24"/>
</p:tagLst>
</file>

<file path=ppt/tags/tag1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j&#10;$&#10;&#10;\end{document}"/>
  <p:tag name="IGUANATEXSIZE" val="24"/>
</p:tagLst>
</file>

<file path=ppt/tags/tag1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theta_0, \theta_1, \dots, \theta_n&#10;$&#10;&#10;\end{document}"/>
  <p:tag name="IGUANATEXSIZE" val="24"/>
</p:tagLst>
</file>

<file path=ppt/tags/tag1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0&#10;$&#10;&#10;\end{document}"/>
  <p:tag name="IGUANATEXSIZE" val="20"/>
</p:tagLst>
</file>

<file path=ppt/tags/tag1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10;$&#10;&#10;\end{document}"/>
  <p:tag name="IGUANATEXSIZE" val="20"/>
</p:tagLst>
</file>

<file path=ppt/tags/tag1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4&#10;$&#10;&#10;\end{document}"/>
  <p:tag name="IGUANATEXSIZE" val="20"/>
</p:tagLst>
</file>

<file path=ppt/tags/tag1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 = 4.&#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 \begin{bmatrix}&#10;1 &amp; 2104 &amp; 5 &amp; 1 &amp; 45 \\&#10;1 &amp; 1416 &amp; 3 &amp; 2 &amp; 40 \\&#10;1 &amp; 1534 &amp; 3 &amp; 2 &amp; 30 \\&#10;1 &amp; 852 &amp; 2 &amp; 1 &amp; 36 \\&#10;\end{bmatrix}&#10;$&#10;&#10;\end{document}"/>
  <p:tag name="IGUANATEXSIZE" val="20"/>
</p:tagLst>
</file>

<file path=ppt/tags/tag1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begin{bmatrix}&#10; 460\\&#10; 232\\&#10; 315\\&#10; 178&#10;\end{bmatrix}&#10;$&#10;&#10;\end{document}"/>
  <p:tag name="IGUANATEXSIZE" val="20"/>
</p:tagLst>
</file>

<file path=ppt/tags/tag1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 = (X^TX)^{-1}X^Ty&#10;$&#10;&#10;\end{document}"/>
  <p:tag name="IGUANATEXSIZE" val="20"/>
</p:tagLst>
</file>

<file path=ppt/tags/tag1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10;&#10;&#10;\end{document}"/>
  <p:tag name="IGUANATEXSIZE" val="28"/>
</p:tagLst>
</file>

<file path=ppt/tags/tag1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10;&#10;&#10;\end{document}"/>
  <p:tag name="IGUANATEXSIZE" val="28"/>
</p:tagLst>
</file>

<file path=ppt/tags/tag1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10;&#10;&#10;\end{document}"/>
  <p:tag name="IGUANATEXSIZE" val="28"/>
</p:tagLst>
</file>

<file path=ppt/tags/tag1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TX)^{-1}$&#10;&#10;&#10;\end{document}"/>
  <p:tag name="IGUANATEXSIZE" val="28"/>
</p:tagLst>
</file>

<file path=ppt/tags/tag1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10;&#10;&#10;\end{document}"/>
  <p:tag name="IGUANATEXSIZE" val="28"/>
</p:tagLst>
</file>

<file path=ppt/tags/tag1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10;&#10;&#10;\end{document}"/>
  <p:tag name="IGUANATEXSIZE" val="28"/>
</p:tagLst>
</file>

<file path=ppt/tags/tag1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10;&#10;&#10;\end{document}"/>
  <p:tag name="IGUANATEXSIZE" val="28"/>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10;$&#10;&#10;\end{document}"/>
  <p:tag name="IGUANATEXSIZE" val="24"/>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T x =  \theta_0 x_0 + \theta_1 x_1 + \theta_2 x_2 + \dots + \theta_n x_n$&#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y&#10;$&#10;&#10;\end{document}"/>
  <p:tag name="IGUANATEXSIZE" val="24"/>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0, \theta_1, \dots, \theta_n$&#10;&#10;\end{document}"/>
  <p:tag name="IGUANATEXSIZE" val="24"/>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J(\theta_0, \theta_1, \dots, \theta_n) = \frac{1}{2m} \sum^{m}_{i=1} (h_\theta (x^{(i)}) - y^{(i)})^2$&#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10;&#10;\end{document}"/>
  <p:tag name="IGUANATEXSIZE" val="32"/>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 = 0, \dots, n$&#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heta_j := \theta_j - \alpha &#10;\frac{\partial}{\partial \theta_j} J(\theta_0, \dots, \theta_n)&#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theta_0 := \theta_0 - \alpha \frac{1}{m} \sum^{m}_{i=1} (h_\theta (x^{(i)}) - y^{(i)})$&#10;&#10;\end{document}"/>
  <p:tag name="IGUANATEXSIZE" val="18"/>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0, \theta_1$&#10;&#10;\end{document}"/>
  <p:tag name="IGUANATEXSIZE" val="18"/>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theta_1 := \theta_1 - \alpha \frac{1}{m} \sum^{m}_{i=1} (h_\theta (x^{(i)}) - y^{(i)})x^{(i)}$&#10;&#10;\end{document}"/>
  <p:tag name="IGUANATEXSIZE" val="18"/>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artial}{\partial \theta_0} J(\theta)&#10;$&#10;&#10;\end{document}"/>
  <p:tag name="IGUANATEXSIZE" val="18"/>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 \geq 1)&#10;$&#10;&#10;\end{document}"/>
  <p:tag name="IGUANATEXSIZE" val="18"/>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i)}$&#10;&#10;\end{document}"/>
  <p:tag name="IGUANATEXSIZE" val="2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theta_j := \theta_j - &#10;\alpha \frac{1}{m} \sum^{m}_{i=1} (h_\theta (x^{(i)}) - y^{(i)})x^{(i)}_j$&#10;&#10;\end{document}"/>
  <p:tag name="IGUANATEXSIZE" val="18"/>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j$&#10;&#10;\end{document}"/>
  <p:tag name="IGUANATEXSIZE" val="18"/>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 = 0, \dots, n$&#10;&#10;\end{document}"/>
  <p:tag name="IGUANATEXSIZE" val="16"/>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0 := \theta_0 - &#10;\alpha \frac{1}{m} \displaystyle\sum^{m}_{i=1} (h_\theta (x^{(i)}) - y^{(i)})x^{(i)}_0$&#10;&#10;\end{document}"/>
  <p:tag name="IGUANATEXSIZE" val="18"/>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1 := \theta_1 - &#10;\alpha \frac{1}{m} \displaystyle\sum^{m}_{i=1} (h_\theta (x^{(i)}) - y^{(i)})x^{(i)}_1$&#10;&#10;\end{document}"/>
  <p:tag name="IGUANATEXSIZE" val="18"/>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2 := \theta_2 - &#10;\alpha \frac{1}{m} \displaystyle\sum^{m}_{i=1} (h_\theta (x^{(i)}) - y^{(i)})x^{(i)}_2$&#10;&#10;\end{document}"/>
  <p:tag name="IGUANATEXSIZE" val="18"/>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ots $&#10;&#10;&#10;\end{document}"/>
  <p:tag name="IGUANATEXSIZE" val="15"/>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i)}_j$&#10;&#10;\end{document}"/>
  <p:tag name="IGUANATEXSIZE" val="20"/>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end{document}"/>
  <p:tag name="IGUANATEXSIZE" val="24"/>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2$&#10;&#10;\end{document}"/>
  <p:tag name="IGUANATEXSIZE" val="24"/>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1$&#10;&#10;\end{document}"/>
  <p:tag name="IGUANATEXSIZE" val="24"/>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i^{th}$&#10;&#10;\end{document}"/>
  <p:tag name="IGUANATEXSIZE" val="2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1$&#10;&#10;\end{document}"/>
  <p:tag name="IGUANATEXSIZE" val="24"/>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2$&#10;&#10;\end{document}"/>
  <p:tag name="IGUANATEXSIZE" val="24"/>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 = \frac{size (feet^2)}{2000}$&#10;&#10;\end{document}"/>
  <p:tag name="IGUANATEXSIZE" val="24"/>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 = \frac{numbersdf    of bedrooms}{5}$&#10;&#10;\end{document}"/>
  <p:tag name="IGUANATEXSIZE" val="24"/>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theta)$&#10;&#10;\end{document}"/>
  <p:tag name="IGUANATEXSIZE" val="24"/>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theta)$&#10;&#10;\end{document}"/>
  <p:tag name="IGUANATEXSIZE" val="24"/>
</p:tagLst>
</file>

<file path=ppt/tags/tag86.xml><?xml version="1.0" encoding="utf-8"?>
<p:tagLst xmlns:a="http://schemas.openxmlformats.org/drawingml/2006/main" xmlns:r="http://schemas.openxmlformats.org/officeDocument/2006/relationships" xmlns:p="http://schemas.openxmlformats.org/presentationml/2006/main">
  <p:tag name="HIGHLIGHTER" val="false"/>
</p:tagLst>
</file>

<file path=ppt/tags/tag87.xml><?xml version="1.0" encoding="utf-8"?>
<p:tagLst xmlns:a="http://schemas.openxmlformats.org/drawingml/2006/main" xmlns:r="http://schemas.openxmlformats.org/officeDocument/2006/relationships" xmlns:p="http://schemas.openxmlformats.org/presentationml/2006/main">
  <p:tag name="HIGHLIGHTER" val="false"/>
</p:tagLst>
</file>

<file path=ppt/tags/tag88.xml><?xml version="1.0" encoding="utf-8"?>
<p:tagLst xmlns:a="http://schemas.openxmlformats.org/drawingml/2006/main" xmlns:r="http://schemas.openxmlformats.org/officeDocument/2006/relationships" xmlns:p="http://schemas.openxmlformats.org/presentationml/2006/main">
  <p:tag name="HIGHLIGHTER" val="false"/>
</p:tagLst>
</file>

<file path=ppt/tags/tag89.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i^{th}$&#10;&#10;\end{document}"/>
  <p:tag name="IGUANATEXSIZE" val="20"/>
</p:tagLst>
</file>

<file path=ppt/tags/tag90.xml><?xml version="1.0" encoding="utf-8"?>
<p:tagLst xmlns:a="http://schemas.openxmlformats.org/drawingml/2006/main" xmlns:r="http://schemas.openxmlformats.org/officeDocument/2006/relationships" xmlns:p="http://schemas.openxmlformats.org/presentationml/2006/main">
  <p:tag name="HIGHLIGHTER" val="false"/>
</p:tagLst>
</file>

<file path=ppt/tags/tag91.xml><?xml version="1.0" encoding="utf-8"?>
<p:tagLst xmlns:a="http://schemas.openxmlformats.org/drawingml/2006/main" xmlns:r="http://schemas.openxmlformats.org/officeDocument/2006/relationships" xmlns:p="http://schemas.openxmlformats.org/presentationml/2006/main">
  <p:tag name="HIGHLIGHTER" val="false"/>
</p:tagLst>
</file>

<file path=ppt/tags/tag92.xml><?xml version="1.0" encoding="utf-8"?>
<p:tagLst xmlns:a="http://schemas.openxmlformats.org/drawingml/2006/main" xmlns:r="http://schemas.openxmlformats.org/officeDocument/2006/relationships" xmlns:p="http://schemas.openxmlformats.org/presentationml/2006/main">
  <p:tag name="HIGHLIGHTER" val="false"/>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leq x_i \leq 1$&#10;&#10;\end{document}"/>
  <p:tag name="IGUANATEXSIZE" val="24"/>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i$&#10;&#10;&#10;\end{document}"/>
  <p:tag name="IGUANATEXSIZE" val="2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i - \mu_i$&#10;&#10;&#10;\end{document}"/>
  <p:tag name="IGUANATEXSIZE" val="2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0 = 1$&#10;&#10;&#10;\end{document}"/>
  <p:tag name="IGUANATEXSIZE" val="2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 = \frac{size - 1000}{2000}$&#10;&#10;&#10;\end{document}"/>
  <p:tag name="IGUANATEXSIZE" val="24"/>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 = \frac{\#bedrooms - 2}{5}$&#10;&#10;&#10;\end{document}"/>
  <p:tag name="IGUANATEXSIZE" val="24"/>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5 \leq x_1 \leq 0.5, -0.5 \leq x_2 \leq 0.5$&#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2611</TotalTime>
  <Words>935</Words>
  <Application>Microsoft Office PowerPoint</Application>
  <PresentationFormat>On-screen Show (16:9)</PresentationFormat>
  <Paragraphs>297</Paragraphs>
  <Slides>27</Slides>
  <Notes>26</Notes>
  <HiddenSlides>1</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27</vt:i4>
      </vt:variant>
    </vt:vector>
  </HeadingPairs>
  <TitlesOfParts>
    <vt:vector size="35" baseType="lpstr">
      <vt:lpstr>Arial</vt:lpstr>
      <vt:lpstr>Calibri</vt:lpstr>
      <vt:lpstr>Cambria Math</vt:lpstr>
      <vt:lpstr>Wingdings</vt:lpstr>
      <vt:lpstr>1_Lecture</vt:lpstr>
      <vt:lpstr>2_Office Theme</vt:lpstr>
      <vt:lpstr>3_Office Theme</vt:lpstr>
      <vt:lpstr>2_Lecture</vt:lpstr>
      <vt:lpstr>Multiple features  Instructor: Wei Ding</vt:lpstr>
      <vt:lpstr>PowerPoint Presentation</vt:lpstr>
      <vt:lpstr>PowerPoint Presentation</vt:lpstr>
      <vt:lpstr>PowerPoint Presentation</vt:lpstr>
      <vt:lpstr>PowerPoint Presentation</vt:lpstr>
      <vt:lpstr>PowerPoint Presentation</vt:lpstr>
      <vt:lpstr>Gradient descent for multiple variables</vt:lpstr>
      <vt:lpstr>PowerPoint Presentation</vt:lpstr>
      <vt:lpstr>PowerPoint Presentation</vt:lpstr>
      <vt:lpstr>Gradient descent in practice I: Feature Scaling</vt:lpstr>
      <vt:lpstr>PowerPoint Presentation</vt:lpstr>
      <vt:lpstr>PowerPoint Presentation</vt:lpstr>
      <vt:lpstr>PowerPoint Presentation</vt:lpstr>
      <vt:lpstr>Gradient descent in practice II: Learning rate</vt:lpstr>
      <vt:lpstr>PowerPoint Presentation</vt:lpstr>
      <vt:lpstr>PowerPoint Presentation</vt:lpstr>
      <vt:lpstr>PowerPoint Presentation</vt:lpstr>
      <vt:lpstr>PowerPoint Presentation</vt:lpstr>
      <vt:lpstr>Features and polynomial regression</vt:lpstr>
      <vt:lpstr>PowerPoint Presentation</vt:lpstr>
      <vt:lpstr>PowerPoint Presentation</vt:lpstr>
      <vt:lpstr>PowerPoint Presentation</vt:lpstr>
      <vt:lpstr>Normal equation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Wei Ding</cp:lastModifiedBy>
  <cp:revision>269</cp:revision>
  <cp:lastPrinted>2016-02-16T19:46:39Z</cp:lastPrinted>
  <dcterms:created xsi:type="dcterms:W3CDTF">2010-07-08T21:59:02Z</dcterms:created>
  <dcterms:modified xsi:type="dcterms:W3CDTF">2019-04-25T17:53:56Z</dcterms:modified>
</cp:coreProperties>
</file>