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notesSlides/notesSlide2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notesSlides/notesSlide3.xml" ContentType="application/vnd.openxmlformats-officedocument.presentationml.notesSlide+xml"/>
  <Override PartName="/ppt/charts/chart8.xml" ContentType="application/vnd.openxmlformats-officedocument.drawingml.chart+xml"/>
  <Override PartName="/ppt/drawings/drawing1.xml" ContentType="application/vnd.openxmlformats-officedocument.drawingml.chartshapes+xml"/>
  <Override PartName="/ppt/charts/chart9.xml" ContentType="application/vnd.openxmlformats-officedocument.drawingml.chart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charts/chart10.xml" ContentType="application/vnd.openxmlformats-officedocument.drawingml.chart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ink/ink1.xml" ContentType="application/inkml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notesSlides/notesSlide4.xml" ContentType="application/vnd.openxmlformats-officedocument.presentationml.notesSlide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tags/tag429.xml" ContentType="application/vnd.openxmlformats-officedocument.presentationml.tags+xml"/>
  <Override PartName="/ppt/tags/tag430.xml" ContentType="application/vnd.openxmlformats-officedocument.presentationml.tags+xml"/>
  <Override PartName="/ppt/tags/tag431.xml" ContentType="application/vnd.openxmlformats-officedocument.presentationml.tags+xml"/>
  <Override PartName="/ppt/tags/tag432.xml" ContentType="application/vnd.openxmlformats-officedocument.presentationml.tags+xml"/>
  <Override PartName="/ppt/tags/tag433.xml" ContentType="application/vnd.openxmlformats-officedocument.presentationml.tags+xml"/>
  <Override PartName="/ppt/tags/tag434.xml" ContentType="application/vnd.openxmlformats-officedocument.presentationml.tags+xml"/>
  <Override PartName="/ppt/tags/tag435.xml" ContentType="application/vnd.openxmlformats-officedocument.presentationml.tags+xml"/>
  <Override PartName="/ppt/tags/tag436.xml" ContentType="application/vnd.openxmlformats-officedocument.presentationml.tags+xml"/>
  <Override PartName="/ppt/tags/tag437.xml" ContentType="application/vnd.openxmlformats-officedocument.presentationml.tags+xml"/>
  <Override PartName="/ppt/tags/tag438.xml" ContentType="application/vnd.openxmlformats-officedocument.presentationml.tags+xml"/>
  <Override PartName="/ppt/tags/tag439.xml" ContentType="application/vnd.openxmlformats-officedocument.presentationml.tags+xml"/>
  <Override PartName="/ppt/tags/tag440.xml" ContentType="application/vnd.openxmlformats-officedocument.presentationml.tags+xml"/>
  <Override PartName="/ppt/tags/tag441.xml" ContentType="application/vnd.openxmlformats-officedocument.presentationml.tags+xml"/>
  <Override PartName="/ppt/tags/tag442.xml" ContentType="application/vnd.openxmlformats-officedocument.presentationml.tags+xml"/>
  <Override PartName="/ppt/tags/tag443.xml" ContentType="application/vnd.openxmlformats-officedocument.presentationml.tags+xml"/>
  <Override PartName="/ppt/tags/tag444.xml" ContentType="application/vnd.openxmlformats-officedocument.presentationml.tags+xml"/>
  <Override PartName="/ppt/tags/tag445.xml" ContentType="application/vnd.openxmlformats-officedocument.presentationml.tags+xml"/>
  <Override PartName="/ppt/tags/tag446.xml" ContentType="application/vnd.openxmlformats-officedocument.presentationml.tags+xml"/>
  <Override PartName="/ppt/tags/tag447.xml" ContentType="application/vnd.openxmlformats-officedocument.presentationml.tags+xml"/>
  <Override PartName="/ppt/tags/tag448.xml" ContentType="application/vnd.openxmlformats-officedocument.presentationml.tags+xml"/>
  <Override PartName="/ppt/tags/tag449.xml" ContentType="application/vnd.openxmlformats-officedocument.presentationml.tags+xml"/>
  <Override PartName="/ppt/tags/tag450.xml" ContentType="application/vnd.openxmlformats-officedocument.presentationml.tags+xml"/>
  <Override PartName="/ppt/tags/tag451.xml" ContentType="application/vnd.openxmlformats-officedocument.presentationml.tags+xml"/>
  <Override PartName="/ppt/tags/tag452.xml" ContentType="application/vnd.openxmlformats-officedocument.presentationml.tags+xml"/>
  <Override PartName="/ppt/tags/tag453.xml" ContentType="application/vnd.openxmlformats-officedocument.presentationml.tags+xml"/>
  <Override PartName="/ppt/tags/tag454.xml" ContentType="application/vnd.openxmlformats-officedocument.presentationml.tags+xml"/>
  <Override PartName="/ppt/tags/tag455.xml" ContentType="application/vnd.openxmlformats-officedocument.presentationml.tags+xml"/>
  <Override PartName="/ppt/tags/tag456.xml" ContentType="application/vnd.openxmlformats-officedocument.presentationml.tags+xml"/>
  <Override PartName="/ppt/tags/tag457.xml" ContentType="application/vnd.openxmlformats-officedocument.presentationml.tags+xml"/>
  <Override PartName="/ppt/tags/tag458.xml" ContentType="application/vnd.openxmlformats-officedocument.presentationml.tags+xml"/>
  <Override PartName="/ppt/tags/tag459.xml" ContentType="application/vnd.openxmlformats-officedocument.presentationml.tags+xml"/>
  <Override PartName="/ppt/tags/tag460.xml" ContentType="application/vnd.openxmlformats-officedocument.presentationml.tags+xml"/>
  <Override PartName="/ppt/tags/tag461.xml" ContentType="application/vnd.openxmlformats-officedocument.presentationml.tags+xml"/>
  <Override PartName="/ppt/tags/tag462.xml" ContentType="application/vnd.openxmlformats-officedocument.presentationml.tags+xml"/>
  <Override PartName="/ppt/tags/tag463.xml" ContentType="application/vnd.openxmlformats-officedocument.presentationml.tags+xml"/>
  <Override PartName="/ppt/tags/tag464.xml" ContentType="application/vnd.openxmlformats-officedocument.presentationml.tags+xml"/>
  <Override PartName="/ppt/tags/tag465.xml" ContentType="application/vnd.openxmlformats-officedocument.presentationml.tags+xml"/>
  <Override PartName="/ppt/tags/tag466.xml" ContentType="application/vnd.openxmlformats-officedocument.presentationml.tags+xml"/>
  <Override PartName="/ppt/tags/tag467.xml" ContentType="application/vnd.openxmlformats-officedocument.presentationml.tags+xml"/>
  <Override PartName="/ppt/tags/tag468.xml" ContentType="application/vnd.openxmlformats-officedocument.presentationml.tags+xml"/>
  <Override PartName="/ppt/tags/tag469.xml" ContentType="application/vnd.openxmlformats-officedocument.presentationml.tags+xml"/>
  <Override PartName="/ppt/tags/tag470.xml" ContentType="application/vnd.openxmlformats-officedocument.presentationml.tags+xml"/>
  <Override PartName="/ppt/tags/tag471.xml" ContentType="application/vnd.openxmlformats-officedocument.presentationml.tags+xml"/>
  <Override PartName="/ppt/tags/tag472.xml" ContentType="application/vnd.openxmlformats-officedocument.presentationml.tags+xml"/>
  <Override PartName="/ppt/tags/tag473.xml" ContentType="application/vnd.openxmlformats-officedocument.presentationml.tags+xml"/>
  <Override PartName="/ppt/tags/tag474.xml" ContentType="application/vnd.openxmlformats-officedocument.presentationml.tags+xml"/>
  <Override PartName="/ppt/tags/tag475.xml" ContentType="application/vnd.openxmlformats-officedocument.presentationml.tags+xml"/>
  <Override PartName="/ppt/tags/tag476.xml" ContentType="application/vnd.openxmlformats-officedocument.presentationml.tags+xml"/>
  <Override PartName="/ppt/tags/tag477.xml" ContentType="application/vnd.openxmlformats-officedocument.presentationml.tags+xml"/>
  <Override PartName="/ppt/tags/tag478.xml" ContentType="application/vnd.openxmlformats-officedocument.presentationml.tags+xml"/>
  <Override PartName="/ppt/tags/tag479.xml" ContentType="application/vnd.openxmlformats-officedocument.presentationml.tags+xml"/>
  <Override PartName="/ppt/tags/tag480.xml" ContentType="application/vnd.openxmlformats-officedocument.presentationml.tags+xml"/>
  <Override PartName="/ppt/tags/tag481.xml" ContentType="application/vnd.openxmlformats-officedocument.presentationml.tags+xml"/>
  <Override PartName="/ppt/tags/tag482.xml" ContentType="application/vnd.openxmlformats-officedocument.presentationml.tags+xml"/>
  <Override PartName="/ppt/tags/tag483.xml" ContentType="application/vnd.openxmlformats-officedocument.presentationml.tags+xml"/>
  <Override PartName="/ppt/tags/tag484.xml" ContentType="application/vnd.openxmlformats-officedocument.presentationml.tags+xml"/>
  <Override PartName="/ppt/tags/tag485.xml" ContentType="application/vnd.openxmlformats-officedocument.presentationml.tags+xml"/>
  <Override PartName="/ppt/tags/tag486.xml" ContentType="application/vnd.openxmlformats-officedocument.presentationml.tags+xml"/>
  <Override PartName="/ppt/tags/tag487.xml" ContentType="application/vnd.openxmlformats-officedocument.presentationml.tags+xml"/>
  <Override PartName="/ppt/tags/tag488.xml" ContentType="application/vnd.openxmlformats-officedocument.presentationml.tags+xml"/>
  <Override PartName="/ppt/tags/tag489.xml" ContentType="application/vnd.openxmlformats-officedocument.presentationml.tags+xml"/>
  <Override PartName="/ppt/tags/tag490.xml" ContentType="application/vnd.openxmlformats-officedocument.presentationml.tags+xml"/>
  <Override PartName="/ppt/tags/tag491.xml" ContentType="application/vnd.openxmlformats-officedocument.presentationml.tags+xml"/>
  <Override PartName="/ppt/tags/tag492.xml" ContentType="application/vnd.openxmlformats-officedocument.presentationml.tags+xml"/>
  <Override PartName="/ppt/tags/tag493.xml" ContentType="application/vnd.openxmlformats-officedocument.presentationml.tags+xml"/>
  <Override PartName="/ppt/tags/tag494.xml" ContentType="application/vnd.openxmlformats-officedocument.presentationml.tags+xml"/>
  <Override PartName="/ppt/tags/tag495.xml" ContentType="application/vnd.openxmlformats-officedocument.presentationml.tags+xml"/>
  <Override PartName="/ppt/tags/tag496.xml" ContentType="application/vnd.openxmlformats-officedocument.presentationml.tags+xml"/>
  <Override PartName="/ppt/tags/tag497.xml" ContentType="application/vnd.openxmlformats-officedocument.presentationml.tags+xml"/>
  <Override PartName="/ppt/tags/tag498.xml" ContentType="application/vnd.openxmlformats-officedocument.presentationml.tags+xml"/>
  <Override PartName="/ppt/tags/tag499.xml" ContentType="application/vnd.openxmlformats-officedocument.presentationml.tags+xml"/>
  <Override PartName="/ppt/tags/tag500.xml" ContentType="application/vnd.openxmlformats-officedocument.presentationml.tags+xml"/>
  <Override PartName="/ppt/tags/tag501.xml" ContentType="application/vnd.openxmlformats-officedocument.presentationml.tags+xml"/>
  <Override PartName="/ppt/tags/tag502.xml" ContentType="application/vnd.openxmlformats-officedocument.presentationml.tags+xml"/>
  <Override PartName="/ppt/tags/tag503.xml" ContentType="application/vnd.openxmlformats-officedocument.presentationml.tags+xml"/>
  <Override PartName="/ppt/tags/tag504.xml" ContentType="application/vnd.openxmlformats-officedocument.presentationml.tags+xml"/>
  <Override PartName="/ppt/tags/tag505.xml" ContentType="application/vnd.openxmlformats-officedocument.presentationml.tags+xml"/>
  <Override PartName="/ppt/tags/tag506.xml" ContentType="application/vnd.openxmlformats-officedocument.presentationml.tags+xml"/>
  <Override PartName="/ppt/tags/tag507.xml" ContentType="application/vnd.openxmlformats-officedocument.presentationml.tags+xml"/>
  <Override PartName="/ppt/tags/tag508.xml" ContentType="application/vnd.openxmlformats-officedocument.presentationml.tags+xml"/>
  <Override PartName="/ppt/tags/tag509.xml" ContentType="application/vnd.openxmlformats-officedocument.presentationml.tags+xml"/>
  <Override PartName="/ppt/tags/tag510.xml" ContentType="application/vnd.openxmlformats-officedocument.presentationml.tags+xml"/>
  <Override PartName="/ppt/tags/tag511.xml" ContentType="application/vnd.openxmlformats-officedocument.presentationml.tags+xml"/>
  <Override PartName="/ppt/tags/tag512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513.xml" ContentType="application/vnd.openxmlformats-officedocument.presentationml.tags+xml"/>
  <Override PartName="/ppt/tags/tag514.xml" ContentType="application/vnd.openxmlformats-officedocument.presentationml.tags+xml"/>
  <Override PartName="/ppt/tags/tag515.xml" ContentType="application/vnd.openxmlformats-officedocument.presentationml.tags+xml"/>
  <Override PartName="/ppt/tags/tag516.xml" ContentType="application/vnd.openxmlformats-officedocument.presentationml.tags+xml"/>
  <Override PartName="/ppt/tags/tag517.xml" ContentType="application/vnd.openxmlformats-officedocument.presentationml.tags+xml"/>
  <Override PartName="/ppt/tags/tag518.xml" ContentType="application/vnd.openxmlformats-officedocument.presentationml.tags+xml"/>
  <Override PartName="/ppt/tags/tag519.xml" ContentType="application/vnd.openxmlformats-officedocument.presentationml.tags+xml"/>
  <Override PartName="/ppt/tags/tag520.xml" ContentType="application/vnd.openxmlformats-officedocument.presentationml.tags+xml"/>
  <Override PartName="/ppt/tags/tag521.xml" ContentType="application/vnd.openxmlformats-officedocument.presentationml.tags+xml"/>
  <Override PartName="/ppt/tags/tag522.xml" ContentType="application/vnd.openxmlformats-officedocument.presentationml.tags+xml"/>
  <Override PartName="/ppt/tags/tag523.xml" ContentType="application/vnd.openxmlformats-officedocument.presentationml.tags+xml"/>
  <Override PartName="/ppt/tags/tag524.xml" ContentType="application/vnd.openxmlformats-officedocument.presentationml.tags+xml"/>
  <Override PartName="/ppt/tags/tag525.xml" ContentType="application/vnd.openxmlformats-officedocument.presentationml.tags+xml"/>
  <Override PartName="/ppt/tags/tag526.xml" ContentType="application/vnd.openxmlformats-officedocument.presentationml.tags+xml"/>
  <Override PartName="/ppt/tags/tag527.xml" ContentType="application/vnd.openxmlformats-officedocument.presentationml.tags+xml"/>
  <Override PartName="/ppt/tags/tag528.xml" ContentType="application/vnd.openxmlformats-officedocument.presentationml.tags+xml"/>
  <Override PartName="/ppt/tags/tag529.xml" ContentType="application/vnd.openxmlformats-officedocument.presentationml.tags+xml"/>
  <Override PartName="/ppt/tags/tag530.xml" ContentType="application/vnd.openxmlformats-officedocument.presentationml.tags+xml"/>
  <Override PartName="/ppt/tags/tag531.xml" ContentType="application/vnd.openxmlformats-officedocument.presentationml.tags+xml"/>
  <Override PartName="/ppt/tags/tag532.xml" ContentType="application/vnd.openxmlformats-officedocument.presentationml.tags+xml"/>
  <Override PartName="/ppt/tags/tag533.xml" ContentType="application/vnd.openxmlformats-officedocument.presentationml.tags+xml"/>
  <Override PartName="/ppt/tags/tag534.xml" ContentType="application/vnd.openxmlformats-officedocument.presentationml.tags+xml"/>
  <Override PartName="/ppt/tags/tag535.xml" ContentType="application/vnd.openxmlformats-officedocument.presentationml.tags+xml"/>
  <Override PartName="/ppt/tags/tag536.xml" ContentType="application/vnd.openxmlformats-officedocument.presentationml.tags+xml"/>
  <Override PartName="/ppt/tags/tag537.xml" ContentType="application/vnd.openxmlformats-officedocument.presentationml.tags+xml"/>
  <Override PartName="/ppt/tags/tag538.xml" ContentType="application/vnd.openxmlformats-officedocument.presentationml.tags+xml"/>
  <Override PartName="/ppt/tags/tag539.xml" ContentType="application/vnd.openxmlformats-officedocument.presentationml.tags+xml"/>
  <Override PartName="/ppt/tags/tag540.xml" ContentType="application/vnd.openxmlformats-officedocument.presentationml.tags+xml"/>
  <Override PartName="/ppt/tags/tag541.xml" ContentType="application/vnd.openxmlformats-officedocument.presentationml.tags+xml"/>
  <Override PartName="/ppt/tags/tag542.xml" ContentType="application/vnd.openxmlformats-officedocument.presentationml.tags+xml"/>
  <Override PartName="/ppt/tags/tag543.xml" ContentType="application/vnd.openxmlformats-officedocument.presentationml.tags+xml"/>
  <Override PartName="/ppt/tags/tag544.xml" ContentType="application/vnd.openxmlformats-officedocument.presentationml.tags+xml"/>
  <Override PartName="/ppt/tags/tag545.xml" ContentType="application/vnd.openxmlformats-officedocument.presentationml.tags+xml"/>
  <Override PartName="/ppt/tags/tag546.xml" ContentType="application/vnd.openxmlformats-officedocument.presentationml.tags+xml"/>
  <Override PartName="/ppt/tags/tag547.xml" ContentType="application/vnd.openxmlformats-officedocument.presentationml.tags+xml"/>
  <Override PartName="/ppt/tags/tag548.xml" ContentType="application/vnd.openxmlformats-officedocument.presentationml.tags+xml"/>
  <Override PartName="/ppt/tags/tag549.xml" ContentType="application/vnd.openxmlformats-officedocument.presentationml.tags+xml"/>
  <Override PartName="/ppt/tags/tag550.xml" ContentType="application/vnd.openxmlformats-officedocument.presentationml.tags+xml"/>
  <Override PartName="/ppt/tags/tag551.xml" ContentType="application/vnd.openxmlformats-officedocument.presentationml.tags+xml"/>
  <Override PartName="/ppt/tags/tag552.xml" ContentType="application/vnd.openxmlformats-officedocument.presentationml.tags+xml"/>
  <Override PartName="/ppt/tags/tag553.xml" ContentType="application/vnd.openxmlformats-officedocument.presentationml.tags+xml"/>
  <Override PartName="/ppt/tags/tag554.xml" ContentType="application/vnd.openxmlformats-officedocument.presentationml.tags+xml"/>
  <Override PartName="/ppt/tags/tag555.xml" ContentType="application/vnd.openxmlformats-officedocument.presentationml.tags+xml"/>
  <Override PartName="/ppt/tags/tag556.xml" ContentType="application/vnd.openxmlformats-officedocument.presentationml.tags+xml"/>
  <Override PartName="/ppt/tags/tag557.xml" ContentType="application/vnd.openxmlformats-officedocument.presentationml.tags+xml"/>
  <Override PartName="/ppt/tags/tag558.xml" ContentType="application/vnd.openxmlformats-officedocument.presentationml.tags+xml"/>
  <Override PartName="/ppt/tags/tag559.xml" ContentType="application/vnd.openxmlformats-officedocument.presentationml.tags+xml"/>
  <Override PartName="/ppt/tags/tag560.xml" ContentType="application/vnd.openxmlformats-officedocument.presentationml.tags+xml"/>
  <Override PartName="/ppt/tags/tag561.xml" ContentType="application/vnd.openxmlformats-officedocument.presentationml.tags+xml"/>
  <Override PartName="/ppt/tags/tag562.xml" ContentType="application/vnd.openxmlformats-officedocument.presentationml.tags+xml"/>
  <Override PartName="/ppt/tags/tag563.xml" ContentType="application/vnd.openxmlformats-officedocument.presentationml.tags+xml"/>
  <Override PartName="/ppt/tags/tag564.xml" ContentType="application/vnd.openxmlformats-officedocument.presentationml.tags+xml"/>
  <Override PartName="/ppt/tags/tag565.xml" ContentType="application/vnd.openxmlformats-officedocument.presentationml.tags+xml"/>
  <Override PartName="/ppt/tags/tag566.xml" ContentType="application/vnd.openxmlformats-officedocument.presentationml.tags+xml"/>
  <Override PartName="/ppt/tags/tag567.xml" ContentType="application/vnd.openxmlformats-officedocument.presentationml.tags+xml"/>
  <Override PartName="/ppt/tags/tag56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708" r:id="rId2"/>
    <p:sldMasterId id="2147483722" r:id="rId3"/>
  </p:sldMasterIdLst>
  <p:notesMasterIdLst>
    <p:notesMasterId r:id="rId49"/>
  </p:notesMasterIdLst>
  <p:sldIdLst>
    <p:sldId id="563" r:id="rId4"/>
    <p:sldId id="623" r:id="rId5"/>
    <p:sldId id="479" r:id="rId6"/>
    <p:sldId id="565" r:id="rId7"/>
    <p:sldId id="566" r:id="rId8"/>
    <p:sldId id="568" r:id="rId9"/>
    <p:sldId id="569" r:id="rId10"/>
    <p:sldId id="624" r:id="rId11"/>
    <p:sldId id="570" r:id="rId12"/>
    <p:sldId id="572" r:id="rId13"/>
    <p:sldId id="573" r:id="rId14"/>
    <p:sldId id="574" r:id="rId15"/>
    <p:sldId id="577" r:id="rId16"/>
    <p:sldId id="578" r:id="rId17"/>
    <p:sldId id="579" r:id="rId18"/>
    <p:sldId id="609" r:id="rId19"/>
    <p:sldId id="613" r:id="rId20"/>
    <p:sldId id="612" r:id="rId21"/>
    <p:sldId id="615" r:id="rId22"/>
    <p:sldId id="580" r:id="rId23"/>
    <p:sldId id="581" r:id="rId24"/>
    <p:sldId id="582" r:id="rId25"/>
    <p:sldId id="583" r:id="rId26"/>
    <p:sldId id="584" r:id="rId27"/>
    <p:sldId id="586" r:id="rId28"/>
    <p:sldId id="625" r:id="rId29"/>
    <p:sldId id="588" r:id="rId30"/>
    <p:sldId id="589" r:id="rId31"/>
    <p:sldId id="590" r:id="rId32"/>
    <p:sldId id="592" r:id="rId33"/>
    <p:sldId id="593" r:id="rId34"/>
    <p:sldId id="594" r:id="rId35"/>
    <p:sldId id="596" r:id="rId36"/>
    <p:sldId id="595" r:id="rId37"/>
    <p:sldId id="597" r:id="rId38"/>
    <p:sldId id="598" r:id="rId39"/>
    <p:sldId id="599" r:id="rId40"/>
    <p:sldId id="600" r:id="rId41"/>
    <p:sldId id="601" r:id="rId42"/>
    <p:sldId id="602" r:id="rId43"/>
    <p:sldId id="603" r:id="rId44"/>
    <p:sldId id="604" r:id="rId45"/>
    <p:sldId id="605" r:id="rId46"/>
    <p:sldId id="606" r:id="rId47"/>
    <p:sldId id="607" r:id="rId48"/>
  </p:sldIdLst>
  <p:sldSz cx="9144000" cy="5143500" type="screen16x9"/>
  <p:notesSz cx="7019925" cy="9305925"/>
  <p:custDataLst>
    <p:tags r:id="rId5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00"/>
    <a:srgbClr val="CCFF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3" autoAdjust="0"/>
    <p:restoredTop sz="94660"/>
  </p:normalViewPr>
  <p:slideViewPr>
    <p:cSldViewPr>
      <p:cViewPr varScale="1">
        <p:scale>
          <a:sx n="143" d="100"/>
          <a:sy n="143" d="100"/>
        </p:scale>
        <p:origin x="126" y="72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tags" Target="tags/tag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theme" Target="theme/theme1.xml"/><Relationship Id="rId5" Type="http://schemas.openxmlformats.org/officeDocument/2006/relationships/slide" Target="slides/slide2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8" Type="http://schemas.openxmlformats.org/officeDocument/2006/relationships/slide" Target="slides/slide5.xml"/><Relationship Id="rId51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Public\Documents\ml-class\lectures-slides\assets\portland.xlsx" TargetMode="Externa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Public\Documents\ml-class\lectures-slides\assets\portland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Public\Documents\ml-class\lectures-slides\assets\portland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Public\Documents\ml-class\lectures-slides\assets\2.2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Public\Documents\ml-class\lectures-slides\assets\2.2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Public\Documents\ml-class\lectures-slides\assets\2.2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Public\Documents\ml-class\lectures-slides\assets\2.2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Public\Documents\ml-class\lectures-slides\assets\2.2.xlsx" TargetMode="External"/></Relationships>
</file>

<file path=ppt/charts/_rels/chart8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oleObject" Target="file:///C:\Users\Public\Documents\ml-class\lectures-slides\assets\2.2.xlsx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Public\Documents\ml-class\lectures-slides\assets\2.2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ymbol val="none"/>
          </c:marker>
          <c:xVal>
            <c:numRef>
              <c:f>portland!$A$1:$A$48</c:f>
              <c:numCache>
                <c:formatCode>General</c:formatCode>
                <c:ptCount val="48"/>
                <c:pt idx="0">
                  <c:v>2104</c:v>
                </c:pt>
                <c:pt idx="1">
                  <c:v>1600</c:v>
                </c:pt>
                <c:pt idx="2">
                  <c:v>2400</c:v>
                </c:pt>
                <c:pt idx="3">
                  <c:v>1416</c:v>
                </c:pt>
                <c:pt idx="4">
                  <c:v>3000</c:v>
                </c:pt>
                <c:pt idx="5">
                  <c:v>1985</c:v>
                </c:pt>
                <c:pt idx="6">
                  <c:v>1534</c:v>
                </c:pt>
                <c:pt idx="7">
                  <c:v>1427</c:v>
                </c:pt>
                <c:pt idx="8">
                  <c:v>1380</c:v>
                </c:pt>
                <c:pt idx="9">
                  <c:v>1494</c:v>
                </c:pt>
                <c:pt idx="10">
                  <c:v>1940</c:v>
                </c:pt>
                <c:pt idx="11">
                  <c:v>2000</c:v>
                </c:pt>
                <c:pt idx="12">
                  <c:v>1890</c:v>
                </c:pt>
                <c:pt idx="13">
                  <c:v>4478</c:v>
                </c:pt>
                <c:pt idx="14">
                  <c:v>1268</c:v>
                </c:pt>
                <c:pt idx="15">
                  <c:v>2300</c:v>
                </c:pt>
                <c:pt idx="16">
                  <c:v>1320</c:v>
                </c:pt>
                <c:pt idx="17">
                  <c:v>1236</c:v>
                </c:pt>
                <c:pt idx="18">
                  <c:v>2609</c:v>
                </c:pt>
                <c:pt idx="19">
                  <c:v>3031</c:v>
                </c:pt>
                <c:pt idx="20">
                  <c:v>1767</c:v>
                </c:pt>
                <c:pt idx="21">
                  <c:v>1888</c:v>
                </c:pt>
                <c:pt idx="22">
                  <c:v>1604</c:v>
                </c:pt>
                <c:pt idx="23">
                  <c:v>1962</c:v>
                </c:pt>
                <c:pt idx="24">
                  <c:v>3890</c:v>
                </c:pt>
                <c:pt idx="25">
                  <c:v>1100</c:v>
                </c:pt>
                <c:pt idx="26">
                  <c:v>1458</c:v>
                </c:pt>
                <c:pt idx="27">
                  <c:v>2526</c:v>
                </c:pt>
                <c:pt idx="28">
                  <c:v>2200</c:v>
                </c:pt>
                <c:pt idx="29">
                  <c:v>2637</c:v>
                </c:pt>
                <c:pt idx="30">
                  <c:v>1839</c:v>
                </c:pt>
                <c:pt idx="31">
                  <c:v>1000</c:v>
                </c:pt>
                <c:pt idx="32">
                  <c:v>2040</c:v>
                </c:pt>
                <c:pt idx="33">
                  <c:v>3137</c:v>
                </c:pt>
                <c:pt idx="34">
                  <c:v>1811</c:v>
                </c:pt>
                <c:pt idx="35">
                  <c:v>1437</c:v>
                </c:pt>
                <c:pt idx="36">
                  <c:v>1239</c:v>
                </c:pt>
                <c:pt idx="37">
                  <c:v>2132</c:v>
                </c:pt>
                <c:pt idx="38">
                  <c:v>4215</c:v>
                </c:pt>
                <c:pt idx="39">
                  <c:v>2162</c:v>
                </c:pt>
                <c:pt idx="40">
                  <c:v>1664</c:v>
                </c:pt>
                <c:pt idx="41">
                  <c:v>2238</c:v>
                </c:pt>
                <c:pt idx="42">
                  <c:v>2567</c:v>
                </c:pt>
                <c:pt idx="43">
                  <c:v>1200</c:v>
                </c:pt>
                <c:pt idx="44">
                  <c:v>852</c:v>
                </c:pt>
                <c:pt idx="45">
                  <c:v>1852</c:v>
                </c:pt>
                <c:pt idx="46">
                  <c:v>1203</c:v>
                </c:pt>
              </c:numCache>
            </c:numRef>
          </c:xVal>
          <c:yVal>
            <c:numRef>
              <c:f>portland!$B$1:$B$48</c:f>
              <c:numCache>
                <c:formatCode>General</c:formatCode>
                <c:ptCount val="48"/>
                <c:pt idx="0">
                  <c:v>399900</c:v>
                </c:pt>
                <c:pt idx="1">
                  <c:v>329900</c:v>
                </c:pt>
                <c:pt idx="2">
                  <c:v>369000</c:v>
                </c:pt>
                <c:pt idx="3">
                  <c:v>232000</c:v>
                </c:pt>
                <c:pt idx="4">
                  <c:v>539900</c:v>
                </c:pt>
                <c:pt idx="5">
                  <c:v>299900</c:v>
                </c:pt>
                <c:pt idx="6">
                  <c:v>314900</c:v>
                </c:pt>
                <c:pt idx="7">
                  <c:v>198999</c:v>
                </c:pt>
                <c:pt idx="8">
                  <c:v>212000</c:v>
                </c:pt>
                <c:pt idx="9">
                  <c:v>242500</c:v>
                </c:pt>
                <c:pt idx="10">
                  <c:v>239999</c:v>
                </c:pt>
                <c:pt idx="11">
                  <c:v>347000</c:v>
                </c:pt>
                <c:pt idx="12">
                  <c:v>329999</c:v>
                </c:pt>
                <c:pt idx="13">
                  <c:v>699900</c:v>
                </c:pt>
                <c:pt idx="14">
                  <c:v>259900</c:v>
                </c:pt>
                <c:pt idx="15">
                  <c:v>449900</c:v>
                </c:pt>
                <c:pt idx="16">
                  <c:v>299900</c:v>
                </c:pt>
                <c:pt idx="17">
                  <c:v>199900</c:v>
                </c:pt>
                <c:pt idx="18">
                  <c:v>499998</c:v>
                </c:pt>
                <c:pt idx="19">
                  <c:v>599000</c:v>
                </c:pt>
                <c:pt idx="20">
                  <c:v>252900</c:v>
                </c:pt>
                <c:pt idx="21">
                  <c:v>255000</c:v>
                </c:pt>
                <c:pt idx="22">
                  <c:v>242900</c:v>
                </c:pt>
                <c:pt idx="23">
                  <c:v>259900</c:v>
                </c:pt>
                <c:pt idx="24">
                  <c:v>573900</c:v>
                </c:pt>
                <c:pt idx="25">
                  <c:v>249900</c:v>
                </c:pt>
                <c:pt idx="26">
                  <c:v>464500</c:v>
                </c:pt>
                <c:pt idx="27">
                  <c:v>469000</c:v>
                </c:pt>
                <c:pt idx="28">
                  <c:v>475000</c:v>
                </c:pt>
                <c:pt idx="29">
                  <c:v>299900</c:v>
                </c:pt>
                <c:pt idx="30">
                  <c:v>349900</c:v>
                </c:pt>
                <c:pt idx="31">
                  <c:v>169900</c:v>
                </c:pt>
                <c:pt idx="32">
                  <c:v>314900</c:v>
                </c:pt>
                <c:pt idx="33">
                  <c:v>579900</c:v>
                </c:pt>
                <c:pt idx="34">
                  <c:v>285900</c:v>
                </c:pt>
                <c:pt idx="35">
                  <c:v>249900</c:v>
                </c:pt>
                <c:pt idx="36">
                  <c:v>229900</c:v>
                </c:pt>
                <c:pt idx="37">
                  <c:v>345000</c:v>
                </c:pt>
                <c:pt idx="38">
                  <c:v>549000</c:v>
                </c:pt>
                <c:pt idx="39">
                  <c:v>287000</c:v>
                </c:pt>
                <c:pt idx="40">
                  <c:v>368500</c:v>
                </c:pt>
                <c:pt idx="41">
                  <c:v>329900</c:v>
                </c:pt>
                <c:pt idx="42">
                  <c:v>314000</c:v>
                </c:pt>
                <c:pt idx="43">
                  <c:v>299000</c:v>
                </c:pt>
                <c:pt idx="44">
                  <c:v>179900</c:v>
                </c:pt>
                <c:pt idx="45">
                  <c:v>299900</c:v>
                </c:pt>
                <c:pt idx="46">
                  <c:v>239500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9027-43C2-ABBE-29637B628CC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58577400"/>
        <c:axId val="251262096"/>
      </c:scatterChart>
      <c:valAx>
        <c:axId val="358577400"/>
        <c:scaling>
          <c:orientation val="minMax"/>
          <c:max val="3000"/>
        </c:scaling>
        <c:delete val="0"/>
        <c:axPos val="b"/>
        <c:numFmt formatCode="General" sourceLinked="1"/>
        <c:majorTickMark val="out"/>
        <c:minorTickMark val="none"/>
        <c:tickLblPos val="nextTo"/>
        <c:crossAx val="251262096"/>
        <c:crosses val="autoZero"/>
        <c:crossBetween val="midCat"/>
      </c:valAx>
      <c:valAx>
        <c:axId val="251262096"/>
        <c:scaling>
          <c:orientation val="minMax"/>
          <c:max val="500000"/>
        </c:scaling>
        <c:delete val="0"/>
        <c:axPos val="l"/>
        <c:majorGridlines/>
        <c:numFmt formatCode="General" sourceLinked="0"/>
        <c:majorTickMark val="out"/>
        <c:minorTickMark val="none"/>
        <c:tickLblPos val="nextTo"/>
        <c:crossAx val="358577400"/>
        <c:crosses val="autoZero"/>
        <c:crossBetween val="midCat"/>
        <c:majorUnit val="100000"/>
        <c:dispUnits>
          <c:builtInUnit val="thousands"/>
        </c:dispUnits>
      </c:valAx>
    </c:plotArea>
    <c:plotVisOnly val="1"/>
    <c:dispBlanksAs val="gap"/>
    <c:showDLblsOverMax val="0"/>
  </c:chart>
  <c:txPr>
    <a:bodyPr/>
    <a:lstStyle/>
    <a:p>
      <a:pPr>
        <a:defRPr sz="1600"/>
      </a:pPr>
      <a:endParaRPr lang="en-US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ymbol val="x"/>
            <c:size val="7"/>
            <c:spPr>
              <a:noFill/>
              <a:ln w="12700">
                <a:solidFill>
                  <a:srgbClr val="C00000"/>
                </a:solidFill>
              </a:ln>
            </c:spPr>
          </c:marker>
          <c:xVal>
            <c:numRef>
              <c:f>portland!$A$1:$A$48</c:f>
              <c:numCache>
                <c:formatCode>General</c:formatCode>
                <c:ptCount val="48"/>
                <c:pt idx="0">
                  <c:v>2104</c:v>
                </c:pt>
                <c:pt idx="1">
                  <c:v>1600</c:v>
                </c:pt>
                <c:pt idx="2">
                  <c:v>2400</c:v>
                </c:pt>
                <c:pt idx="3">
                  <c:v>1416</c:v>
                </c:pt>
                <c:pt idx="4">
                  <c:v>3000</c:v>
                </c:pt>
                <c:pt idx="5">
                  <c:v>1985</c:v>
                </c:pt>
                <c:pt idx="6">
                  <c:v>1534</c:v>
                </c:pt>
                <c:pt idx="7">
                  <c:v>1427</c:v>
                </c:pt>
                <c:pt idx="8">
                  <c:v>1380</c:v>
                </c:pt>
                <c:pt idx="9">
                  <c:v>1494</c:v>
                </c:pt>
                <c:pt idx="10">
                  <c:v>1940</c:v>
                </c:pt>
                <c:pt idx="11">
                  <c:v>2000</c:v>
                </c:pt>
                <c:pt idx="12">
                  <c:v>1890</c:v>
                </c:pt>
                <c:pt idx="13">
                  <c:v>4478</c:v>
                </c:pt>
                <c:pt idx="14">
                  <c:v>1268</c:v>
                </c:pt>
                <c:pt idx="15">
                  <c:v>2300</c:v>
                </c:pt>
                <c:pt idx="16">
                  <c:v>1320</c:v>
                </c:pt>
                <c:pt idx="17">
                  <c:v>1236</c:v>
                </c:pt>
                <c:pt idx="18">
                  <c:v>2609</c:v>
                </c:pt>
                <c:pt idx="19">
                  <c:v>3031</c:v>
                </c:pt>
                <c:pt idx="20">
                  <c:v>1767</c:v>
                </c:pt>
                <c:pt idx="21">
                  <c:v>1888</c:v>
                </c:pt>
                <c:pt idx="22">
                  <c:v>1604</c:v>
                </c:pt>
                <c:pt idx="23">
                  <c:v>1962</c:v>
                </c:pt>
                <c:pt idx="24">
                  <c:v>3890</c:v>
                </c:pt>
                <c:pt idx="25">
                  <c:v>1100</c:v>
                </c:pt>
                <c:pt idx="26">
                  <c:v>1458</c:v>
                </c:pt>
                <c:pt idx="27">
                  <c:v>2526</c:v>
                </c:pt>
                <c:pt idx="28">
                  <c:v>2200</c:v>
                </c:pt>
                <c:pt idx="29">
                  <c:v>2637</c:v>
                </c:pt>
                <c:pt idx="30">
                  <c:v>1839</c:v>
                </c:pt>
                <c:pt idx="31">
                  <c:v>1000</c:v>
                </c:pt>
                <c:pt idx="32">
                  <c:v>2040</c:v>
                </c:pt>
                <c:pt idx="33">
                  <c:v>3137</c:v>
                </c:pt>
                <c:pt idx="34">
                  <c:v>1811</c:v>
                </c:pt>
                <c:pt idx="35">
                  <c:v>1437</c:v>
                </c:pt>
                <c:pt idx="36">
                  <c:v>1239</c:v>
                </c:pt>
                <c:pt idx="37">
                  <c:v>2132</c:v>
                </c:pt>
                <c:pt idx="38">
                  <c:v>4215</c:v>
                </c:pt>
                <c:pt idx="39">
                  <c:v>2162</c:v>
                </c:pt>
                <c:pt idx="40">
                  <c:v>1664</c:v>
                </c:pt>
                <c:pt idx="41">
                  <c:v>2238</c:v>
                </c:pt>
                <c:pt idx="42">
                  <c:v>2567</c:v>
                </c:pt>
                <c:pt idx="43">
                  <c:v>1200</c:v>
                </c:pt>
                <c:pt idx="44">
                  <c:v>852</c:v>
                </c:pt>
                <c:pt idx="45">
                  <c:v>1852</c:v>
                </c:pt>
                <c:pt idx="46">
                  <c:v>1203</c:v>
                </c:pt>
              </c:numCache>
            </c:numRef>
          </c:xVal>
          <c:yVal>
            <c:numRef>
              <c:f>portland!$B$1:$B$48</c:f>
              <c:numCache>
                <c:formatCode>General</c:formatCode>
                <c:ptCount val="48"/>
                <c:pt idx="0">
                  <c:v>399900</c:v>
                </c:pt>
                <c:pt idx="1">
                  <c:v>329900</c:v>
                </c:pt>
                <c:pt idx="2">
                  <c:v>369000</c:v>
                </c:pt>
                <c:pt idx="3">
                  <c:v>232000</c:v>
                </c:pt>
                <c:pt idx="4">
                  <c:v>539900</c:v>
                </c:pt>
                <c:pt idx="5">
                  <c:v>299900</c:v>
                </c:pt>
                <c:pt idx="6">
                  <c:v>314900</c:v>
                </c:pt>
                <c:pt idx="7">
                  <c:v>198999</c:v>
                </c:pt>
                <c:pt idx="8">
                  <c:v>212000</c:v>
                </c:pt>
                <c:pt idx="9">
                  <c:v>242500</c:v>
                </c:pt>
                <c:pt idx="10">
                  <c:v>239999</c:v>
                </c:pt>
                <c:pt idx="11">
                  <c:v>347000</c:v>
                </c:pt>
                <c:pt idx="12">
                  <c:v>329999</c:v>
                </c:pt>
                <c:pt idx="13">
                  <c:v>699900</c:v>
                </c:pt>
                <c:pt idx="14">
                  <c:v>259900</c:v>
                </c:pt>
                <c:pt idx="15">
                  <c:v>449900</c:v>
                </c:pt>
                <c:pt idx="16">
                  <c:v>299900</c:v>
                </c:pt>
                <c:pt idx="17">
                  <c:v>199900</c:v>
                </c:pt>
                <c:pt idx="18">
                  <c:v>499998</c:v>
                </c:pt>
                <c:pt idx="19">
                  <c:v>599000</c:v>
                </c:pt>
                <c:pt idx="20">
                  <c:v>252900</c:v>
                </c:pt>
                <c:pt idx="21">
                  <c:v>255000</c:v>
                </c:pt>
                <c:pt idx="22">
                  <c:v>242900</c:v>
                </c:pt>
                <c:pt idx="23">
                  <c:v>259900</c:v>
                </c:pt>
                <c:pt idx="24">
                  <c:v>573900</c:v>
                </c:pt>
                <c:pt idx="25">
                  <c:v>249900</c:v>
                </c:pt>
                <c:pt idx="26">
                  <c:v>464500</c:v>
                </c:pt>
                <c:pt idx="27">
                  <c:v>469000</c:v>
                </c:pt>
                <c:pt idx="28">
                  <c:v>475000</c:v>
                </c:pt>
                <c:pt idx="29">
                  <c:v>299900</c:v>
                </c:pt>
                <c:pt idx="30">
                  <c:v>349900</c:v>
                </c:pt>
                <c:pt idx="31">
                  <c:v>169900</c:v>
                </c:pt>
                <c:pt idx="32">
                  <c:v>314900</c:v>
                </c:pt>
                <c:pt idx="33">
                  <c:v>579900</c:v>
                </c:pt>
                <c:pt idx="34">
                  <c:v>285900</c:v>
                </c:pt>
                <c:pt idx="35">
                  <c:v>249900</c:v>
                </c:pt>
                <c:pt idx="36">
                  <c:v>229900</c:v>
                </c:pt>
                <c:pt idx="37">
                  <c:v>345000</c:v>
                </c:pt>
                <c:pt idx="38">
                  <c:v>549000</c:v>
                </c:pt>
                <c:pt idx="39">
                  <c:v>287000</c:v>
                </c:pt>
                <c:pt idx="40">
                  <c:v>368500</c:v>
                </c:pt>
                <c:pt idx="41">
                  <c:v>329900</c:v>
                </c:pt>
                <c:pt idx="42">
                  <c:v>314000</c:v>
                </c:pt>
                <c:pt idx="43">
                  <c:v>299000</c:v>
                </c:pt>
                <c:pt idx="44">
                  <c:v>179900</c:v>
                </c:pt>
                <c:pt idx="45">
                  <c:v>299900</c:v>
                </c:pt>
                <c:pt idx="46">
                  <c:v>239500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A821-4B6B-AA11-5A036CCE27C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49978848"/>
        <c:axId val="449979240"/>
      </c:scatterChart>
      <c:valAx>
        <c:axId val="449978848"/>
        <c:scaling>
          <c:orientation val="minMax"/>
          <c:max val="3000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 w="25400"/>
        </c:spPr>
        <c:crossAx val="449979240"/>
        <c:crosses val="autoZero"/>
        <c:crossBetween val="midCat"/>
      </c:valAx>
      <c:valAx>
        <c:axId val="449979240"/>
        <c:scaling>
          <c:orientation val="minMax"/>
          <c:max val="500000"/>
        </c:scaling>
        <c:delete val="0"/>
        <c:axPos val="l"/>
        <c:majorGridlines/>
        <c:numFmt formatCode="General" sourceLinked="0"/>
        <c:majorTickMark val="out"/>
        <c:minorTickMark val="none"/>
        <c:tickLblPos val="nextTo"/>
        <c:spPr>
          <a:ln w="25400"/>
        </c:spPr>
        <c:crossAx val="449978848"/>
        <c:crosses val="autoZero"/>
        <c:crossBetween val="midCat"/>
        <c:majorUnit val="100000"/>
        <c:dispUnits>
          <c:builtInUnit val="thousands"/>
        </c:dispUnits>
      </c:valAx>
    </c:plotArea>
    <c:plotVisOnly val="1"/>
    <c:dispBlanksAs val="gap"/>
    <c:showDLblsOverMax val="0"/>
  </c:chart>
  <c:txPr>
    <a:bodyPr/>
    <a:lstStyle/>
    <a:p>
      <a:pPr>
        <a:defRPr sz="16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ymbol val="x"/>
            <c:size val="8"/>
            <c:spPr>
              <a:noFill/>
              <a:ln w="12700">
                <a:solidFill>
                  <a:srgbClr val="C00000"/>
                </a:solidFill>
              </a:ln>
            </c:spPr>
          </c:marker>
          <c:xVal>
            <c:numRef>
              <c:f>portland!$A$1:$A$48</c:f>
              <c:numCache>
                <c:formatCode>General</c:formatCode>
                <c:ptCount val="48"/>
                <c:pt idx="0">
                  <c:v>2104</c:v>
                </c:pt>
                <c:pt idx="1">
                  <c:v>1600</c:v>
                </c:pt>
                <c:pt idx="2">
                  <c:v>2400</c:v>
                </c:pt>
                <c:pt idx="3">
                  <c:v>1416</c:v>
                </c:pt>
                <c:pt idx="4">
                  <c:v>3000</c:v>
                </c:pt>
                <c:pt idx="5">
                  <c:v>1985</c:v>
                </c:pt>
                <c:pt idx="6">
                  <c:v>1534</c:v>
                </c:pt>
                <c:pt idx="7">
                  <c:v>1427</c:v>
                </c:pt>
                <c:pt idx="8">
                  <c:v>1380</c:v>
                </c:pt>
                <c:pt idx="9">
                  <c:v>1494</c:v>
                </c:pt>
                <c:pt idx="10">
                  <c:v>1940</c:v>
                </c:pt>
                <c:pt idx="11">
                  <c:v>2000</c:v>
                </c:pt>
                <c:pt idx="12">
                  <c:v>1890</c:v>
                </c:pt>
                <c:pt idx="13">
                  <c:v>4478</c:v>
                </c:pt>
                <c:pt idx="14">
                  <c:v>1268</c:v>
                </c:pt>
                <c:pt idx="15">
                  <c:v>2300</c:v>
                </c:pt>
                <c:pt idx="16">
                  <c:v>1320</c:v>
                </c:pt>
                <c:pt idx="17">
                  <c:v>1236</c:v>
                </c:pt>
                <c:pt idx="18">
                  <c:v>2609</c:v>
                </c:pt>
                <c:pt idx="19">
                  <c:v>3031</c:v>
                </c:pt>
                <c:pt idx="20">
                  <c:v>1767</c:v>
                </c:pt>
                <c:pt idx="21">
                  <c:v>1888</c:v>
                </c:pt>
                <c:pt idx="22">
                  <c:v>1604</c:v>
                </c:pt>
                <c:pt idx="23">
                  <c:v>1962</c:v>
                </c:pt>
                <c:pt idx="24">
                  <c:v>3890</c:v>
                </c:pt>
                <c:pt idx="25">
                  <c:v>1100</c:v>
                </c:pt>
                <c:pt idx="26">
                  <c:v>1458</c:v>
                </c:pt>
                <c:pt idx="27">
                  <c:v>2526</c:v>
                </c:pt>
                <c:pt idx="28">
                  <c:v>2200</c:v>
                </c:pt>
                <c:pt idx="29">
                  <c:v>2637</c:v>
                </c:pt>
                <c:pt idx="30">
                  <c:v>1839</c:v>
                </c:pt>
                <c:pt idx="31">
                  <c:v>1000</c:v>
                </c:pt>
                <c:pt idx="32">
                  <c:v>2040</c:v>
                </c:pt>
                <c:pt idx="33">
                  <c:v>3137</c:v>
                </c:pt>
                <c:pt idx="34">
                  <c:v>1811</c:v>
                </c:pt>
                <c:pt idx="35">
                  <c:v>1437</c:v>
                </c:pt>
                <c:pt idx="36">
                  <c:v>1239</c:v>
                </c:pt>
                <c:pt idx="37">
                  <c:v>2132</c:v>
                </c:pt>
                <c:pt idx="38">
                  <c:v>4215</c:v>
                </c:pt>
                <c:pt idx="39">
                  <c:v>2162</c:v>
                </c:pt>
                <c:pt idx="40">
                  <c:v>1664</c:v>
                </c:pt>
                <c:pt idx="41">
                  <c:v>2238</c:v>
                </c:pt>
                <c:pt idx="42">
                  <c:v>2567</c:v>
                </c:pt>
                <c:pt idx="43">
                  <c:v>1200</c:v>
                </c:pt>
                <c:pt idx="44">
                  <c:v>852</c:v>
                </c:pt>
                <c:pt idx="45">
                  <c:v>1852</c:v>
                </c:pt>
                <c:pt idx="46">
                  <c:v>1203</c:v>
                </c:pt>
              </c:numCache>
            </c:numRef>
          </c:xVal>
          <c:yVal>
            <c:numRef>
              <c:f>portland!$B$1:$B$48</c:f>
              <c:numCache>
                <c:formatCode>General</c:formatCode>
                <c:ptCount val="48"/>
                <c:pt idx="0">
                  <c:v>399900</c:v>
                </c:pt>
                <c:pt idx="1">
                  <c:v>329900</c:v>
                </c:pt>
                <c:pt idx="2">
                  <c:v>369000</c:v>
                </c:pt>
                <c:pt idx="3">
                  <c:v>232000</c:v>
                </c:pt>
                <c:pt idx="4">
                  <c:v>539900</c:v>
                </c:pt>
                <c:pt idx="5">
                  <c:v>299900</c:v>
                </c:pt>
                <c:pt idx="6">
                  <c:v>314900</c:v>
                </c:pt>
                <c:pt idx="7">
                  <c:v>198999</c:v>
                </c:pt>
                <c:pt idx="8">
                  <c:v>212000</c:v>
                </c:pt>
                <c:pt idx="9">
                  <c:v>242500</c:v>
                </c:pt>
                <c:pt idx="10">
                  <c:v>239999</c:v>
                </c:pt>
                <c:pt idx="11">
                  <c:v>347000</c:v>
                </c:pt>
                <c:pt idx="12">
                  <c:v>329999</c:v>
                </c:pt>
                <c:pt idx="13">
                  <c:v>699900</c:v>
                </c:pt>
                <c:pt idx="14">
                  <c:v>259900</c:v>
                </c:pt>
                <c:pt idx="15">
                  <c:v>449900</c:v>
                </c:pt>
                <c:pt idx="16">
                  <c:v>299900</c:v>
                </c:pt>
                <c:pt idx="17">
                  <c:v>199900</c:v>
                </c:pt>
                <c:pt idx="18">
                  <c:v>499998</c:v>
                </c:pt>
                <c:pt idx="19">
                  <c:v>599000</c:v>
                </c:pt>
                <c:pt idx="20">
                  <c:v>252900</c:v>
                </c:pt>
                <c:pt idx="21">
                  <c:v>255000</c:v>
                </c:pt>
                <c:pt idx="22">
                  <c:v>242900</c:v>
                </c:pt>
                <c:pt idx="23">
                  <c:v>259900</c:v>
                </c:pt>
                <c:pt idx="24">
                  <c:v>573900</c:v>
                </c:pt>
                <c:pt idx="25">
                  <c:v>249900</c:v>
                </c:pt>
                <c:pt idx="26">
                  <c:v>464500</c:v>
                </c:pt>
                <c:pt idx="27">
                  <c:v>469000</c:v>
                </c:pt>
                <c:pt idx="28">
                  <c:v>475000</c:v>
                </c:pt>
                <c:pt idx="29">
                  <c:v>299900</c:v>
                </c:pt>
                <c:pt idx="30">
                  <c:v>349900</c:v>
                </c:pt>
                <c:pt idx="31">
                  <c:v>169900</c:v>
                </c:pt>
                <c:pt idx="32">
                  <c:v>314900</c:v>
                </c:pt>
                <c:pt idx="33">
                  <c:v>579900</c:v>
                </c:pt>
                <c:pt idx="34">
                  <c:v>285900</c:v>
                </c:pt>
                <c:pt idx="35">
                  <c:v>249900</c:v>
                </c:pt>
                <c:pt idx="36">
                  <c:v>229900</c:v>
                </c:pt>
                <c:pt idx="37">
                  <c:v>345000</c:v>
                </c:pt>
                <c:pt idx="38">
                  <c:v>549000</c:v>
                </c:pt>
                <c:pt idx="39">
                  <c:v>287000</c:v>
                </c:pt>
                <c:pt idx="40">
                  <c:v>368500</c:v>
                </c:pt>
                <c:pt idx="41">
                  <c:v>329900</c:v>
                </c:pt>
                <c:pt idx="42">
                  <c:v>314000</c:v>
                </c:pt>
                <c:pt idx="43">
                  <c:v>299000</c:v>
                </c:pt>
                <c:pt idx="44">
                  <c:v>179900</c:v>
                </c:pt>
                <c:pt idx="45">
                  <c:v>299900</c:v>
                </c:pt>
                <c:pt idx="46">
                  <c:v>239500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F59F-42A2-8686-70F067B09B6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26927768"/>
        <c:axId val="226928160"/>
      </c:scatterChart>
      <c:valAx>
        <c:axId val="226927768"/>
        <c:scaling>
          <c:orientation val="minMax"/>
          <c:max val="3000"/>
        </c:scaling>
        <c:delete val="0"/>
        <c:axPos val="b"/>
        <c:numFmt formatCode="General" sourceLinked="1"/>
        <c:majorTickMark val="out"/>
        <c:minorTickMark val="none"/>
        <c:tickLblPos val="nextTo"/>
        <c:crossAx val="226928160"/>
        <c:crosses val="autoZero"/>
        <c:crossBetween val="midCat"/>
      </c:valAx>
      <c:valAx>
        <c:axId val="226928160"/>
        <c:scaling>
          <c:orientation val="minMax"/>
          <c:max val="500000"/>
        </c:scaling>
        <c:delete val="0"/>
        <c:axPos val="l"/>
        <c:majorGridlines/>
        <c:numFmt formatCode="General" sourceLinked="0"/>
        <c:majorTickMark val="out"/>
        <c:minorTickMark val="none"/>
        <c:tickLblPos val="nextTo"/>
        <c:crossAx val="226927768"/>
        <c:crosses val="autoZero"/>
        <c:crossBetween val="midCat"/>
        <c:majorUnit val="100000"/>
        <c:dispUnits>
          <c:builtInUnit val="thousands"/>
        </c:dispUnits>
      </c:valAx>
    </c:plotArea>
    <c:plotVisOnly val="1"/>
    <c:dispBlanksAs val="gap"/>
    <c:showDLblsOverMax val="0"/>
  </c:chart>
  <c:txPr>
    <a:bodyPr/>
    <a:lstStyle/>
    <a:p>
      <a:pPr>
        <a:defRPr sz="16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8019030647150733"/>
          <c:y val="6.458984293629963E-2"/>
          <c:w val="0.77019014408192343"/>
          <c:h val="0.67820522434695663"/>
        </c:manualLayout>
      </c:layout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58E8-4CEB-849C-049AC806F40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26929336"/>
        <c:axId val="226929728"/>
      </c:scatterChart>
      <c:valAx>
        <c:axId val="226929336"/>
        <c:scaling>
          <c:orientation val="minMax"/>
        </c:scaling>
        <c:delete val="0"/>
        <c:axPos val="b"/>
        <c:numFmt formatCode="General" sourceLinked="1"/>
        <c:majorTickMark val="cross"/>
        <c:minorTickMark val="none"/>
        <c:tickLblPos val="nextTo"/>
        <c:spPr>
          <a:ln w="38100"/>
        </c:spPr>
        <c:crossAx val="226929728"/>
        <c:crosses val="autoZero"/>
        <c:crossBetween val="midCat"/>
        <c:majorUnit val="1"/>
      </c:valAx>
      <c:valAx>
        <c:axId val="226929728"/>
        <c:scaling>
          <c:orientation val="minMax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cross"/>
        <c:minorTickMark val="none"/>
        <c:tickLblPos val="nextTo"/>
        <c:spPr>
          <a:ln w="38100"/>
        </c:spPr>
        <c:crossAx val="226929336"/>
        <c:crosses val="autoZero"/>
        <c:crossBetween val="midCat"/>
        <c:majorUnit val="1"/>
      </c:valAx>
      <c:spPr>
        <a:ln w="12700">
          <a:noFill/>
        </a:ln>
      </c:spPr>
    </c:plotArea>
    <c:plotVisOnly val="1"/>
    <c:dispBlanksAs val="gap"/>
    <c:showDLblsOverMax val="0"/>
  </c:chart>
  <c:txPr>
    <a:bodyPr/>
    <a:lstStyle/>
    <a:p>
      <a:pPr>
        <a:defRPr sz="20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48F2-4E67-9E28-93BFA7461F5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48338264"/>
        <c:axId val="448338656"/>
      </c:scatterChart>
      <c:valAx>
        <c:axId val="448338264"/>
        <c:scaling>
          <c:orientation val="minMax"/>
        </c:scaling>
        <c:delete val="0"/>
        <c:axPos val="b"/>
        <c:numFmt formatCode="General" sourceLinked="1"/>
        <c:majorTickMark val="cross"/>
        <c:minorTickMark val="none"/>
        <c:tickLblPos val="nextTo"/>
        <c:spPr>
          <a:ln w="38100"/>
        </c:spPr>
        <c:crossAx val="448338656"/>
        <c:crosses val="autoZero"/>
        <c:crossBetween val="midCat"/>
        <c:majorUnit val="1"/>
      </c:valAx>
      <c:valAx>
        <c:axId val="448338656"/>
        <c:scaling>
          <c:orientation val="minMax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cross"/>
        <c:minorTickMark val="none"/>
        <c:tickLblPos val="nextTo"/>
        <c:spPr>
          <a:ln w="38100"/>
        </c:spPr>
        <c:crossAx val="448338264"/>
        <c:crosses val="autoZero"/>
        <c:crossBetween val="midCat"/>
        <c:majorUnit val="1"/>
      </c:valAx>
      <c:spPr>
        <a:ln w="12700">
          <a:noFill/>
        </a:ln>
      </c:spPr>
    </c:plotArea>
    <c:plotVisOnly val="1"/>
    <c:dispBlanksAs val="gap"/>
    <c:showDLblsOverMax val="0"/>
  </c:chart>
  <c:txPr>
    <a:bodyPr/>
    <a:lstStyle/>
    <a:p>
      <a:pPr>
        <a:defRPr sz="20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C0F3-4F83-AA13-DBE9D1535EF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48339440"/>
        <c:axId val="448339832"/>
      </c:scatterChart>
      <c:valAx>
        <c:axId val="448339440"/>
        <c:scaling>
          <c:orientation val="minMax"/>
        </c:scaling>
        <c:delete val="0"/>
        <c:axPos val="b"/>
        <c:numFmt formatCode="General" sourceLinked="1"/>
        <c:majorTickMark val="cross"/>
        <c:minorTickMark val="none"/>
        <c:tickLblPos val="nextTo"/>
        <c:spPr>
          <a:ln w="38100"/>
        </c:spPr>
        <c:crossAx val="448339832"/>
        <c:crosses val="autoZero"/>
        <c:crossBetween val="midCat"/>
        <c:majorUnit val="1"/>
      </c:valAx>
      <c:valAx>
        <c:axId val="448339832"/>
        <c:scaling>
          <c:orientation val="minMax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cross"/>
        <c:minorTickMark val="none"/>
        <c:tickLblPos val="nextTo"/>
        <c:spPr>
          <a:ln w="38100"/>
        </c:spPr>
        <c:crossAx val="448339440"/>
        <c:crosses val="autoZero"/>
        <c:crossBetween val="midCat"/>
        <c:majorUnit val="1"/>
      </c:valAx>
      <c:spPr>
        <a:ln w="12700">
          <a:noFill/>
        </a:ln>
      </c:spPr>
    </c:plotArea>
    <c:plotVisOnly val="1"/>
    <c:dispBlanksAs val="gap"/>
    <c:showDLblsOverMax val="0"/>
  </c:chart>
  <c:txPr>
    <a:bodyPr/>
    <a:lstStyle/>
    <a:p>
      <a:pPr>
        <a:defRPr sz="20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4"/>
          <c:order val="4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DD96-44BA-B64B-857C9428C5C3}"/>
            </c:ext>
          </c:extLst>
        </c:ser>
        <c:ser>
          <c:idx val="5"/>
          <c:order val="5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DD96-44BA-B64B-857C9428C5C3}"/>
            </c:ext>
          </c:extLst>
        </c:ser>
        <c:ser>
          <c:idx val="6"/>
          <c:order val="6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DD96-44BA-B64B-857C9428C5C3}"/>
            </c:ext>
          </c:extLst>
        </c:ser>
        <c:ser>
          <c:idx val="7"/>
          <c:order val="7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DD96-44BA-B64B-857C9428C5C3}"/>
            </c:ext>
          </c:extLst>
        </c:ser>
        <c:ser>
          <c:idx val="2"/>
          <c:order val="2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DD96-44BA-B64B-857C9428C5C3}"/>
            </c:ext>
          </c:extLst>
        </c:ser>
        <c:ser>
          <c:idx val="3"/>
          <c:order val="3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DD96-44BA-B64B-857C9428C5C3}"/>
            </c:ext>
          </c:extLst>
        </c:ser>
        <c:ser>
          <c:idx val="1"/>
          <c:order val="1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DD96-44BA-B64B-857C9428C5C3}"/>
            </c:ext>
          </c:extLst>
        </c:ser>
        <c:ser>
          <c:idx val="0"/>
          <c:order val="0"/>
          <c:spPr>
            <a:ln w="0">
              <a:noFill/>
            </a:ln>
          </c:spPr>
          <c:marker>
            <c:symbol val="x"/>
            <c:size val="13"/>
            <c:spPr>
              <a:ln w="19050">
                <a:solidFill>
                  <a:schemeClr val="accent2"/>
                </a:solidFill>
              </a:ln>
            </c:spPr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7-DD96-44BA-B64B-857C9428C5C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49306664"/>
        <c:axId val="449307056"/>
      </c:scatterChart>
      <c:valAx>
        <c:axId val="449306664"/>
        <c:scaling>
          <c:orientation val="minMax"/>
          <c:max val="3"/>
        </c:scaling>
        <c:delete val="0"/>
        <c:axPos val="b"/>
        <c:numFmt formatCode="General" sourceLinked="1"/>
        <c:majorTickMark val="cross"/>
        <c:minorTickMark val="none"/>
        <c:tickLblPos val="nextTo"/>
        <c:spPr>
          <a:ln w="38100"/>
        </c:spPr>
        <c:crossAx val="449307056"/>
        <c:crosses val="autoZero"/>
        <c:crossBetween val="midCat"/>
        <c:majorUnit val="1"/>
      </c:valAx>
      <c:valAx>
        <c:axId val="449307056"/>
        <c:scaling>
          <c:orientation val="minMax"/>
          <c:max val="3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cross"/>
        <c:minorTickMark val="none"/>
        <c:tickLblPos val="nextTo"/>
        <c:spPr>
          <a:ln w="38100"/>
        </c:spPr>
        <c:crossAx val="449306664"/>
        <c:crosses val="autoZero"/>
        <c:crossBetween val="midCat"/>
        <c:majorUnit val="1"/>
      </c:valAx>
    </c:plotArea>
    <c:plotVisOnly val="1"/>
    <c:dispBlanksAs val="gap"/>
    <c:showDLblsOverMax val="0"/>
  </c:chart>
  <c:txPr>
    <a:bodyPr/>
    <a:lstStyle/>
    <a:p>
      <a:pPr>
        <a:defRPr sz="20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4"/>
          <c:order val="4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A950-490F-B854-41DF47DA9CAE}"/>
            </c:ext>
          </c:extLst>
        </c:ser>
        <c:ser>
          <c:idx val="5"/>
          <c:order val="5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A950-490F-B854-41DF47DA9CAE}"/>
            </c:ext>
          </c:extLst>
        </c:ser>
        <c:ser>
          <c:idx val="6"/>
          <c:order val="6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A950-490F-B854-41DF47DA9CAE}"/>
            </c:ext>
          </c:extLst>
        </c:ser>
        <c:ser>
          <c:idx val="7"/>
          <c:order val="7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A950-490F-B854-41DF47DA9CAE}"/>
            </c:ext>
          </c:extLst>
        </c:ser>
        <c:ser>
          <c:idx val="2"/>
          <c:order val="2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A950-490F-B854-41DF47DA9CAE}"/>
            </c:ext>
          </c:extLst>
        </c:ser>
        <c:ser>
          <c:idx val="3"/>
          <c:order val="3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A950-490F-B854-41DF47DA9CAE}"/>
            </c:ext>
          </c:extLst>
        </c:ser>
        <c:ser>
          <c:idx val="1"/>
          <c:order val="1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A950-490F-B854-41DF47DA9CAE}"/>
            </c:ext>
          </c:extLst>
        </c:ser>
        <c:ser>
          <c:idx val="0"/>
          <c:order val="0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7-A950-490F-B854-41DF47DA9CA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49307448"/>
        <c:axId val="449307840"/>
      </c:scatterChart>
      <c:valAx>
        <c:axId val="449307448"/>
        <c:scaling>
          <c:orientation val="minMax"/>
          <c:max val="2.5"/>
          <c:min val="-0.5"/>
        </c:scaling>
        <c:delete val="0"/>
        <c:axPos val="b"/>
        <c:numFmt formatCode="General" sourceLinked="1"/>
        <c:majorTickMark val="cross"/>
        <c:minorTickMark val="none"/>
        <c:tickLblPos val="nextTo"/>
        <c:spPr>
          <a:ln w="38100"/>
        </c:spPr>
        <c:crossAx val="449307840"/>
        <c:crosses val="autoZero"/>
        <c:crossBetween val="midCat"/>
        <c:majorUnit val="0.5"/>
      </c:valAx>
      <c:valAx>
        <c:axId val="449307840"/>
        <c:scaling>
          <c:orientation val="minMax"/>
          <c:max val="3"/>
          <c:min val="0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cross"/>
        <c:minorTickMark val="none"/>
        <c:tickLblPos val="nextTo"/>
        <c:spPr>
          <a:ln w="38100"/>
        </c:spPr>
        <c:crossAx val="449307448"/>
        <c:crosses val="autoZero"/>
        <c:crossBetween val="midCat"/>
        <c:majorUnit val="1"/>
      </c:valAx>
    </c:plotArea>
    <c:plotVisOnly val="1"/>
    <c:dispBlanksAs val="gap"/>
    <c:showDLblsOverMax val="0"/>
  </c:chart>
  <c:txPr>
    <a:bodyPr/>
    <a:lstStyle/>
    <a:p>
      <a:pPr>
        <a:defRPr sz="20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4"/>
          <c:order val="4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3103-43E4-B861-981D5C1DEABC}"/>
            </c:ext>
          </c:extLst>
        </c:ser>
        <c:ser>
          <c:idx val="5"/>
          <c:order val="5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3103-43E4-B861-981D5C1DEABC}"/>
            </c:ext>
          </c:extLst>
        </c:ser>
        <c:ser>
          <c:idx val="6"/>
          <c:order val="6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3103-43E4-B861-981D5C1DEABC}"/>
            </c:ext>
          </c:extLst>
        </c:ser>
        <c:ser>
          <c:idx val="7"/>
          <c:order val="7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3103-43E4-B861-981D5C1DEABC}"/>
            </c:ext>
          </c:extLst>
        </c:ser>
        <c:ser>
          <c:idx val="2"/>
          <c:order val="2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3103-43E4-B861-981D5C1DEABC}"/>
            </c:ext>
          </c:extLst>
        </c:ser>
        <c:ser>
          <c:idx val="3"/>
          <c:order val="3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3103-43E4-B861-981D5C1DEABC}"/>
            </c:ext>
          </c:extLst>
        </c:ser>
        <c:ser>
          <c:idx val="1"/>
          <c:order val="1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3103-43E4-B861-981D5C1DEABC}"/>
            </c:ext>
          </c:extLst>
        </c:ser>
        <c:ser>
          <c:idx val="0"/>
          <c:order val="0"/>
          <c:spPr>
            <a:ln w="0">
              <a:noFill/>
            </a:ln>
          </c:spPr>
          <c:marker>
            <c:symbol val="x"/>
            <c:size val="13"/>
            <c:spPr>
              <a:ln w="19050">
                <a:solidFill>
                  <a:schemeClr val="accent2"/>
                </a:solidFill>
              </a:ln>
            </c:spPr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7-3103-43E4-B861-981D5C1DEAB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49308232"/>
        <c:axId val="449308624"/>
      </c:scatterChart>
      <c:valAx>
        <c:axId val="449308232"/>
        <c:scaling>
          <c:orientation val="minMax"/>
          <c:max val="3"/>
        </c:scaling>
        <c:delete val="0"/>
        <c:axPos val="b"/>
        <c:numFmt formatCode="General" sourceLinked="1"/>
        <c:majorTickMark val="cross"/>
        <c:minorTickMark val="none"/>
        <c:tickLblPos val="nextTo"/>
        <c:spPr>
          <a:ln w="38100"/>
        </c:spPr>
        <c:crossAx val="449308624"/>
        <c:crosses val="autoZero"/>
        <c:crossBetween val="midCat"/>
        <c:majorUnit val="1"/>
      </c:valAx>
      <c:valAx>
        <c:axId val="449308624"/>
        <c:scaling>
          <c:orientation val="minMax"/>
          <c:max val="3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cross"/>
        <c:minorTickMark val="none"/>
        <c:tickLblPos val="nextTo"/>
        <c:spPr>
          <a:ln w="38100"/>
        </c:spPr>
        <c:crossAx val="449308232"/>
        <c:crosses val="autoZero"/>
        <c:crossBetween val="midCat"/>
        <c:majorUnit val="1"/>
      </c:valAx>
    </c:plotArea>
    <c:plotVisOnly val="1"/>
    <c:dispBlanksAs val="gap"/>
    <c:showDLblsOverMax val="0"/>
  </c:chart>
  <c:txPr>
    <a:bodyPr/>
    <a:lstStyle/>
    <a:p>
      <a:pPr>
        <a:defRPr sz="2000"/>
      </a:pPr>
      <a:endParaRPr lang="en-US"/>
    </a:p>
  </c:txPr>
  <c:externalData r:id="rId1">
    <c:autoUpdate val="0"/>
  </c:externalData>
  <c:userShapes r:id="rId2"/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4"/>
          <c:order val="4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06AB-4468-9AC6-B6FEECAD9612}"/>
            </c:ext>
          </c:extLst>
        </c:ser>
        <c:ser>
          <c:idx val="5"/>
          <c:order val="5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06AB-4468-9AC6-B6FEECAD9612}"/>
            </c:ext>
          </c:extLst>
        </c:ser>
        <c:ser>
          <c:idx val="6"/>
          <c:order val="6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06AB-4468-9AC6-B6FEECAD9612}"/>
            </c:ext>
          </c:extLst>
        </c:ser>
        <c:ser>
          <c:idx val="7"/>
          <c:order val="7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06AB-4468-9AC6-B6FEECAD9612}"/>
            </c:ext>
          </c:extLst>
        </c:ser>
        <c:ser>
          <c:idx val="2"/>
          <c:order val="2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06AB-4468-9AC6-B6FEECAD9612}"/>
            </c:ext>
          </c:extLst>
        </c:ser>
        <c:ser>
          <c:idx val="3"/>
          <c:order val="3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06AB-4468-9AC6-B6FEECAD9612}"/>
            </c:ext>
          </c:extLst>
        </c:ser>
        <c:ser>
          <c:idx val="1"/>
          <c:order val="1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06AB-4468-9AC6-B6FEECAD9612}"/>
            </c:ext>
          </c:extLst>
        </c:ser>
        <c:ser>
          <c:idx val="0"/>
          <c:order val="0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7-06AB-4468-9AC6-B6FEECAD961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49309408"/>
        <c:axId val="449309800"/>
      </c:scatterChart>
      <c:valAx>
        <c:axId val="449309408"/>
        <c:scaling>
          <c:orientation val="minMax"/>
          <c:max val="2.5"/>
          <c:min val="-0.5"/>
        </c:scaling>
        <c:delete val="0"/>
        <c:axPos val="b"/>
        <c:numFmt formatCode="General" sourceLinked="1"/>
        <c:majorTickMark val="cross"/>
        <c:minorTickMark val="none"/>
        <c:tickLblPos val="nextTo"/>
        <c:spPr>
          <a:ln w="38100"/>
        </c:spPr>
        <c:crossAx val="449309800"/>
        <c:crosses val="autoZero"/>
        <c:crossBetween val="midCat"/>
        <c:majorUnit val="0.5"/>
      </c:valAx>
      <c:valAx>
        <c:axId val="449309800"/>
        <c:scaling>
          <c:orientation val="minMax"/>
          <c:max val="3"/>
          <c:min val="0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cross"/>
        <c:minorTickMark val="none"/>
        <c:tickLblPos val="nextTo"/>
        <c:spPr>
          <a:ln w="38100"/>
        </c:spPr>
        <c:crossAx val="449309408"/>
        <c:crosses val="autoZero"/>
        <c:crossBetween val="midCat"/>
        <c:majorUnit val="1"/>
      </c:valAx>
    </c:plotArea>
    <c:plotVisOnly val="1"/>
    <c:dispBlanksAs val="gap"/>
    <c:showDLblsOverMax val="0"/>
  </c:chart>
  <c:txPr>
    <a:bodyPr/>
    <a:lstStyle/>
    <a:p>
      <a:pPr>
        <a:defRPr sz="2000"/>
      </a:pPr>
      <a:endParaRPr lang="en-US"/>
    </a:p>
  </c:txPr>
  <c:externalData r:id="rId1">
    <c:autoUpdate val="0"/>
  </c:externalData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0.40865</cdr:x>
      <cdr:y>0.55052</cdr:y>
    </cdr:from>
    <cdr:to>
      <cdr:x>0.40865</cdr:x>
      <cdr:y>0.664</cdr:y>
    </cdr:to>
    <cdr:cxnSp macro="">
      <cdr:nvCxnSpPr>
        <cdr:cNvPr id="3" name="Straight Connector 2"/>
        <cdr:cNvCxnSpPr/>
      </cdr:nvCxnSpPr>
      <cdr:spPr>
        <a:xfrm xmlns:a="http://schemas.openxmlformats.org/drawingml/2006/main">
          <a:off x="1295400" y="1478725"/>
          <a:ext cx="0" cy="304800"/>
        </a:xfrm>
        <a:prstGeom xmlns:a="http://schemas.openxmlformats.org/drawingml/2006/main" prst="line">
          <a:avLst/>
        </a:prstGeom>
        <a:ln xmlns:a="http://schemas.openxmlformats.org/drawingml/2006/main">
          <a:solidFill>
            <a:srgbClr val="FF0000"/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0.66513</cdr:x>
      <cdr:y>0.30916</cdr:y>
    </cdr:from>
    <cdr:to>
      <cdr:x>0.66513</cdr:x>
      <cdr:y>0.53611</cdr:y>
    </cdr:to>
    <cdr:cxnSp macro="">
      <cdr:nvCxnSpPr>
        <cdr:cNvPr id="5" name="Straight Connector 4"/>
        <cdr:cNvCxnSpPr/>
      </cdr:nvCxnSpPr>
      <cdr:spPr>
        <a:xfrm xmlns:a="http://schemas.openxmlformats.org/drawingml/2006/main">
          <a:off x="2108407" y="830425"/>
          <a:ext cx="0" cy="609600"/>
        </a:xfrm>
        <a:prstGeom xmlns:a="http://schemas.openxmlformats.org/drawingml/2006/main" prst="line">
          <a:avLst/>
        </a:prstGeom>
        <a:ln xmlns:a="http://schemas.openxmlformats.org/drawingml/2006/main">
          <a:solidFill>
            <a:srgbClr val="FF0000"/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0.9375</cdr:x>
      <cdr:y>0.09662</cdr:y>
    </cdr:from>
    <cdr:to>
      <cdr:x>0.9375</cdr:x>
      <cdr:y>0.43262</cdr:y>
    </cdr:to>
    <cdr:cxnSp macro="">
      <cdr:nvCxnSpPr>
        <cdr:cNvPr id="7" name="Straight Connector 6"/>
        <cdr:cNvCxnSpPr/>
      </cdr:nvCxnSpPr>
      <cdr:spPr>
        <a:xfrm xmlns:a="http://schemas.openxmlformats.org/drawingml/2006/main">
          <a:off x="2971800" y="259525"/>
          <a:ext cx="0" cy="902526"/>
        </a:xfrm>
        <a:prstGeom xmlns:a="http://schemas.openxmlformats.org/drawingml/2006/main" prst="line">
          <a:avLst/>
        </a:prstGeom>
        <a:ln xmlns:a="http://schemas.openxmlformats.org/drawingml/2006/main">
          <a:solidFill>
            <a:srgbClr val="FF0000"/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09-13T22:50:52.529"/>
    </inkml:context>
    <inkml:brush xml:id="br0">
      <inkml:brushProperty name="width" value="0.05292" units="cm"/>
      <inkml:brushProperty name="height" value="0.05292" units="cm"/>
      <inkml:brushProperty name="color" value="#00FF00"/>
    </inkml:brush>
  </inkml:definitions>
  <inkml:trace contextRef="#ctx0" brushRef="#br0">18838 7312 1569,'0'0'1441,"0"0"-1537,0 0 961,0 20-64,20-20-64,-20 20-385,19-20-288,-19 20 0,0-1 352,20 1 225,-20 0-64,0 0-129,20 0 64,-20 0-223,0 19-97,0 1-96,0-19 0,0 17-32,0-17-32,0 19-32,20 0 0,-20-1 160,0 1 0,0 0 33,0 19-33,0-19 64,0 20 32,0-21-96,0 21 33,0-20 63,0 20-32,0-21 160,0 1 33,21 19-161,-21-18-96,0-2-64,0 21 0,0-21 65,0 1 63,0 19-32,-21-19 256,21 20 65,0-20-161,-20 19 65,20 1-97,0-1-32,0 1 0,0 0-127,0 0-129,0-1 64,0 1 64,0-1-32,0 1 0,0-21-96,0 21 128,0-1-64,-20 2-32,20-1 65,0-1-33,0 1 0,0-1 32,-20 1-32,20-1-96,0 1 64,0-20-32,0 19-32,0 1 64,0-21-64,0 21 64,0-20 64,-19 0 161,19-1-193,0 1 0,0 0-96,0-20 64,0 19-96,0-18 32,0 18 64,0-18-64,0-2-160,0-19 64,0 20-1,0-20-127,0 20-64,0-20-64,0 0-1,0 0 97,0 0 96,0 0 0,0 0-769,0 0-1185,0-20-1409,0 20-2083</inkml:trace>
  <inkml:trace contextRef="#ctx0" brushRef="#br0" timeOffset="1212.0692">18858 7253 704,'0'0'385,"0"0"575,0 0 514,0 0-1154,0 0-160,0 0 353,0 0-65,0 0-288,0 0 65,0 0-161,0 0-64,0 0-64,0 0 32,0 0 0,0 0 64,0 0 128,0 0-160,0 0 64,0 0-128,0 0 96,0 0-96,0 0-161,0 0-63,0 0-673,0 0-64,0 0 160,-20 0 513,20 0-224,0 19-289,0-19 578,0 0 287,0 0 0,0 0 0,0 0 0,0 0 0,0 0 0,0 0 0,0 0 0,0 0 0,0 0 0,20 0 0,-20 0 0,0 0 0</inkml:trace>
  <inkml:trace contextRef="#ctx0" brushRef="#br0" timeOffset="2157.1233">18858 7253 224,'0'39'704,"0"-39"-511,0 0-225,-20 0-129,20 0 129,0 0 0,0 20 96,0-20 353,0 0 512,0 0 32,0 0 32,0 0 320,0 0-320,0 0-481,0-20-448,0 20-128,0 0 64,-20 0 32,20 0 0,-20 0 0,20 0 32,-20 0 129,20 0 191,-19 0 96,-1 0-127,0 0-289,0 0-64,20 0 0,-39 0-160,19 0 31,0 0 97,-21 0 32,21 0 32,-19 0 0,19 0 33,-20 20-33,1-20 32,19 0-64,-20 0 0,1 0 0,-22 0 0,23 0 32,-3 0 0,-18 0-96,19 0 96,-39-20-32,20 20 0,-1 0-160,-19 0-97,18 0 129,-18-20 128,0 20-96,0-19 128,19 19-32,-20 0 64,22-20 256,-22 20-63,0-20-33,21 20-32,-20-20 0,0 20-96,-2 0-96,2-20 0,0 20 0,0 0 32,-2-19-32,-18 19 193,20 0 63,0 0-32,0-21-128,0 21 0,-2 0 0,2 0 32,0-19-128,0 19 0,-2 0 0,2 0 32,0-21 33,20 21-98,-21 0 98,1-19-33,20 19 32,-22 0-96,22-20 0,-20 20 64,19 0 0,-19 0-32,20 0 96,-2 0-64,2 0 64,0 0-32,-1 0 0,21 20-32,-21-20 64,21 0-32,19 0 128,-20 0 289,19 0-193,-17 0-128,18 0-128,-1 0 0,1 0-32,-19 0 0,19 0 0,-20 0 96,20 0 193,-19 0-1,-1 0-224,1 19-64,-1-19 32,-1 0-32,23 21 0,-23-21 0,21 0-32,0 0-513,20 0-1120,0 0-1378,0 0-1409</inkml:trace>
  <inkml:trace contextRef="#ctx0" brushRef="#br0" timeOffset="5676.3247">9190 6656 3747,'19'100'2082,"-19"-40"-1794,0 19 65,0-19 31,-19-1 481,19 1-321,0-20-287,19-21 63,-19 2 192,0-21 770,0-21-642,20 2-640,-20-21-288,0-20 128,20 20 224,-20 1-128,0 19 32,20-20-32,1 40 256,-3 0 128,23 0 321,-21 0 127,0 40-31,-2-20-32,3 19-321,-21-19-160,20 20-160,0 0-31,0-21-66,-20 21 1,0-19-320,20-2-577,-20-19-1281,0 20-1986</inkml:trace>
  <inkml:trace contextRef="#ctx0" brushRef="#br0" timeOffset="6182.3536">9666 6677 10153,'0'0'1089,"0"0"-1089,-20 19 128,20-19 673,0 21 384,-20 18-512,20 1-129,0 0-31,-19-1-65,19 21-63,19-21-193,-19 1-128,20 0 32,-20-1-96,20 1 0,1-19-64,-1-2-32,18 1-449,-17-20-1088,-1 0-1698,0 0-2051</inkml:trace>
  <inkml:trace contextRef="#ctx0" brushRef="#br0" timeOffset="6441.3685">9865 6895 7559,'0'0'1089,"20"20"-192,-20 0 1345,20 0-417,-1-1-607,21 1-514,-20 0-544,19 0-128,-19 0 32,20 0-160,-1-1-608,-19-19-706,0 0-1536,1 0-2564</inkml:trace>
  <inkml:trace contextRef="#ctx0" brushRef="#br0" timeOffset="6636.3796">10142 6836 8872,'-38'19'2370,"17"1"-2370,-19 20 1217,20 0 513,-19-1-481,-1 1-865,20 19-351,-19-19-194,39 0-575,0 0-770,0-20-1793,0-20-2691</inkml:trace>
  <inkml:trace contextRef="#ctx0" brushRef="#br0" timeOffset="6887.394">10122 6557 14541,'0'0'417,"0"20"-610,20-20 962,0 41 416,21-22-288,-2 21-544,1 19-161,-1-19-224,1 20 32,-20-1 96,20 1 0,-40-21-224,19 21-32,-38 0-385,-1-20-736,-20 19-1954,0 0-5093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1968" cy="465296"/>
          </a:xfrm>
          <a:prstGeom prst="rect">
            <a:avLst/>
          </a:prstGeom>
        </p:spPr>
        <p:txBody>
          <a:bodyPr vert="horz" lIns="93287" tIns="46644" rIns="93287" bIns="4664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6333" y="0"/>
            <a:ext cx="3041968" cy="465296"/>
          </a:xfrm>
          <a:prstGeom prst="rect">
            <a:avLst/>
          </a:prstGeom>
        </p:spPr>
        <p:txBody>
          <a:bodyPr vert="horz" lIns="93287" tIns="46644" rIns="93287" bIns="46644" rtlCol="0"/>
          <a:lstStyle>
            <a:lvl1pPr algn="r">
              <a:defRPr sz="1200"/>
            </a:lvl1pPr>
          </a:lstStyle>
          <a:p>
            <a:fld id="{9608008F-8C0F-4F63-86DC-E7B67385E4BD}" type="datetimeFigureOut">
              <a:rPr lang="en-US" smtClean="0"/>
              <a:pPr/>
              <a:t>4/23/2019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8500"/>
            <a:ext cx="6203950" cy="34893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287" tIns="46644" rIns="93287" bIns="4664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993" y="4420315"/>
            <a:ext cx="5615940" cy="4187666"/>
          </a:xfrm>
          <a:prstGeom prst="rect">
            <a:avLst/>
          </a:prstGeom>
        </p:spPr>
        <p:txBody>
          <a:bodyPr vert="horz" lIns="93287" tIns="46644" rIns="93287" bIns="46644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39014"/>
            <a:ext cx="3041968" cy="465296"/>
          </a:xfrm>
          <a:prstGeom prst="rect">
            <a:avLst/>
          </a:prstGeom>
        </p:spPr>
        <p:txBody>
          <a:bodyPr vert="horz" lIns="93287" tIns="46644" rIns="93287" bIns="4664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6333" y="8839014"/>
            <a:ext cx="3041968" cy="465296"/>
          </a:xfrm>
          <a:prstGeom prst="rect">
            <a:avLst/>
          </a:prstGeom>
        </p:spPr>
        <p:txBody>
          <a:bodyPr vert="horz" lIns="93287" tIns="46644" rIns="93287" bIns="46644" rtlCol="0" anchor="b"/>
          <a:lstStyle>
            <a:lvl1pPr algn="r">
              <a:defRPr sz="1200"/>
            </a:lvl1pPr>
          </a:lstStyle>
          <a:p>
            <a:fld id="{8FF38DAD-5F37-4EA5-A798-26ED1E4539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612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1094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2298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0972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31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Discuss about more than two </a:t>
            </a:r>
            <a:r>
              <a:rPr lang="en-US" dirty="0" err="1" smtClean="0"/>
              <a:t>paramters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4948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24BCD14-5A93-4938-87CE-709050061C51}" type="slidenum">
              <a:rPr lang="en-US" smtClean="0">
                <a:solidFill>
                  <a:prstClr val="black"/>
                </a:solidFill>
                <a:latin typeface="Arial" pitchFamily="34" charset="0"/>
              </a:rPr>
              <a:pPr/>
              <a:t>22</a:t>
            </a:fld>
            <a:endParaRPr lang="en-US" smtClean="0">
              <a:solidFill>
                <a:prstClr val="black"/>
              </a:solidFill>
              <a:latin typeface="Arial" pitchFamily="34" charset="0"/>
            </a:endParaRPr>
          </a:p>
        </p:txBody>
      </p:sp>
      <p:sp>
        <p:nvSpPr>
          <p:cNvPr id="171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1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990" y="4420315"/>
            <a:ext cx="5147945" cy="4187666"/>
          </a:xfrm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40385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0F41B15-6F5C-47EB-9972-9BA42C6AE2E6}" type="slidenum">
              <a:rPr lang="en-US" smtClean="0">
                <a:solidFill>
                  <a:prstClr val="black"/>
                </a:solidFill>
                <a:latin typeface="Arial" pitchFamily="34" charset="0"/>
              </a:rPr>
              <a:pPr/>
              <a:t>23</a:t>
            </a:fld>
            <a:endParaRPr lang="en-US" smtClean="0">
              <a:solidFill>
                <a:prstClr val="black"/>
              </a:solidFill>
              <a:latin typeface="Arial" pitchFamily="34" charset="0"/>
            </a:endParaRPr>
          </a:p>
        </p:txBody>
      </p:sp>
      <p:sp>
        <p:nvSpPr>
          <p:cNvPr id="172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20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990" y="4420315"/>
            <a:ext cx="5147945" cy="4187666"/>
          </a:xfrm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21302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0F41B15-6F5C-47EB-9972-9BA42C6AE2E6}" type="slidenum">
              <a:rPr lang="en-US" smtClean="0">
                <a:solidFill>
                  <a:prstClr val="black"/>
                </a:solidFill>
                <a:latin typeface="Arial" pitchFamily="34" charset="0"/>
              </a:rPr>
              <a:pPr/>
              <a:t>33</a:t>
            </a:fld>
            <a:endParaRPr lang="en-US" smtClean="0">
              <a:solidFill>
                <a:prstClr val="black"/>
              </a:solidFill>
              <a:latin typeface="Arial" pitchFamily="34" charset="0"/>
            </a:endParaRPr>
          </a:p>
        </p:txBody>
      </p:sp>
      <p:sp>
        <p:nvSpPr>
          <p:cNvPr id="172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20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990" y="4420315"/>
            <a:ext cx="5147945" cy="4187666"/>
          </a:xfrm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73157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24BCD14-5A93-4938-87CE-709050061C51}" type="slidenum">
              <a:rPr lang="en-US" smtClean="0">
                <a:solidFill>
                  <a:prstClr val="black"/>
                </a:solidFill>
                <a:latin typeface="Arial" pitchFamily="34" charset="0"/>
              </a:rPr>
              <a:pPr/>
              <a:t>34</a:t>
            </a:fld>
            <a:endParaRPr lang="en-US" smtClean="0">
              <a:solidFill>
                <a:prstClr val="black"/>
              </a:solidFill>
              <a:latin typeface="Arial" pitchFamily="34" charset="0"/>
            </a:endParaRPr>
          </a:p>
        </p:txBody>
      </p:sp>
      <p:sp>
        <p:nvSpPr>
          <p:cNvPr id="171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1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990" y="4420315"/>
            <a:ext cx="5147945" cy="4187666"/>
          </a:xfrm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87195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7429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8534400" y="5010149"/>
            <a:ext cx="609600" cy="1333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306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8534400" y="5010149"/>
            <a:ext cx="609600" cy="1333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3069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8534400" y="5010149"/>
            <a:ext cx="609600" cy="1333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168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4651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87704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64410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57316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1311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46155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8319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8534400" y="5010149"/>
            <a:ext cx="609600" cy="1333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6039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64515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41441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724609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608061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40196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5616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618608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33317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938364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6761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8534400" y="5010149"/>
            <a:ext cx="609600" cy="1333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5673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7162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75231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842392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708398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95939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0561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8534400" y="5010149"/>
            <a:ext cx="609600" cy="1333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750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8534400" y="5010149"/>
            <a:ext cx="609600" cy="1333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199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8534400" y="5010149"/>
            <a:ext cx="609600" cy="1333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329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8534400" y="5010149"/>
            <a:ext cx="609600" cy="1333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3336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8534400" y="5010149"/>
            <a:ext cx="609600" cy="1333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5834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8534400" y="5010149"/>
            <a:ext cx="609600" cy="1333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415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8448353" y="4932892"/>
            <a:ext cx="766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prstClr val="black"/>
                </a:solidFill>
              </a:rPr>
              <a:t>Andrew Ng</a:t>
            </a:r>
            <a:endParaRPr lang="en-US" sz="10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1676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721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372599" y="666750"/>
            <a:ext cx="12934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vertLeftWhite2</a:t>
            </a:r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13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2918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8346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7490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2062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1485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372599" y="666750"/>
            <a:ext cx="1370568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block2x2White1</a:t>
            </a:r>
          </a:p>
          <a:p>
            <a:endParaRPr lang="en-US" sz="1400" dirty="0" smtClean="0">
              <a:solidFill>
                <a:prstClr val="black"/>
              </a:solidFill>
            </a:endParaRPr>
          </a:p>
          <a:p>
            <a:r>
              <a:rPr lang="en-US" sz="1400" dirty="0" smtClean="0">
                <a:solidFill>
                  <a:prstClr val="black"/>
                </a:solidFill>
              </a:rPr>
              <a:t>Ordering of</a:t>
            </a:r>
            <a:r>
              <a:rPr lang="en-US" sz="1400" baseline="0" dirty="0" smtClean="0">
                <a:solidFill>
                  <a:prstClr val="black"/>
                </a:solidFill>
              </a:rPr>
              <a:t> </a:t>
            </a:r>
          </a:p>
          <a:p>
            <a:r>
              <a:rPr lang="en-US" sz="1400" baseline="0" dirty="0" smtClean="0">
                <a:solidFill>
                  <a:prstClr val="black"/>
                </a:solidFill>
              </a:rPr>
              <a:t>buttons is</a:t>
            </a:r>
            <a:r>
              <a:rPr lang="en-US" sz="1400" dirty="0" smtClean="0">
                <a:solidFill>
                  <a:prstClr val="black"/>
                </a:solidFill>
              </a:rPr>
              <a:t>: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13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24</a:t>
            </a:r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13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230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20.xml"/><Relationship Id="rId13" Type="http://schemas.openxmlformats.org/officeDocument/2006/relationships/image" Target="../media/image26.png"/><Relationship Id="rId18" Type="http://schemas.openxmlformats.org/officeDocument/2006/relationships/image" Target="../media/image32.png"/><Relationship Id="rId3" Type="http://schemas.openxmlformats.org/officeDocument/2006/relationships/tags" Target="../tags/tag15.xml"/><Relationship Id="rId7" Type="http://schemas.openxmlformats.org/officeDocument/2006/relationships/tags" Target="../tags/tag19.xml"/><Relationship Id="rId12" Type="http://schemas.openxmlformats.org/officeDocument/2006/relationships/image" Target="../media/image24.png"/><Relationship Id="rId17" Type="http://schemas.openxmlformats.org/officeDocument/2006/relationships/image" Target="../media/image30.png"/><Relationship Id="rId2" Type="http://schemas.openxmlformats.org/officeDocument/2006/relationships/tags" Target="../tags/tag14.xml"/><Relationship Id="rId16" Type="http://schemas.openxmlformats.org/officeDocument/2006/relationships/image" Target="../media/image29.png"/><Relationship Id="rId1" Type="http://schemas.openxmlformats.org/officeDocument/2006/relationships/tags" Target="../tags/tag13.xml"/><Relationship Id="rId6" Type="http://schemas.openxmlformats.org/officeDocument/2006/relationships/tags" Target="../tags/tag18.xml"/><Relationship Id="rId11" Type="http://schemas.openxmlformats.org/officeDocument/2006/relationships/image" Target="../media/image9.png"/><Relationship Id="rId5" Type="http://schemas.openxmlformats.org/officeDocument/2006/relationships/tags" Target="../tags/tag17.xml"/><Relationship Id="rId15" Type="http://schemas.openxmlformats.org/officeDocument/2006/relationships/image" Target="../media/image28.png"/><Relationship Id="rId10" Type="http://schemas.openxmlformats.org/officeDocument/2006/relationships/image" Target="../media/image2.png"/><Relationship Id="rId19" Type="http://schemas.openxmlformats.org/officeDocument/2006/relationships/image" Target="../media/image33.png"/><Relationship Id="rId4" Type="http://schemas.openxmlformats.org/officeDocument/2006/relationships/tags" Target="../tags/tag16.xml"/><Relationship Id="rId9" Type="http://schemas.openxmlformats.org/officeDocument/2006/relationships/slideLayout" Target="../slideLayouts/slideLayout7.xml"/><Relationship Id="rId1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28.xml"/><Relationship Id="rId13" Type="http://schemas.openxmlformats.org/officeDocument/2006/relationships/image" Target="../media/image31.png"/><Relationship Id="rId18" Type="http://schemas.openxmlformats.org/officeDocument/2006/relationships/image" Target="../media/image37.png"/><Relationship Id="rId3" Type="http://schemas.openxmlformats.org/officeDocument/2006/relationships/tags" Target="../tags/tag23.xml"/><Relationship Id="rId21" Type="http://schemas.openxmlformats.org/officeDocument/2006/relationships/image" Target="../media/image40.png"/><Relationship Id="rId7" Type="http://schemas.openxmlformats.org/officeDocument/2006/relationships/tags" Target="../tags/tag27.xml"/><Relationship Id="rId12" Type="http://schemas.openxmlformats.org/officeDocument/2006/relationships/image" Target="../media/image13.png"/><Relationship Id="rId17" Type="http://schemas.openxmlformats.org/officeDocument/2006/relationships/chart" Target="../charts/chart7.xml"/><Relationship Id="rId2" Type="http://schemas.openxmlformats.org/officeDocument/2006/relationships/tags" Target="../tags/tag22.xml"/><Relationship Id="rId16" Type="http://schemas.openxmlformats.org/officeDocument/2006/relationships/image" Target="../media/image36.png"/><Relationship Id="rId20" Type="http://schemas.openxmlformats.org/officeDocument/2006/relationships/image" Target="../media/image29.png"/><Relationship Id="rId1" Type="http://schemas.openxmlformats.org/officeDocument/2006/relationships/tags" Target="../tags/tag21.xml"/><Relationship Id="rId6" Type="http://schemas.openxmlformats.org/officeDocument/2006/relationships/tags" Target="../tags/tag26.xml"/><Relationship Id="rId11" Type="http://schemas.openxmlformats.org/officeDocument/2006/relationships/chart" Target="../charts/chart6.xml"/><Relationship Id="rId5" Type="http://schemas.openxmlformats.org/officeDocument/2006/relationships/tags" Target="../tags/tag25.xml"/><Relationship Id="rId15" Type="http://schemas.openxmlformats.org/officeDocument/2006/relationships/image" Target="../media/image35.png"/><Relationship Id="rId23" Type="http://schemas.openxmlformats.org/officeDocument/2006/relationships/image" Target="../media/image42.png"/><Relationship Id="rId10" Type="http://schemas.openxmlformats.org/officeDocument/2006/relationships/slideLayout" Target="../slideLayouts/slideLayout7.xml"/><Relationship Id="rId19" Type="http://schemas.openxmlformats.org/officeDocument/2006/relationships/image" Target="../media/image39.png"/><Relationship Id="rId4" Type="http://schemas.openxmlformats.org/officeDocument/2006/relationships/tags" Target="../tags/tag24.xml"/><Relationship Id="rId9" Type="http://schemas.openxmlformats.org/officeDocument/2006/relationships/tags" Target="../tags/tag29.xml"/><Relationship Id="rId14" Type="http://schemas.openxmlformats.org/officeDocument/2006/relationships/image" Target="../media/image34.png"/><Relationship Id="rId22" Type="http://schemas.openxmlformats.org/officeDocument/2006/relationships/image" Target="../media/image3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tags" Target="../tags/tag37.xml"/><Relationship Id="rId13" Type="http://schemas.openxmlformats.org/officeDocument/2006/relationships/image" Target="../media/image13.png"/><Relationship Id="rId18" Type="http://schemas.openxmlformats.org/officeDocument/2006/relationships/chart" Target="../charts/chart9.xml"/><Relationship Id="rId26" Type="http://schemas.openxmlformats.org/officeDocument/2006/relationships/image" Target="../media/image30.png"/><Relationship Id="rId3" Type="http://schemas.openxmlformats.org/officeDocument/2006/relationships/tags" Target="../tags/tag32.xml"/><Relationship Id="rId21" Type="http://schemas.openxmlformats.org/officeDocument/2006/relationships/image" Target="../media/image43.png"/><Relationship Id="rId7" Type="http://schemas.openxmlformats.org/officeDocument/2006/relationships/tags" Target="../tags/tag36.xml"/><Relationship Id="rId12" Type="http://schemas.openxmlformats.org/officeDocument/2006/relationships/chart" Target="../charts/chart8.xml"/><Relationship Id="rId17" Type="http://schemas.openxmlformats.org/officeDocument/2006/relationships/image" Target="../media/image31.png"/><Relationship Id="rId25" Type="http://schemas.openxmlformats.org/officeDocument/2006/relationships/image" Target="../media/image49.png"/><Relationship Id="rId2" Type="http://schemas.openxmlformats.org/officeDocument/2006/relationships/tags" Target="../tags/tag31.xml"/><Relationship Id="rId16" Type="http://schemas.openxmlformats.org/officeDocument/2006/relationships/image" Target="../media/image36.png"/><Relationship Id="rId20" Type="http://schemas.openxmlformats.org/officeDocument/2006/relationships/image" Target="../media/image44.png"/><Relationship Id="rId1" Type="http://schemas.openxmlformats.org/officeDocument/2006/relationships/tags" Target="../tags/tag30.xml"/><Relationship Id="rId6" Type="http://schemas.openxmlformats.org/officeDocument/2006/relationships/tags" Target="../tags/tag35.xml"/><Relationship Id="rId11" Type="http://schemas.openxmlformats.org/officeDocument/2006/relationships/notesSlide" Target="../notesSlides/notesSlide3.xml"/><Relationship Id="rId24" Type="http://schemas.openxmlformats.org/officeDocument/2006/relationships/image" Target="../media/image48.png"/><Relationship Id="rId5" Type="http://schemas.openxmlformats.org/officeDocument/2006/relationships/tags" Target="../tags/tag34.xml"/><Relationship Id="rId15" Type="http://schemas.openxmlformats.org/officeDocument/2006/relationships/image" Target="../media/image35.png"/><Relationship Id="rId23" Type="http://schemas.openxmlformats.org/officeDocument/2006/relationships/image" Target="../media/image47.png"/><Relationship Id="rId10" Type="http://schemas.openxmlformats.org/officeDocument/2006/relationships/slideLayout" Target="../slideLayouts/slideLayout7.xml"/><Relationship Id="rId19" Type="http://schemas.openxmlformats.org/officeDocument/2006/relationships/image" Target="../media/image37.png"/><Relationship Id="rId4" Type="http://schemas.openxmlformats.org/officeDocument/2006/relationships/tags" Target="../tags/tag33.xml"/><Relationship Id="rId9" Type="http://schemas.openxmlformats.org/officeDocument/2006/relationships/tags" Target="../tags/tag38.xml"/><Relationship Id="rId14" Type="http://schemas.openxmlformats.org/officeDocument/2006/relationships/image" Target="../media/image41.png"/><Relationship Id="rId22" Type="http://schemas.openxmlformats.org/officeDocument/2006/relationships/image" Target="../media/image46.png"/><Relationship Id="rId27" Type="http://schemas.openxmlformats.org/officeDocument/2006/relationships/image" Target="../media/image4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tags" Target="../tags/tag41.xml"/><Relationship Id="rId7" Type="http://schemas.openxmlformats.org/officeDocument/2006/relationships/image" Target="../media/image9.png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6" Type="http://schemas.openxmlformats.org/officeDocument/2006/relationships/image" Target="../media/image2.png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42.xml"/><Relationship Id="rId9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13" Type="http://schemas.openxmlformats.org/officeDocument/2006/relationships/image" Target="../media/image54.png"/><Relationship Id="rId3" Type="http://schemas.openxmlformats.org/officeDocument/2006/relationships/tags" Target="../tags/tag45.xml"/><Relationship Id="rId7" Type="http://schemas.openxmlformats.org/officeDocument/2006/relationships/tags" Target="../tags/tag49.xml"/><Relationship Id="rId12" Type="http://schemas.openxmlformats.org/officeDocument/2006/relationships/image" Target="../media/image53.png"/><Relationship Id="rId2" Type="http://schemas.openxmlformats.org/officeDocument/2006/relationships/tags" Target="../tags/tag44.xml"/><Relationship Id="rId16" Type="http://schemas.openxmlformats.org/officeDocument/2006/relationships/chart" Target="../charts/chart10.xml"/><Relationship Id="rId1" Type="http://schemas.openxmlformats.org/officeDocument/2006/relationships/tags" Target="../tags/tag43.xml"/><Relationship Id="rId6" Type="http://schemas.openxmlformats.org/officeDocument/2006/relationships/tags" Target="../tags/tag48.xml"/><Relationship Id="rId11" Type="http://schemas.openxmlformats.org/officeDocument/2006/relationships/image" Target="../media/image52.png"/><Relationship Id="rId5" Type="http://schemas.openxmlformats.org/officeDocument/2006/relationships/tags" Target="../tags/tag47.xml"/><Relationship Id="rId15" Type="http://schemas.openxmlformats.org/officeDocument/2006/relationships/image" Target="../media/image35.png"/><Relationship Id="rId10" Type="http://schemas.openxmlformats.org/officeDocument/2006/relationships/image" Target="../media/image51.png"/><Relationship Id="rId4" Type="http://schemas.openxmlformats.org/officeDocument/2006/relationships/tags" Target="../tags/tag46.xml"/><Relationship Id="rId9" Type="http://schemas.openxmlformats.org/officeDocument/2006/relationships/image" Target="../media/image13.png"/><Relationship Id="rId14" Type="http://schemas.openxmlformats.org/officeDocument/2006/relationships/image" Target="../media/image3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13" Type="http://schemas.openxmlformats.org/officeDocument/2006/relationships/image" Target="../media/image53.png"/><Relationship Id="rId3" Type="http://schemas.openxmlformats.org/officeDocument/2006/relationships/tags" Target="../tags/tag52.xml"/><Relationship Id="rId7" Type="http://schemas.openxmlformats.org/officeDocument/2006/relationships/tags" Target="../tags/tag56.xml"/><Relationship Id="rId12" Type="http://schemas.openxmlformats.org/officeDocument/2006/relationships/image" Target="../media/image52.png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6" Type="http://schemas.openxmlformats.org/officeDocument/2006/relationships/tags" Target="../tags/tag55.xml"/><Relationship Id="rId11" Type="http://schemas.openxmlformats.org/officeDocument/2006/relationships/image" Target="../media/image13.png"/><Relationship Id="rId5" Type="http://schemas.openxmlformats.org/officeDocument/2006/relationships/tags" Target="../tags/tag54.xml"/><Relationship Id="rId10" Type="http://schemas.openxmlformats.org/officeDocument/2006/relationships/image" Target="../media/image57.png"/><Relationship Id="rId4" Type="http://schemas.openxmlformats.org/officeDocument/2006/relationships/tags" Target="../tags/tag53.xml"/><Relationship Id="rId9" Type="http://schemas.openxmlformats.org/officeDocument/2006/relationships/image" Target="../media/image56.png"/><Relationship Id="rId14" Type="http://schemas.openxmlformats.org/officeDocument/2006/relationships/image" Target="../media/image54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tags" Target="../tags/tag59.xml"/><Relationship Id="rId7" Type="http://schemas.openxmlformats.org/officeDocument/2006/relationships/image" Target="../media/image59.png"/><Relationship Id="rId2" Type="http://schemas.openxmlformats.org/officeDocument/2006/relationships/tags" Target="../tags/tag58.xml"/><Relationship Id="rId1" Type="http://schemas.openxmlformats.org/officeDocument/2006/relationships/tags" Target="../tags/tag57.xml"/><Relationship Id="rId6" Type="http://schemas.openxmlformats.org/officeDocument/2006/relationships/image" Target="../media/image58.png"/><Relationship Id="rId11" Type="http://schemas.openxmlformats.org/officeDocument/2006/relationships/image" Target="../media/image54.png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53.png"/><Relationship Id="rId4" Type="http://schemas.openxmlformats.org/officeDocument/2006/relationships/tags" Target="../tags/tag60.xml"/><Relationship Id="rId9" Type="http://schemas.openxmlformats.org/officeDocument/2006/relationships/image" Target="../media/image52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50.emf"/><Relationship Id="rId3" Type="http://schemas.openxmlformats.org/officeDocument/2006/relationships/tags" Target="../tags/tag63.xml"/><Relationship Id="rId7" Type="http://schemas.openxmlformats.org/officeDocument/2006/relationships/image" Target="../media/image61.png"/><Relationship Id="rId12" Type="http://schemas.openxmlformats.org/officeDocument/2006/relationships/customXml" Target="../ink/ink1.xml"/><Relationship Id="rId2" Type="http://schemas.openxmlformats.org/officeDocument/2006/relationships/tags" Target="../tags/tag62.xml"/><Relationship Id="rId1" Type="http://schemas.openxmlformats.org/officeDocument/2006/relationships/tags" Target="../tags/tag61.xml"/><Relationship Id="rId6" Type="http://schemas.openxmlformats.org/officeDocument/2006/relationships/image" Target="../media/image60.png"/><Relationship Id="rId11" Type="http://schemas.openxmlformats.org/officeDocument/2006/relationships/image" Target="../media/image54.png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53.png"/><Relationship Id="rId4" Type="http://schemas.openxmlformats.org/officeDocument/2006/relationships/tags" Target="../tags/tag64.xml"/><Relationship Id="rId9" Type="http://schemas.openxmlformats.org/officeDocument/2006/relationships/image" Target="../media/image52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tags" Target="../tags/tag67.xml"/><Relationship Id="rId7" Type="http://schemas.openxmlformats.org/officeDocument/2006/relationships/image" Target="../media/image63.png"/><Relationship Id="rId2" Type="http://schemas.openxmlformats.org/officeDocument/2006/relationships/tags" Target="../tags/tag66.xml"/><Relationship Id="rId1" Type="http://schemas.openxmlformats.org/officeDocument/2006/relationships/tags" Target="../tags/tag65.xml"/><Relationship Id="rId6" Type="http://schemas.openxmlformats.org/officeDocument/2006/relationships/image" Target="../media/image62.png"/><Relationship Id="rId11" Type="http://schemas.openxmlformats.org/officeDocument/2006/relationships/image" Target="../media/image54.png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53.png"/><Relationship Id="rId4" Type="http://schemas.openxmlformats.org/officeDocument/2006/relationships/tags" Target="../tags/tag68.xml"/><Relationship Id="rId9" Type="http://schemas.openxmlformats.org/officeDocument/2006/relationships/image" Target="../media/image5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tags" Target="../tags/tag71.xml"/><Relationship Id="rId7" Type="http://schemas.openxmlformats.org/officeDocument/2006/relationships/notesSlide" Target="../notesSlides/notesSlide5.xml"/><Relationship Id="rId2" Type="http://schemas.openxmlformats.org/officeDocument/2006/relationships/tags" Target="../tags/tag70.xml"/><Relationship Id="rId1" Type="http://schemas.openxmlformats.org/officeDocument/2006/relationships/tags" Target="../tags/tag69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73.xml"/><Relationship Id="rId10" Type="http://schemas.openxmlformats.org/officeDocument/2006/relationships/image" Target="../media/image9.png"/><Relationship Id="rId4" Type="http://schemas.openxmlformats.org/officeDocument/2006/relationships/tags" Target="../tags/tag72.xml"/><Relationship Id="rId9" Type="http://schemas.openxmlformats.org/officeDocument/2006/relationships/image" Target="../media/image6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tags" Target="../tags/tag81.xml"/><Relationship Id="rId13" Type="http://schemas.openxmlformats.org/officeDocument/2006/relationships/image" Target="../media/image68.png"/><Relationship Id="rId3" Type="http://schemas.openxmlformats.org/officeDocument/2006/relationships/tags" Target="../tags/tag76.xml"/><Relationship Id="rId7" Type="http://schemas.openxmlformats.org/officeDocument/2006/relationships/tags" Target="../tags/tag80.xml"/><Relationship Id="rId12" Type="http://schemas.openxmlformats.org/officeDocument/2006/relationships/image" Target="../media/image67.png"/><Relationship Id="rId2" Type="http://schemas.openxmlformats.org/officeDocument/2006/relationships/tags" Target="../tags/tag75.xml"/><Relationship Id="rId1" Type="http://schemas.openxmlformats.org/officeDocument/2006/relationships/tags" Target="../tags/tag74.xml"/><Relationship Id="rId6" Type="http://schemas.openxmlformats.org/officeDocument/2006/relationships/tags" Target="../tags/tag79.xml"/><Relationship Id="rId11" Type="http://schemas.openxmlformats.org/officeDocument/2006/relationships/image" Target="../media/image66.png"/><Relationship Id="rId5" Type="http://schemas.openxmlformats.org/officeDocument/2006/relationships/tags" Target="../tags/tag78.xml"/><Relationship Id="rId10" Type="http://schemas.openxmlformats.org/officeDocument/2006/relationships/slideLayout" Target="../slideLayouts/slideLayout7.xml"/><Relationship Id="rId4" Type="http://schemas.openxmlformats.org/officeDocument/2006/relationships/tags" Target="../tags/tag77.xml"/><Relationship Id="rId9" Type="http://schemas.openxmlformats.org/officeDocument/2006/relationships/tags" Target="../tags/tag82.xml"/><Relationship Id="rId14" Type="http://schemas.openxmlformats.org/officeDocument/2006/relationships/image" Target="../media/image69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tags" Target="../tags/tag90.xml"/><Relationship Id="rId3" Type="http://schemas.openxmlformats.org/officeDocument/2006/relationships/tags" Target="../tags/tag85.xml"/><Relationship Id="rId7" Type="http://schemas.openxmlformats.org/officeDocument/2006/relationships/tags" Target="../tags/tag89.xml"/><Relationship Id="rId12" Type="http://schemas.openxmlformats.org/officeDocument/2006/relationships/image" Target="../media/image71.png"/><Relationship Id="rId2" Type="http://schemas.openxmlformats.org/officeDocument/2006/relationships/tags" Target="../tags/tag84.xml"/><Relationship Id="rId1" Type="http://schemas.openxmlformats.org/officeDocument/2006/relationships/tags" Target="../tags/tag83.xml"/><Relationship Id="rId6" Type="http://schemas.openxmlformats.org/officeDocument/2006/relationships/tags" Target="../tags/tag88.xml"/><Relationship Id="rId11" Type="http://schemas.openxmlformats.org/officeDocument/2006/relationships/image" Target="../media/image70.png"/><Relationship Id="rId5" Type="http://schemas.openxmlformats.org/officeDocument/2006/relationships/tags" Target="../tags/tag87.xml"/><Relationship Id="rId10" Type="http://schemas.openxmlformats.org/officeDocument/2006/relationships/slideLayout" Target="../slideLayouts/slideLayout7.xml"/><Relationship Id="rId4" Type="http://schemas.openxmlformats.org/officeDocument/2006/relationships/tags" Target="../tags/tag86.xml"/><Relationship Id="rId9" Type="http://schemas.openxmlformats.org/officeDocument/2006/relationships/tags" Target="../tags/tag91.xml"/></Relationships>
</file>

<file path=ppt/slides/_rels/slide26.xml.rels><?xml version="1.0" encoding="UTF-8" standalone="yes"?>
<Relationships xmlns="http://schemas.openxmlformats.org/package/2006/relationships"><Relationship Id="rId117" Type="http://schemas.openxmlformats.org/officeDocument/2006/relationships/tags" Target="../tags/tag208.xml"/><Relationship Id="rId21" Type="http://schemas.openxmlformats.org/officeDocument/2006/relationships/tags" Target="../tags/tag112.xml"/><Relationship Id="rId42" Type="http://schemas.openxmlformats.org/officeDocument/2006/relationships/tags" Target="../tags/tag133.xml"/><Relationship Id="rId63" Type="http://schemas.openxmlformats.org/officeDocument/2006/relationships/tags" Target="../tags/tag154.xml"/><Relationship Id="rId84" Type="http://schemas.openxmlformats.org/officeDocument/2006/relationships/tags" Target="../tags/tag175.xml"/><Relationship Id="rId16" Type="http://schemas.openxmlformats.org/officeDocument/2006/relationships/tags" Target="../tags/tag107.xml"/><Relationship Id="rId107" Type="http://schemas.openxmlformats.org/officeDocument/2006/relationships/tags" Target="../tags/tag198.xml"/><Relationship Id="rId11" Type="http://schemas.openxmlformats.org/officeDocument/2006/relationships/tags" Target="../tags/tag102.xml"/><Relationship Id="rId32" Type="http://schemas.openxmlformats.org/officeDocument/2006/relationships/tags" Target="../tags/tag123.xml"/><Relationship Id="rId37" Type="http://schemas.openxmlformats.org/officeDocument/2006/relationships/tags" Target="../tags/tag128.xml"/><Relationship Id="rId53" Type="http://schemas.openxmlformats.org/officeDocument/2006/relationships/tags" Target="../tags/tag144.xml"/><Relationship Id="rId58" Type="http://schemas.openxmlformats.org/officeDocument/2006/relationships/tags" Target="../tags/tag149.xml"/><Relationship Id="rId74" Type="http://schemas.openxmlformats.org/officeDocument/2006/relationships/tags" Target="../tags/tag165.xml"/><Relationship Id="rId79" Type="http://schemas.openxmlformats.org/officeDocument/2006/relationships/tags" Target="../tags/tag170.xml"/><Relationship Id="rId102" Type="http://schemas.openxmlformats.org/officeDocument/2006/relationships/tags" Target="../tags/tag193.xml"/><Relationship Id="rId123" Type="http://schemas.openxmlformats.org/officeDocument/2006/relationships/tags" Target="../tags/tag214.xml"/><Relationship Id="rId128" Type="http://schemas.openxmlformats.org/officeDocument/2006/relationships/tags" Target="../tags/tag219.xml"/><Relationship Id="rId5" Type="http://schemas.openxmlformats.org/officeDocument/2006/relationships/tags" Target="../tags/tag96.xml"/><Relationship Id="rId90" Type="http://schemas.openxmlformats.org/officeDocument/2006/relationships/tags" Target="../tags/tag181.xml"/><Relationship Id="rId95" Type="http://schemas.openxmlformats.org/officeDocument/2006/relationships/tags" Target="../tags/tag186.xml"/><Relationship Id="rId22" Type="http://schemas.openxmlformats.org/officeDocument/2006/relationships/tags" Target="../tags/tag113.xml"/><Relationship Id="rId27" Type="http://schemas.openxmlformats.org/officeDocument/2006/relationships/tags" Target="../tags/tag118.xml"/><Relationship Id="rId43" Type="http://schemas.openxmlformats.org/officeDocument/2006/relationships/tags" Target="../tags/tag134.xml"/><Relationship Id="rId48" Type="http://schemas.openxmlformats.org/officeDocument/2006/relationships/tags" Target="../tags/tag139.xml"/><Relationship Id="rId64" Type="http://schemas.openxmlformats.org/officeDocument/2006/relationships/tags" Target="../tags/tag155.xml"/><Relationship Id="rId69" Type="http://schemas.openxmlformats.org/officeDocument/2006/relationships/tags" Target="../tags/tag160.xml"/><Relationship Id="rId113" Type="http://schemas.openxmlformats.org/officeDocument/2006/relationships/tags" Target="../tags/tag204.xml"/><Relationship Id="rId118" Type="http://schemas.openxmlformats.org/officeDocument/2006/relationships/tags" Target="../tags/tag209.xml"/><Relationship Id="rId134" Type="http://schemas.openxmlformats.org/officeDocument/2006/relationships/slideLayout" Target="../slideLayouts/slideLayout7.xml"/><Relationship Id="rId80" Type="http://schemas.openxmlformats.org/officeDocument/2006/relationships/tags" Target="../tags/tag171.xml"/><Relationship Id="rId85" Type="http://schemas.openxmlformats.org/officeDocument/2006/relationships/tags" Target="../tags/tag176.xml"/><Relationship Id="rId12" Type="http://schemas.openxmlformats.org/officeDocument/2006/relationships/tags" Target="../tags/tag103.xml"/><Relationship Id="rId17" Type="http://schemas.openxmlformats.org/officeDocument/2006/relationships/tags" Target="../tags/tag108.xml"/><Relationship Id="rId33" Type="http://schemas.openxmlformats.org/officeDocument/2006/relationships/tags" Target="../tags/tag124.xml"/><Relationship Id="rId38" Type="http://schemas.openxmlformats.org/officeDocument/2006/relationships/tags" Target="../tags/tag129.xml"/><Relationship Id="rId59" Type="http://schemas.openxmlformats.org/officeDocument/2006/relationships/tags" Target="../tags/tag150.xml"/><Relationship Id="rId103" Type="http://schemas.openxmlformats.org/officeDocument/2006/relationships/tags" Target="../tags/tag194.xml"/><Relationship Id="rId108" Type="http://schemas.openxmlformats.org/officeDocument/2006/relationships/tags" Target="../tags/tag199.xml"/><Relationship Id="rId124" Type="http://schemas.openxmlformats.org/officeDocument/2006/relationships/tags" Target="../tags/tag215.xml"/><Relationship Id="rId129" Type="http://schemas.openxmlformats.org/officeDocument/2006/relationships/tags" Target="../tags/tag220.xml"/><Relationship Id="rId54" Type="http://schemas.openxmlformats.org/officeDocument/2006/relationships/tags" Target="../tags/tag145.xml"/><Relationship Id="rId70" Type="http://schemas.openxmlformats.org/officeDocument/2006/relationships/tags" Target="../tags/tag161.xml"/><Relationship Id="rId75" Type="http://schemas.openxmlformats.org/officeDocument/2006/relationships/tags" Target="../tags/tag166.xml"/><Relationship Id="rId91" Type="http://schemas.openxmlformats.org/officeDocument/2006/relationships/tags" Target="../tags/tag182.xml"/><Relationship Id="rId96" Type="http://schemas.openxmlformats.org/officeDocument/2006/relationships/tags" Target="../tags/tag187.xml"/><Relationship Id="rId1" Type="http://schemas.openxmlformats.org/officeDocument/2006/relationships/tags" Target="../tags/tag92.xml"/><Relationship Id="rId6" Type="http://schemas.openxmlformats.org/officeDocument/2006/relationships/tags" Target="../tags/tag97.xml"/><Relationship Id="rId23" Type="http://schemas.openxmlformats.org/officeDocument/2006/relationships/tags" Target="../tags/tag114.xml"/><Relationship Id="rId28" Type="http://schemas.openxmlformats.org/officeDocument/2006/relationships/tags" Target="../tags/tag119.xml"/><Relationship Id="rId49" Type="http://schemas.openxmlformats.org/officeDocument/2006/relationships/tags" Target="../tags/tag140.xml"/><Relationship Id="rId114" Type="http://schemas.openxmlformats.org/officeDocument/2006/relationships/tags" Target="../tags/tag205.xml"/><Relationship Id="rId119" Type="http://schemas.openxmlformats.org/officeDocument/2006/relationships/tags" Target="../tags/tag210.xml"/><Relationship Id="rId44" Type="http://schemas.openxmlformats.org/officeDocument/2006/relationships/tags" Target="../tags/tag135.xml"/><Relationship Id="rId60" Type="http://schemas.openxmlformats.org/officeDocument/2006/relationships/tags" Target="../tags/tag151.xml"/><Relationship Id="rId65" Type="http://schemas.openxmlformats.org/officeDocument/2006/relationships/tags" Target="../tags/tag156.xml"/><Relationship Id="rId81" Type="http://schemas.openxmlformats.org/officeDocument/2006/relationships/tags" Target="../tags/tag172.xml"/><Relationship Id="rId86" Type="http://schemas.openxmlformats.org/officeDocument/2006/relationships/tags" Target="../tags/tag177.xml"/><Relationship Id="rId130" Type="http://schemas.openxmlformats.org/officeDocument/2006/relationships/tags" Target="../tags/tag221.xml"/><Relationship Id="rId13" Type="http://schemas.openxmlformats.org/officeDocument/2006/relationships/tags" Target="../tags/tag104.xml"/><Relationship Id="rId18" Type="http://schemas.openxmlformats.org/officeDocument/2006/relationships/tags" Target="../tags/tag109.xml"/><Relationship Id="rId39" Type="http://schemas.openxmlformats.org/officeDocument/2006/relationships/tags" Target="../tags/tag130.xml"/><Relationship Id="rId109" Type="http://schemas.openxmlformats.org/officeDocument/2006/relationships/tags" Target="../tags/tag200.xml"/><Relationship Id="rId34" Type="http://schemas.openxmlformats.org/officeDocument/2006/relationships/tags" Target="../tags/tag125.xml"/><Relationship Id="rId50" Type="http://schemas.openxmlformats.org/officeDocument/2006/relationships/tags" Target="../tags/tag141.xml"/><Relationship Id="rId55" Type="http://schemas.openxmlformats.org/officeDocument/2006/relationships/tags" Target="../tags/tag146.xml"/><Relationship Id="rId76" Type="http://schemas.openxmlformats.org/officeDocument/2006/relationships/tags" Target="../tags/tag167.xml"/><Relationship Id="rId97" Type="http://schemas.openxmlformats.org/officeDocument/2006/relationships/tags" Target="../tags/tag188.xml"/><Relationship Id="rId104" Type="http://schemas.openxmlformats.org/officeDocument/2006/relationships/tags" Target="../tags/tag195.xml"/><Relationship Id="rId120" Type="http://schemas.openxmlformats.org/officeDocument/2006/relationships/tags" Target="../tags/tag211.xml"/><Relationship Id="rId125" Type="http://schemas.openxmlformats.org/officeDocument/2006/relationships/tags" Target="../tags/tag216.xml"/><Relationship Id="rId7" Type="http://schemas.openxmlformats.org/officeDocument/2006/relationships/tags" Target="../tags/tag98.xml"/><Relationship Id="rId71" Type="http://schemas.openxmlformats.org/officeDocument/2006/relationships/tags" Target="../tags/tag162.xml"/><Relationship Id="rId92" Type="http://schemas.openxmlformats.org/officeDocument/2006/relationships/tags" Target="../tags/tag183.xml"/><Relationship Id="rId2" Type="http://schemas.openxmlformats.org/officeDocument/2006/relationships/tags" Target="../tags/tag93.xml"/><Relationship Id="rId29" Type="http://schemas.openxmlformats.org/officeDocument/2006/relationships/tags" Target="../tags/tag120.xml"/><Relationship Id="rId24" Type="http://schemas.openxmlformats.org/officeDocument/2006/relationships/tags" Target="../tags/tag115.xml"/><Relationship Id="rId40" Type="http://schemas.openxmlformats.org/officeDocument/2006/relationships/tags" Target="../tags/tag131.xml"/><Relationship Id="rId45" Type="http://schemas.openxmlformats.org/officeDocument/2006/relationships/tags" Target="../tags/tag136.xml"/><Relationship Id="rId66" Type="http://schemas.openxmlformats.org/officeDocument/2006/relationships/tags" Target="../tags/tag157.xml"/><Relationship Id="rId87" Type="http://schemas.openxmlformats.org/officeDocument/2006/relationships/tags" Target="../tags/tag178.xml"/><Relationship Id="rId110" Type="http://schemas.openxmlformats.org/officeDocument/2006/relationships/tags" Target="../tags/tag201.xml"/><Relationship Id="rId115" Type="http://schemas.openxmlformats.org/officeDocument/2006/relationships/tags" Target="../tags/tag206.xml"/><Relationship Id="rId131" Type="http://schemas.openxmlformats.org/officeDocument/2006/relationships/tags" Target="../tags/tag222.xml"/><Relationship Id="rId61" Type="http://schemas.openxmlformats.org/officeDocument/2006/relationships/tags" Target="../tags/tag152.xml"/><Relationship Id="rId82" Type="http://schemas.openxmlformats.org/officeDocument/2006/relationships/tags" Target="../tags/tag173.xml"/><Relationship Id="rId19" Type="http://schemas.openxmlformats.org/officeDocument/2006/relationships/tags" Target="../tags/tag110.xml"/><Relationship Id="rId14" Type="http://schemas.openxmlformats.org/officeDocument/2006/relationships/tags" Target="../tags/tag105.xml"/><Relationship Id="rId30" Type="http://schemas.openxmlformats.org/officeDocument/2006/relationships/tags" Target="../tags/tag121.xml"/><Relationship Id="rId35" Type="http://schemas.openxmlformats.org/officeDocument/2006/relationships/tags" Target="../tags/tag126.xml"/><Relationship Id="rId56" Type="http://schemas.openxmlformats.org/officeDocument/2006/relationships/tags" Target="../tags/tag147.xml"/><Relationship Id="rId77" Type="http://schemas.openxmlformats.org/officeDocument/2006/relationships/tags" Target="../tags/tag168.xml"/><Relationship Id="rId100" Type="http://schemas.openxmlformats.org/officeDocument/2006/relationships/tags" Target="../tags/tag191.xml"/><Relationship Id="rId105" Type="http://schemas.openxmlformats.org/officeDocument/2006/relationships/tags" Target="../tags/tag196.xml"/><Relationship Id="rId126" Type="http://schemas.openxmlformats.org/officeDocument/2006/relationships/tags" Target="../tags/tag217.xml"/><Relationship Id="rId8" Type="http://schemas.openxmlformats.org/officeDocument/2006/relationships/tags" Target="../tags/tag99.xml"/><Relationship Id="rId51" Type="http://schemas.openxmlformats.org/officeDocument/2006/relationships/tags" Target="../tags/tag142.xml"/><Relationship Id="rId72" Type="http://schemas.openxmlformats.org/officeDocument/2006/relationships/tags" Target="../tags/tag163.xml"/><Relationship Id="rId93" Type="http://schemas.openxmlformats.org/officeDocument/2006/relationships/tags" Target="../tags/tag184.xml"/><Relationship Id="rId98" Type="http://schemas.openxmlformats.org/officeDocument/2006/relationships/tags" Target="../tags/tag189.xml"/><Relationship Id="rId121" Type="http://schemas.openxmlformats.org/officeDocument/2006/relationships/tags" Target="../tags/tag212.xml"/><Relationship Id="rId3" Type="http://schemas.openxmlformats.org/officeDocument/2006/relationships/tags" Target="../tags/tag94.xml"/><Relationship Id="rId25" Type="http://schemas.openxmlformats.org/officeDocument/2006/relationships/tags" Target="../tags/tag116.xml"/><Relationship Id="rId46" Type="http://schemas.openxmlformats.org/officeDocument/2006/relationships/tags" Target="../tags/tag137.xml"/><Relationship Id="rId67" Type="http://schemas.openxmlformats.org/officeDocument/2006/relationships/tags" Target="../tags/tag158.xml"/><Relationship Id="rId116" Type="http://schemas.openxmlformats.org/officeDocument/2006/relationships/tags" Target="../tags/tag207.xml"/><Relationship Id="rId20" Type="http://schemas.openxmlformats.org/officeDocument/2006/relationships/tags" Target="../tags/tag111.xml"/><Relationship Id="rId41" Type="http://schemas.openxmlformats.org/officeDocument/2006/relationships/tags" Target="../tags/tag132.xml"/><Relationship Id="rId62" Type="http://schemas.openxmlformats.org/officeDocument/2006/relationships/tags" Target="../tags/tag153.xml"/><Relationship Id="rId83" Type="http://schemas.openxmlformats.org/officeDocument/2006/relationships/tags" Target="../tags/tag174.xml"/><Relationship Id="rId88" Type="http://schemas.openxmlformats.org/officeDocument/2006/relationships/tags" Target="../tags/tag179.xml"/><Relationship Id="rId111" Type="http://schemas.openxmlformats.org/officeDocument/2006/relationships/tags" Target="../tags/tag202.xml"/><Relationship Id="rId132" Type="http://schemas.openxmlformats.org/officeDocument/2006/relationships/tags" Target="../tags/tag223.xml"/><Relationship Id="rId15" Type="http://schemas.openxmlformats.org/officeDocument/2006/relationships/tags" Target="../tags/tag106.xml"/><Relationship Id="rId36" Type="http://schemas.openxmlformats.org/officeDocument/2006/relationships/tags" Target="../tags/tag127.xml"/><Relationship Id="rId57" Type="http://schemas.openxmlformats.org/officeDocument/2006/relationships/tags" Target="../tags/tag148.xml"/><Relationship Id="rId106" Type="http://schemas.openxmlformats.org/officeDocument/2006/relationships/tags" Target="../tags/tag197.xml"/><Relationship Id="rId127" Type="http://schemas.openxmlformats.org/officeDocument/2006/relationships/tags" Target="../tags/tag218.xml"/><Relationship Id="rId10" Type="http://schemas.openxmlformats.org/officeDocument/2006/relationships/tags" Target="../tags/tag101.xml"/><Relationship Id="rId31" Type="http://schemas.openxmlformats.org/officeDocument/2006/relationships/tags" Target="../tags/tag122.xml"/><Relationship Id="rId52" Type="http://schemas.openxmlformats.org/officeDocument/2006/relationships/tags" Target="../tags/tag143.xml"/><Relationship Id="rId73" Type="http://schemas.openxmlformats.org/officeDocument/2006/relationships/tags" Target="../tags/tag164.xml"/><Relationship Id="rId78" Type="http://schemas.openxmlformats.org/officeDocument/2006/relationships/tags" Target="../tags/tag169.xml"/><Relationship Id="rId94" Type="http://schemas.openxmlformats.org/officeDocument/2006/relationships/tags" Target="../tags/tag185.xml"/><Relationship Id="rId99" Type="http://schemas.openxmlformats.org/officeDocument/2006/relationships/tags" Target="../tags/tag190.xml"/><Relationship Id="rId101" Type="http://schemas.openxmlformats.org/officeDocument/2006/relationships/tags" Target="../tags/tag192.xml"/><Relationship Id="rId122" Type="http://schemas.openxmlformats.org/officeDocument/2006/relationships/tags" Target="../tags/tag213.xml"/><Relationship Id="rId4" Type="http://schemas.openxmlformats.org/officeDocument/2006/relationships/tags" Target="../tags/tag95.xml"/><Relationship Id="rId9" Type="http://schemas.openxmlformats.org/officeDocument/2006/relationships/tags" Target="../tags/tag100.xml"/><Relationship Id="rId26" Type="http://schemas.openxmlformats.org/officeDocument/2006/relationships/tags" Target="../tags/tag117.xml"/><Relationship Id="rId47" Type="http://schemas.openxmlformats.org/officeDocument/2006/relationships/tags" Target="../tags/tag138.xml"/><Relationship Id="rId68" Type="http://schemas.openxmlformats.org/officeDocument/2006/relationships/tags" Target="../tags/tag159.xml"/><Relationship Id="rId89" Type="http://schemas.openxmlformats.org/officeDocument/2006/relationships/tags" Target="../tags/tag180.xml"/><Relationship Id="rId112" Type="http://schemas.openxmlformats.org/officeDocument/2006/relationships/tags" Target="../tags/tag203.xml"/><Relationship Id="rId133" Type="http://schemas.openxmlformats.org/officeDocument/2006/relationships/tags" Target="../tags/tag224.xml"/></Relationships>
</file>

<file path=ppt/slides/_rels/slide27.xml.rels><?xml version="1.0" encoding="UTF-8" standalone="yes"?>
<Relationships xmlns="http://schemas.openxmlformats.org/package/2006/relationships"><Relationship Id="rId13" Type="http://schemas.openxmlformats.org/officeDocument/2006/relationships/tags" Target="../tags/tag237.xml"/><Relationship Id="rId18" Type="http://schemas.openxmlformats.org/officeDocument/2006/relationships/tags" Target="../tags/tag242.xml"/><Relationship Id="rId26" Type="http://schemas.openxmlformats.org/officeDocument/2006/relationships/tags" Target="../tags/tag250.xml"/><Relationship Id="rId39" Type="http://schemas.openxmlformats.org/officeDocument/2006/relationships/tags" Target="../tags/tag263.xml"/><Relationship Id="rId21" Type="http://schemas.openxmlformats.org/officeDocument/2006/relationships/tags" Target="../tags/tag245.xml"/><Relationship Id="rId34" Type="http://schemas.openxmlformats.org/officeDocument/2006/relationships/tags" Target="../tags/tag258.xml"/><Relationship Id="rId42" Type="http://schemas.openxmlformats.org/officeDocument/2006/relationships/tags" Target="../tags/tag266.xml"/><Relationship Id="rId47" Type="http://schemas.openxmlformats.org/officeDocument/2006/relationships/tags" Target="../tags/tag271.xml"/><Relationship Id="rId50" Type="http://schemas.openxmlformats.org/officeDocument/2006/relationships/tags" Target="../tags/tag274.xml"/><Relationship Id="rId55" Type="http://schemas.openxmlformats.org/officeDocument/2006/relationships/tags" Target="../tags/tag279.xml"/><Relationship Id="rId7" Type="http://schemas.openxmlformats.org/officeDocument/2006/relationships/tags" Target="../tags/tag231.xml"/><Relationship Id="rId2" Type="http://schemas.openxmlformats.org/officeDocument/2006/relationships/tags" Target="../tags/tag226.xml"/><Relationship Id="rId16" Type="http://schemas.openxmlformats.org/officeDocument/2006/relationships/tags" Target="../tags/tag240.xml"/><Relationship Id="rId29" Type="http://schemas.openxmlformats.org/officeDocument/2006/relationships/tags" Target="../tags/tag253.xml"/><Relationship Id="rId11" Type="http://schemas.openxmlformats.org/officeDocument/2006/relationships/tags" Target="../tags/tag235.xml"/><Relationship Id="rId24" Type="http://schemas.openxmlformats.org/officeDocument/2006/relationships/tags" Target="../tags/tag248.xml"/><Relationship Id="rId32" Type="http://schemas.openxmlformats.org/officeDocument/2006/relationships/tags" Target="../tags/tag256.xml"/><Relationship Id="rId37" Type="http://schemas.openxmlformats.org/officeDocument/2006/relationships/tags" Target="../tags/tag261.xml"/><Relationship Id="rId40" Type="http://schemas.openxmlformats.org/officeDocument/2006/relationships/tags" Target="../tags/tag264.xml"/><Relationship Id="rId45" Type="http://schemas.openxmlformats.org/officeDocument/2006/relationships/tags" Target="../tags/tag269.xml"/><Relationship Id="rId53" Type="http://schemas.openxmlformats.org/officeDocument/2006/relationships/tags" Target="../tags/tag277.xml"/><Relationship Id="rId58" Type="http://schemas.openxmlformats.org/officeDocument/2006/relationships/tags" Target="../tags/tag282.xml"/><Relationship Id="rId5" Type="http://schemas.openxmlformats.org/officeDocument/2006/relationships/tags" Target="../tags/tag229.xml"/><Relationship Id="rId61" Type="http://schemas.openxmlformats.org/officeDocument/2006/relationships/image" Target="../media/image72.png"/><Relationship Id="rId19" Type="http://schemas.openxmlformats.org/officeDocument/2006/relationships/tags" Target="../tags/tag243.xml"/><Relationship Id="rId14" Type="http://schemas.openxmlformats.org/officeDocument/2006/relationships/tags" Target="../tags/tag238.xml"/><Relationship Id="rId22" Type="http://schemas.openxmlformats.org/officeDocument/2006/relationships/tags" Target="../tags/tag246.xml"/><Relationship Id="rId27" Type="http://schemas.openxmlformats.org/officeDocument/2006/relationships/tags" Target="../tags/tag251.xml"/><Relationship Id="rId30" Type="http://schemas.openxmlformats.org/officeDocument/2006/relationships/tags" Target="../tags/tag254.xml"/><Relationship Id="rId35" Type="http://schemas.openxmlformats.org/officeDocument/2006/relationships/tags" Target="../tags/tag259.xml"/><Relationship Id="rId43" Type="http://schemas.openxmlformats.org/officeDocument/2006/relationships/tags" Target="../tags/tag267.xml"/><Relationship Id="rId48" Type="http://schemas.openxmlformats.org/officeDocument/2006/relationships/tags" Target="../tags/tag272.xml"/><Relationship Id="rId56" Type="http://schemas.openxmlformats.org/officeDocument/2006/relationships/tags" Target="../tags/tag280.xml"/><Relationship Id="rId8" Type="http://schemas.openxmlformats.org/officeDocument/2006/relationships/tags" Target="../tags/tag232.xml"/><Relationship Id="rId51" Type="http://schemas.openxmlformats.org/officeDocument/2006/relationships/tags" Target="../tags/tag275.xml"/><Relationship Id="rId3" Type="http://schemas.openxmlformats.org/officeDocument/2006/relationships/tags" Target="../tags/tag227.xml"/><Relationship Id="rId12" Type="http://schemas.openxmlformats.org/officeDocument/2006/relationships/tags" Target="../tags/tag236.xml"/><Relationship Id="rId17" Type="http://schemas.openxmlformats.org/officeDocument/2006/relationships/tags" Target="../tags/tag241.xml"/><Relationship Id="rId25" Type="http://schemas.openxmlformats.org/officeDocument/2006/relationships/tags" Target="../tags/tag249.xml"/><Relationship Id="rId33" Type="http://schemas.openxmlformats.org/officeDocument/2006/relationships/tags" Target="../tags/tag257.xml"/><Relationship Id="rId38" Type="http://schemas.openxmlformats.org/officeDocument/2006/relationships/tags" Target="../tags/tag262.xml"/><Relationship Id="rId46" Type="http://schemas.openxmlformats.org/officeDocument/2006/relationships/tags" Target="../tags/tag270.xml"/><Relationship Id="rId59" Type="http://schemas.openxmlformats.org/officeDocument/2006/relationships/slideLayout" Target="../slideLayouts/slideLayout7.xml"/><Relationship Id="rId20" Type="http://schemas.openxmlformats.org/officeDocument/2006/relationships/tags" Target="../tags/tag244.xml"/><Relationship Id="rId41" Type="http://schemas.openxmlformats.org/officeDocument/2006/relationships/tags" Target="../tags/tag265.xml"/><Relationship Id="rId54" Type="http://schemas.openxmlformats.org/officeDocument/2006/relationships/tags" Target="../tags/tag278.xml"/><Relationship Id="rId1" Type="http://schemas.openxmlformats.org/officeDocument/2006/relationships/tags" Target="../tags/tag225.xml"/><Relationship Id="rId6" Type="http://schemas.openxmlformats.org/officeDocument/2006/relationships/tags" Target="../tags/tag230.xml"/><Relationship Id="rId15" Type="http://schemas.openxmlformats.org/officeDocument/2006/relationships/tags" Target="../tags/tag239.xml"/><Relationship Id="rId23" Type="http://schemas.openxmlformats.org/officeDocument/2006/relationships/tags" Target="../tags/tag247.xml"/><Relationship Id="rId28" Type="http://schemas.openxmlformats.org/officeDocument/2006/relationships/tags" Target="../tags/tag252.xml"/><Relationship Id="rId36" Type="http://schemas.openxmlformats.org/officeDocument/2006/relationships/tags" Target="../tags/tag260.xml"/><Relationship Id="rId49" Type="http://schemas.openxmlformats.org/officeDocument/2006/relationships/tags" Target="../tags/tag273.xml"/><Relationship Id="rId57" Type="http://schemas.openxmlformats.org/officeDocument/2006/relationships/tags" Target="../tags/tag281.xml"/><Relationship Id="rId10" Type="http://schemas.openxmlformats.org/officeDocument/2006/relationships/tags" Target="../tags/tag234.xml"/><Relationship Id="rId31" Type="http://schemas.openxmlformats.org/officeDocument/2006/relationships/tags" Target="../tags/tag255.xml"/><Relationship Id="rId44" Type="http://schemas.openxmlformats.org/officeDocument/2006/relationships/tags" Target="../tags/tag268.xml"/><Relationship Id="rId52" Type="http://schemas.openxmlformats.org/officeDocument/2006/relationships/tags" Target="../tags/tag276.xml"/><Relationship Id="rId60" Type="http://schemas.openxmlformats.org/officeDocument/2006/relationships/image" Target="../media/image35.png"/><Relationship Id="rId4" Type="http://schemas.openxmlformats.org/officeDocument/2006/relationships/tags" Target="../tags/tag228.xml"/><Relationship Id="rId9" Type="http://schemas.openxmlformats.org/officeDocument/2006/relationships/tags" Target="../tags/tag233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3" Type="http://schemas.openxmlformats.org/officeDocument/2006/relationships/tags" Target="../tags/tag285.xml"/><Relationship Id="rId7" Type="http://schemas.openxmlformats.org/officeDocument/2006/relationships/image" Target="../media/image73.png"/><Relationship Id="rId2" Type="http://schemas.openxmlformats.org/officeDocument/2006/relationships/tags" Target="../tags/tag284.xml"/><Relationship Id="rId1" Type="http://schemas.openxmlformats.org/officeDocument/2006/relationships/tags" Target="../tags/tag283.xml"/><Relationship Id="rId6" Type="http://schemas.openxmlformats.org/officeDocument/2006/relationships/image" Target="../media/image35.png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286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tags" Target="../tags/tag294.xml"/><Relationship Id="rId13" Type="http://schemas.openxmlformats.org/officeDocument/2006/relationships/tags" Target="../tags/tag299.xml"/><Relationship Id="rId18" Type="http://schemas.openxmlformats.org/officeDocument/2006/relationships/tags" Target="../tags/tag304.xml"/><Relationship Id="rId26" Type="http://schemas.openxmlformats.org/officeDocument/2006/relationships/image" Target="../media/image37.png"/><Relationship Id="rId3" Type="http://schemas.openxmlformats.org/officeDocument/2006/relationships/tags" Target="../tags/tag289.xml"/><Relationship Id="rId21" Type="http://schemas.openxmlformats.org/officeDocument/2006/relationships/tags" Target="../tags/tag307.xml"/><Relationship Id="rId7" Type="http://schemas.openxmlformats.org/officeDocument/2006/relationships/tags" Target="../tags/tag293.xml"/><Relationship Id="rId12" Type="http://schemas.openxmlformats.org/officeDocument/2006/relationships/tags" Target="../tags/tag298.xml"/><Relationship Id="rId17" Type="http://schemas.openxmlformats.org/officeDocument/2006/relationships/tags" Target="../tags/tag303.xml"/><Relationship Id="rId25" Type="http://schemas.openxmlformats.org/officeDocument/2006/relationships/image" Target="../media/image35.png"/><Relationship Id="rId2" Type="http://schemas.openxmlformats.org/officeDocument/2006/relationships/tags" Target="../tags/tag288.xml"/><Relationship Id="rId16" Type="http://schemas.openxmlformats.org/officeDocument/2006/relationships/tags" Target="../tags/tag302.xml"/><Relationship Id="rId20" Type="http://schemas.openxmlformats.org/officeDocument/2006/relationships/tags" Target="../tags/tag306.xml"/><Relationship Id="rId1" Type="http://schemas.openxmlformats.org/officeDocument/2006/relationships/tags" Target="../tags/tag287.xml"/><Relationship Id="rId6" Type="http://schemas.openxmlformats.org/officeDocument/2006/relationships/tags" Target="../tags/tag292.xml"/><Relationship Id="rId11" Type="http://schemas.openxmlformats.org/officeDocument/2006/relationships/tags" Target="../tags/tag297.xml"/><Relationship Id="rId24" Type="http://schemas.openxmlformats.org/officeDocument/2006/relationships/image" Target="../media/image74.png"/><Relationship Id="rId5" Type="http://schemas.openxmlformats.org/officeDocument/2006/relationships/tags" Target="../tags/tag291.xml"/><Relationship Id="rId15" Type="http://schemas.openxmlformats.org/officeDocument/2006/relationships/tags" Target="../tags/tag301.xml"/><Relationship Id="rId23" Type="http://schemas.openxmlformats.org/officeDocument/2006/relationships/slideLayout" Target="../slideLayouts/slideLayout7.xml"/><Relationship Id="rId10" Type="http://schemas.openxmlformats.org/officeDocument/2006/relationships/tags" Target="../tags/tag296.xml"/><Relationship Id="rId19" Type="http://schemas.openxmlformats.org/officeDocument/2006/relationships/tags" Target="../tags/tag305.xml"/><Relationship Id="rId4" Type="http://schemas.openxmlformats.org/officeDocument/2006/relationships/tags" Target="../tags/tag290.xml"/><Relationship Id="rId9" Type="http://schemas.openxmlformats.org/officeDocument/2006/relationships/tags" Target="../tags/tag295.xml"/><Relationship Id="rId14" Type="http://schemas.openxmlformats.org/officeDocument/2006/relationships/tags" Target="../tags/tag300.xml"/><Relationship Id="rId22" Type="http://schemas.openxmlformats.org/officeDocument/2006/relationships/tags" Target="../tags/tag30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tags" Target="../tags/tag311.xml"/><Relationship Id="rId7" Type="http://schemas.openxmlformats.org/officeDocument/2006/relationships/image" Target="../media/image76.png"/><Relationship Id="rId2" Type="http://schemas.openxmlformats.org/officeDocument/2006/relationships/tags" Target="../tags/tag310.xml"/><Relationship Id="rId1" Type="http://schemas.openxmlformats.org/officeDocument/2006/relationships/tags" Target="../tags/tag309.xml"/><Relationship Id="rId6" Type="http://schemas.openxmlformats.org/officeDocument/2006/relationships/image" Target="../media/image2.png"/><Relationship Id="rId5" Type="http://schemas.openxmlformats.org/officeDocument/2006/relationships/image" Target="../media/image75.png"/><Relationship Id="rId4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17" Type="http://schemas.openxmlformats.org/officeDocument/2006/relationships/tags" Target="../tags/tag428.xml"/><Relationship Id="rId21" Type="http://schemas.openxmlformats.org/officeDocument/2006/relationships/tags" Target="../tags/tag332.xml"/><Relationship Id="rId42" Type="http://schemas.openxmlformats.org/officeDocument/2006/relationships/tags" Target="../tags/tag353.xml"/><Relationship Id="rId63" Type="http://schemas.openxmlformats.org/officeDocument/2006/relationships/tags" Target="../tags/tag374.xml"/><Relationship Id="rId84" Type="http://schemas.openxmlformats.org/officeDocument/2006/relationships/tags" Target="../tags/tag395.xml"/><Relationship Id="rId138" Type="http://schemas.openxmlformats.org/officeDocument/2006/relationships/tags" Target="../tags/tag449.xml"/><Relationship Id="rId159" Type="http://schemas.openxmlformats.org/officeDocument/2006/relationships/tags" Target="../tags/tag470.xml"/><Relationship Id="rId107" Type="http://schemas.openxmlformats.org/officeDocument/2006/relationships/tags" Target="../tags/tag418.xml"/><Relationship Id="rId11" Type="http://schemas.openxmlformats.org/officeDocument/2006/relationships/tags" Target="../tags/tag322.xml"/><Relationship Id="rId32" Type="http://schemas.openxmlformats.org/officeDocument/2006/relationships/tags" Target="../tags/tag343.xml"/><Relationship Id="rId53" Type="http://schemas.openxmlformats.org/officeDocument/2006/relationships/tags" Target="../tags/tag364.xml"/><Relationship Id="rId74" Type="http://schemas.openxmlformats.org/officeDocument/2006/relationships/tags" Target="../tags/tag385.xml"/><Relationship Id="rId128" Type="http://schemas.openxmlformats.org/officeDocument/2006/relationships/tags" Target="../tags/tag439.xml"/><Relationship Id="rId149" Type="http://schemas.openxmlformats.org/officeDocument/2006/relationships/tags" Target="../tags/tag460.xml"/><Relationship Id="rId5" Type="http://schemas.openxmlformats.org/officeDocument/2006/relationships/tags" Target="../tags/tag316.xml"/><Relationship Id="rId95" Type="http://schemas.openxmlformats.org/officeDocument/2006/relationships/tags" Target="../tags/tag406.xml"/><Relationship Id="rId160" Type="http://schemas.openxmlformats.org/officeDocument/2006/relationships/tags" Target="../tags/tag471.xml"/><Relationship Id="rId22" Type="http://schemas.openxmlformats.org/officeDocument/2006/relationships/tags" Target="../tags/tag333.xml"/><Relationship Id="rId43" Type="http://schemas.openxmlformats.org/officeDocument/2006/relationships/tags" Target="../tags/tag354.xml"/><Relationship Id="rId64" Type="http://schemas.openxmlformats.org/officeDocument/2006/relationships/tags" Target="../tags/tag375.xml"/><Relationship Id="rId118" Type="http://schemas.openxmlformats.org/officeDocument/2006/relationships/tags" Target="../tags/tag429.xml"/><Relationship Id="rId139" Type="http://schemas.openxmlformats.org/officeDocument/2006/relationships/tags" Target="../tags/tag450.xml"/><Relationship Id="rId85" Type="http://schemas.openxmlformats.org/officeDocument/2006/relationships/tags" Target="../tags/tag396.xml"/><Relationship Id="rId150" Type="http://schemas.openxmlformats.org/officeDocument/2006/relationships/tags" Target="../tags/tag461.xml"/><Relationship Id="rId12" Type="http://schemas.openxmlformats.org/officeDocument/2006/relationships/tags" Target="../tags/tag323.xml"/><Relationship Id="rId17" Type="http://schemas.openxmlformats.org/officeDocument/2006/relationships/tags" Target="../tags/tag328.xml"/><Relationship Id="rId33" Type="http://schemas.openxmlformats.org/officeDocument/2006/relationships/tags" Target="../tags/tag344.xml"/><Relationship Id="rId38" Type="http://schemas.openxmlformats.org/officeDocument/2006/relationships/tags" Target="../tags/tag349.xml"/><Relationship Id="rId59" Type="http://schemas.openxmlformats.org/officeDocument/2006/relationships/tags" Target="../tags/tag370.xml"/><Relationship Id="rId103" Type="http://schemas.openxmlformats.org/officeDocument/2006/relationships/tags" Target="../tags/tag414.xml"/><Relationship Id="rId108" Type="http://schemas.openxmlformats.org/officeDocument/2006/relationships/tags" Target="../tags/tag419.xml"/><Relationship Id="rId124" Type="http://schemas.openxmlformats.org/officeDocument/2006/relationships/tags" Target="../tags/tag435.xml"/><Relationship Id="rId129" Type="http://schemas.openxmlformats.org/officeDocument/2006/relationships/tags" Target="../tags/tag440.xml"/><Relationship Id="rId54" Type="http://schemas.openxmlformats.org/officeDocument/2006/relationships/tags" Target="../tags/tag365.xml"/><Relationship Id="rId70" Type="http://schemas.openxmlformats.org/officeDocument/2006/relationships/tags" Target="../tags/tag381.xml"/><Relationship Id="rId75" Type="http://schemas.openxmlformats.org/officeDocument/2006/relationships/tags" Target="../tags/tag386.xml"/><Relationship Id="rId91" Type="http://schemas.openxmlformats.org/officeDocument/2006/relationships/tags" Target="../tags/tag402.xml"/><Relationship Id="rId96" Type="http://schemas.openxmlformats.org/officeDocument/2006/relationships/tags" Target="../tags/tag407.xml"/><Relationship Id="rId140" Type="http://schemas.openxmlformats.org/officeDocument/2006/relationships/tags" Target="../tags/tag451.xml"/><Relationship Id="rId145" Type="http://schemas.openxmlformats.org/officeDocument/2006/relationships/tags" Target="../tags/tag456.xml"/><Relationship Id="rId161" Type="http://schemas.openxmlformats.org/officeDocument/2006/relationships/slideLayout" Target="../slideLayouts/slideLayout7.xml"/><Relationship Id="rId1" Type="http://schemas.openxmlformats.org/officeDocument/2006/relationships/tags" Target="../tags/tag312.xml"/><Relationship Id="rId6" Type="http://schemas.openxmlformats.org/officeDocument/2006/relationships/tags" Target="../tags/tag317.xml"/><Relationship Id="rId23" Type="http://schemas.openxmlformats.org/officeDocument/2006/relationships/tags" Target="../tags/tag334.xml"/><Relationship Id="rId28" Type="http://schemas.openxmlformats.org/officeDocument/2006/relationships/tags" Target="../tags/tag339.xml"/><Relationship Id="rId49" Type="http://schemas.openxmlformats.org/officeDocument/2006/relationships/tags" Target="../tags/tag360.xml"/><Relationship Id="rId114" Type="http://schemas.openxmlformats.org/officeDocument/2006/relationships/tags" Target="../tags/tag425.xml"/><Relationship Id="rId119" Type="http://schemas.openxmlformats.org/officeDocument/2006/relationships/tags" Target="../tags/tag430.xml"/><Relationship Id="rId44" Type="http://schemas.openxmlformats.org/officeDocument/2006/relationships/tags" Target="../tags/tag355.xml"/><Relationship Id="rId60" Type="http://schemas.openxmlformats.org/officeDocument/2006/relationships/tags" Target="../tags/tag371.xml"/><Relationship Id="rId65" Type="http://schemas.openxmlformats.org/officeDocument/2006/relationships/tags" Target="../tags/tag376.xml"/><Relationship Id="rId81" Type="http://schemas.openxmlformats.org/officeDocument/2006/relationships/tags" Target="../tags/tag392.xml"/><Relationship Id="rId86" Type="http://schemas.openxmlformats.org/officeDocument/2006/relationships/tags" Target="../tags/tag397.xml"/><Relationship Id="rId130" Type="http://schemas.openxmlformats.org/officeDocument/2006/relationships/tags" Target="../tags/tag441.xml"/><Relationship Id="rId135" Type="http://schemas.openxmlformats.org/officeDocument/2006/relationships/tags" Target="../tags/tag446.xml"/><Relationship Id="rId151" Type="http://schemas.openxmlformats.org/officeDocument/2006/relationships/tags" Target="../tags/tag462.xml"/><Relationship Id="rId156" Type="http://schemas.openxmlformats.org/officeDocument/2006/relationships/tags" Target="../tags/tag467.xml"/><Relationship Id="rId13" Type="http://schemas.openxmlformats.org/officeDocument/2006/relationships/tags" Target="../tags/tag324.xml"/><Relationship Id="rId18" Type="http://schemas.openxmlformats.org/officeDocument/2006/relationships/tags" Target="../tags/tag329.xml"/><Relationship Id="rId39" Type="http://schemas.openxmlformats.org/officeDocument/2006/relationships/tags" Target="../tags/tag350.xml"/><Relationship Id="rId109" Type="http://schemas.openxmlformats.org/officeDocument/2006/relationships/tags" Target="../tags/tag420.xml"/><Relationship Id="rId34" Type="http://schemas.openxmlformats.org/officeDocument/2006/relationships/tags" Target="../tags/tag345.xml"/><Relationship Id="rId50" Type="http://schemas.openxmlformats.org/officeDocument/2006/relationships/tags" Target="../tags/tag361.xml"/><Relationship Id="rId55" Type="http://schemas.openxmlformats.org/officeDocument/2006/relationships/tags" Target="../tags/tag366.xml"/><Relationship Id="rId76" Type="http://schemas.openxmlformats.org/officeDocument/2006/relationships/tags" Target="../tags/tag387.xml"/><Relationship Id="rId97" Type="http://schemas.openxmlformats.org/officeDocument/2006/relationships/tags" Target="../tags/tag408.xml"/><Relationship Id="rId104" Type="http://schemas.openxmlformats.org/officeDocument/2006/relationships/tags" Target="../tags/tag415.xml"/><Relationship Id="rId120" Type="http://schemas.openxmlformats.org/officeDocument/2006/relationships/tags" Target="../tags/tag431.xml"/><Relationship Id="rId125" Type="http://schemas.openxmlformats.org/officeDocument/2006/relationships/tags" Target="../tags/tag436.xml"/><Relationship Id="rId141" Type="http://schemas.openxmlformats.org/officeDocument/2006/relationships/tags" Target="../tags/tag452.xml"/><Relationship Id="rId146" Type="http://schemas.openxmlformats.org/officeDocument/2006/relationships/tags" Target="../tags/tag457.xml"/><Relationship Id="rId7" Type="http://schemas.openxmlformats.org/officeDocument/2006/relationships/tags" Target="../tags/tag318.xml"/><Relationship Id="rId71" Type="http://schemas.openxmlformats.org/officeDocument/2006/relationships/tags" Target="../tags/tag382.xml"/><Relationship Id="rId92" Type="http://schemas.openxmlformats.org/officeDocument/2006/relationships/tags" Target="../tags/tag403.xml"/><Relationship Id="rId162" Type="http://schemas.openxmlformats.org/officeDocument/2006/relationships/image" Target="../media/image77.png"/><Relationship Id="rId2" Type="http://schemas.openxmlformats.org/officeDocument/2006/relationships/tags" Target="../tags/tag313.xml"/><Relationship Id="rId29" Type="http://schemas.openxmlformats.org/officeDocument/2006/relationships/tags" Target="../tags/tag340.xml"/><Relationship Id="rId24" Type="http://schemas.openxmlformats.org/officeDocument/2006/relationships/tags" Target="../tags/tag335.xml"/><Relationship Id="rId40" Type="http://schemas.openxmlformats.org/officeDocument/2006/relationships/tags" Target="../tags/tag351.xml"/><Relationship Id="rId45" Type="http://schemas.openxmlformats.org/officeDocument/2006/relationships/tags" Target="../tags/tag356.xml"/><Relationship Id="rId66" Type="http://schemas.openxmlformats.org/officeDocument/2006/relationships/tags" Target="../tags/tag377.xml"/><Relationship Id="rId87" Type="http://schemas.openxmlformats.org/officeDocument/2006/relationships/tags" Target="../tags/tag398.xml"/><Relationship Id="rId110" Type="http://schemas.openxmlformats.org/officeDocument/2006/relationships/tags" Target="../tags/tag421.xml"/><Relationship Id="rId115" Type="http://schemas.openxmlformats.org/officeDocument/2006/relationships/tags" Target="../tags/tag426.xml"/><Relationship Id="rId131" Type="http://schemas.openxmlformats.org/officeDocument/2006/relationships/tags" Target="../tags/tag442.xml"/><Relationship Id="rId136" Type="http://schemas.openxmlformats.org/officeDocument/2006/relationships/tags" Target="../tags/tag447.xml"/><Relationship Id="rId157" Type="http://schemas.openxmlformats.org/officeDocument/2006/relationships/tags" Target="../tags/tag468.xml"/><Relationship Id="rId61" Type="http://schemas.openxmlformats.org/officeDocument/2006/relationships/tags" Target="../tags/tag372.xml"/><Relationship Id="rId82" Type="http://schemas.openxmlformats.org/officeDocument/2006/relationships/tags" Target="../tags/tag393.xml"/><Relationship Id="rId152" Type="http://schemas.openxmlformats.org/officeDocument/2006/relationships/tags" Target="../tags/tag463.xml"/><Relationship Id="rId19" Type="http://schemas.openxmlformats.org/officeDocument/2006/relationships/tags" Target="../tags/tag330.xml"/><Relationship Id="rId14" Type="http://schemas.openxmlformats.org/officeDocument/2006/relationships/tags" Target="../tags/tag325.xml"/><Relationship Id="rId30" Type="http://schemas.openxmlformats.org/officeDocument/2006/relationships/tags" Target="../tags/tag341.xml"/><Relationship Id="rId35" Type="http://schemas.openxmlformats.org/officeDocument/2006/relationships/tags" Target="../tags/tag346.xml"/><Relationship Id="rId56" Type="http://schemas.openxmlformats.org/officeDocument/2006/relationships/tags" Target="../tags/tag367.xml"/><Relationship Id="rId77" Type="http://schemas.openxmlformats.org/officeDocument/2006/relationships/tags" Target="../tags/tag388.xml"/><Relationship Id="rId100" Type="http://schemas.openxmlformats.org/officeDocument/2006/relationships/tags" Target="../tags/tag411.xml"/><Relationship Id="rId105" Type="http://schemas.openxmlformats.org/officeDocument/2006/relationships/tags" Target="../tags/tag416.xml"/><Relationship Id="rId126" Type="http://schemas.openxmlformats.org/officeDocument/2006/relationships/tags" Target="../tags/tag437.xml"/><Relationship Id="rId147" Type="http://schemas.openxmlformats.org/officeDocument/2006/relationships/tags" Target="../tags/tag458.xml"/><Relationship Id="rId8" Type="http://schemas.openxmlformats.org/officeDocument/2006/relationships/tags" Target="../tags/tag319.xml"/><Relationship Id="rId51" Type="http://schemas.openxmlformats.org/officeDocument/2006/relationships/tags" Target="../tags/tag362.xml"/><Relationship Id="rId72" Type="http://schemas.openxmlformats.org/officeDocument/2006/relationships/tags" Target="../tags/tag383.xml"/><Relationship Id="rId93" Type="http://schemas.openxmlformats.org/officeDocument/2006/relationships/tags" Target="../tags/tag404.xml"/><Relationship Id="rId98" Type="http://schemas.openxmlformats.org/officeDocument/2006/relationships/tags" Target="../tags/tag409.xml"/><Relationship Id="rId121" Type="http://schemas.openxmlformats.org/officeDocument/2006/relationships/tags" Target="../tags/tag432.xml"/><Relationship Id="rId142" Type="http://schemas.openxmlformats.org/officeDocument/2006/relationships/tags" Target="../tags/tag453.xml"/><Relationship Id="rId163" Type="http://schemas.openxmlformats.org/officeDocument/2006/relationships/image" Target="../media/image78.png"/><Relationship Id="rId3" Type="http://schemas.openxmlformats.org/officeDocument/2006/relationships/tags" Target="../tags/tag314.xml"/><Relationship Id="rId25" Type="http://schemas.openxmlformats.org/officeDocument/2006/relationships/tags" Target="../tags/tag336.xml"/><Relationship Id="rId46" Type="http://schemas.openxmlformats.org/officeDocument/2006/relationships/tags" Target="../tags/tag357.xml"/><Relationship Id="rId67" Type="http://schemas.openxmlformats.org/officeDocument/2006/relationships/tags" Target="../tags/tag378.xml"/><Relationship Id="rId116" Type="http://schemas.openxmlformats.org/officeDocument/2006/relationships/tags" Target="../tags/tag427.xml"/><Relationship Id="rId137" Type="http://schemas.openxmlformats.org/officeDocument/2006/relationships/tags" Target="../tags/tag448.xml"/><Relationship Id="rId158" Type="http://schemas.openxmlformats.org/officeDocument/2006/relationships/tags" Target="../tags/tag469.xml"/><Relationship Id="rId20" Type="http://schemas.openxmlformats.org/officeDocument/2006/relationships/tags" Target="../tags/tag331.xml"/><Relationship Id="rId41" Type="http://schemas.openxmlformats.org/officeDocument/2006/relationships/tags" Target="../tags/tag352.xml"/><Relationship Id="rId62" Type="http://schemas.openxmlformats.org/officeDocument/2006/relationships/tags" Target="../tags/tag373.xml"/><Relationship Id="rId83" Type="http://schemas.openxmlformats.org/officeDocument/2006/relationships/tags" Target="../tags/tag394.xml"/><Relationship Id="rId88" Type="http://schemas.openxmlformats.org/officeDocument/2006/relationships/tags" Target="../tags/tag399.xml"/><Relationship Id="rId111" Type="http://schemas.openxmlformats.org/officeDocument/2006/relationships/tags" Target="../tags/tag422.xml"/><Relationship Id="rId132" Type="http://schemas.openxmlformats.org/officeDocument/2006/relationships/tags" Target="../tags/tag443.xml"/><Relationship Id="rId153" Type="http://schemas.openxmlformats.org/officeDocument/2006/relationships/tags" Target="../tags/tag464.xml"/><Relationship Id="rId15" Type="http://schemas.openxmlformats.org/officeDocument/2006/relationships/tags" Target="../tags/tag326.xml"/><Relationship Id="rId36" Type="http://schemas.openxmlformats.org/officeDocument/2006/relationships/tags" Target="../tags/tag347.xml"/><Relationship Id="rId57" Type="http://schemas.openxmlformats.org/officeDocument/2006/relationships/tags" Target="../tags/tag368.xml"/><Relationship Id="rId106" Type="http://schemas.openxmlformats.org/officeDocument/2006/relationships/tags" Target="../tags/tag417.xml"/><Relationship Id="rId127" Type="http://schemas.openxmlformats.org/officeDocument/2006/relationships/tags" Target="../tags/tag438.xml"/><Relationship Id="rId10" Type="http://schemas.openxmlformats.org/officeDocument/2006/relationships/tags" Target="../tags/tag321.xml"/><Relationship Id="rId31" Type="http://schemas.openxmlformats.org/officeDocument/2006/relationships/tags" Target="../tags/tag342.xml"/><Relationship Id="rId52" Type="http://schemas.openxmlformats.org/officeDocument/2006/relationships/tags" Target="../tags/tag363.xml"/><Relationship Id="rId73" Type="http://schemas.openxmlformats.org/officeDocument/2006/relationships/tags" Target="../tags/tag384.xml"/><Relationship Id="rId78" Type="http://schemas.openxmlformats.org/officeDocument/2006/relationships/tags" Target="../tags/tag389.xml"/><Relationship Id="rId94" Type="http://schemas.openxmlformats.org/officeDocument/2006/relationships/tags" Target="../tags/tag405.xml"/><Relationship Id="rId99" Type="http://schemas.openxmlformats.org/officeDocument/2006/relationships/tags" Target="../tags/tag410.xml"/><Relationship Id="rId101" Type="http://schemas.openxmlformats.org/officeDocument/2006/relationships/tags" Target="../tags/tag412.xml"/><Relationship Id="rId122" Type="http://schemas.openxmlformats.org/officeDocument/2006/relationships/tags" Target="../tags/tag433.xml"/><Relationship Id="rId143" Type="http://schemas.openxmlformats.org/officeDocument/2006/relationships/tags" Target="../tags/tag454.xml"/><Relationship Id="rId148" Type="http://schemas.openxmlformats.org/officeDocument/2006/relationships/tags" Target="../tags/tag459.xml"/><Relationship Id="rId164" Type="http://schemas.openxmlformats.org/officeDocument/2006/relationships/image" Target="../media/image79.png"/><Relationship Id="rId4" Type="http://schemas.openxmlformats.org/officeDocument/2006/relationships/tags" Target="../tags/tag315.xml"/><Relationship Id="rId9" Type="http://schemas.openxmlformats.org/officeDocument/2006/relationships/tags" Target="../tags/tag320.xml"/><Relationship Id="rId26" Type="http://schemas.openxmlformats.org/officeDocument/2006/relationships/tags" Target="../tags/tag337.xml"/><Relationship Id="rId47" Type="http://schemas.openxmlformats.org/officeDocument/2006/relationships/tags" Target="../tags/tag358.xml"/><Relationship Id="rId68" Type="http://schemas.openxmlformats.org/officeDocument/2006/relationships/tags" Target="../tags/tag379.xml"/><Relationship Id="rId89" Type="http://schemas.openxmlformats.org/officeDocument/2006/relationships/tags" Target="../tags/tag400.xml"/><Relationship Id="rId112" Type="http://schemas.openxmlformats.org/officeDocument/2006/relationships/tags" Target="../tags/tag423.xml"/><Relationship Id="rId133" Type="http://schemas.openxmlformats.org/officeDocument/2006/relationships/tags" Target="../tags/tag444.xml"/><Relationship Id="rId154" Type="http://schemas.openxmlformats.org/officeDocument/2006/relationships/tags" Target="../tags/tag465.xml"/><Relationship Id="rId16" Type="http://schemas.openxmlformats.org/officeDocument/2006/relationships/tags" Target="../tags/tag327.xml"/><Relationship Id="rId37" Type="http://schemas.openxmlformats.org/officeDocument/2006/relationships/tags" Target="../tags/tag348.xml"/><Relationship Id="rId58" Type="http://schemas.openxmlformats.org/officeDocument/2006/relationships/tags" Target="../tags/tag369.xml"/><Relationship Id="rId79" Type="http://schemas.openxmlformats.org/officeDocument/2006/relationships/tags" Target="../tags/tag390.xml"/><Relationship Id="rId102" Type="http://schemas.openxmlformats.org/officeDocument/2006/relationships/tags" Target="../tags/tag413.xml"/><Relationship Id="rId123" Type="http://schemas.openxmlformats.org/officeDocument/2006/relationships/tags" Target="../tags/tag434.xml"/><Relationship Id="rId144" Type="http://schemas.openxmlformats.org/officeDocument/2006/relationships/tags" Target="../tags/tag455.xml"/><Relationship Id="rId90" Type="http://schemas.openxmlformats.org/officeDocument/2006/relationships/tags" Target="../tags/tag401.xml"/><Relationship Id="rId165" Type="http://schemas.openxmlformats.org/officeDocument/2006/relationships/image" Target="../media/image76.png"/><Relationship Id="rId27" Type="http://schemas.openxmlformats.org/officeDocument/2006/relationships/tags" Target="../tags/tag338.xml"/><Relationship Id="rId48" Type="http://schemas.openxmlformats.org/officeDocument/2006/relationships/tags" Target="../tags/tag359.xml"/><Relationship Id="rId69" Type="http://schemas.openxmlformats.org/officeDocument/2006/relationships/tags" Target="../tags/tag380.xml"/><Relationship Id="rId113" Type="http://schemas.openxmlformats.org/officeDocument/2006/relationships/tags" Target="../tags/tag424.xml"/><Relationship Id="rId134" Type="http://schemas.openxmlformats.org/officeDocument/2006/relationships/tags" Target="../tags/tag445.xml"/><Relationship Id="rId80" Type="http://schemas.openxmlformats.org/officeDocument/2006/relationships/tags" Target="../tags/tag391.xml"/><Relationship Id="rId155" Type="http://schemas.openxmlformats.org/officeDocument/2006/relationships/tags" Target="../tags/tag466.xml"/></Relationships>
</file>

<file path=ppt/slides/_rels/slide32.xml.rels><?xml version="1.0" encoding="UTF-8" standalone="yes"?>
<Relationships xmlns="http://schemas.openxmlformats.org/package/2006/relationships"><Relationship Id="rId13" Type="http://schemas.openxmlformats.org/officeDocument/2006/relationships/tags" Target="../tags/tag484.xml"/><Relationship Id="rId18" Type="http://schemas.openxmlformats.org/officeDocument/2006/relationships/tags" Target="../tags/tag489.xml"/><Relationship Id="rId26" Type="http://schemas.openxmlformats.org/officeDocument/2006/relationships/tags" Target="../tags/tag497.xml"/><Relationship Id="rId39" Type="http://schemas.openxmlformats.org/officeDocument/2006/relationships/tags" Target="../tags/tag510.xml"/><Relationship Id="rId21" Type="http://schemas.openxmlformats.org/officeDocument/2006/relationships/tags" Target="../tags/tag492.xml"/><Relationship Id="rId34" Type="http://schemas.openxmlformats.org/officeDocument/2006/relationships/tags" Target="../tags/tag505.xml"/><Relationship Id="rId42" Type="http://schemas.openxmlformats.org/officeDocument/2006/relationships/slideLayout" Target="../slideLayouts/slideLayout7.xml"/><Relationship Id="rId7" Type="http://schemas.openxmlformats.org/officeDocument/2006/relationships/tags" Target="../tags/tag478.xml"/><Relationship Id="rId2" Type="http://schemas.openxmlformats.org/officeDocument/2006/relationships/tags" Target="../tags/tag473.xml"/><Relationship Id="rId16" Type="http://schemas.openxmlformats.org/officeDocument/2006/relationships/tags" Target="../tags/tag487.xml"/><Relationship Id="rId29" Type="http://schemas.openxmlformats.org/officeDocument/2006/relationships/tags" Target="../tags/tag500.xml"/><Relationship Id="rId1" Type="http://schemas.openxmlformats.org/officeDocument/2006/relationships/tags" Target="../tags/tag472.xml"/><Relationship Id="rId6" Type="http://schemas.openxmlformats.org/officeDocument/2006/relationships/tags" Target="../tags/tag477.xml"/><Relationship Id="rId11" Type="http://schemas.openxmlformats.org/officeDocument/2006/relationships/tags" Target="../tags/tag482.xml"/><Relationship Id="rId24" Type="http://schemas.openxmlformats.org/officeDocument/2006/relationships/tags" Target="../tags/tag495.xml"/><Relationship Id="rId32" Type="http://schemas.openxmlformats.org/officeDocument/2006/relationships/tags" Target="../tags/tag503.xml"/><Relationship Id="rId37" Type="http://schemas.openxmlformats.org/officeDocument/2006/relationships/tags" Target="../tags/tag508.xml"/><Relationship Id="rId40" Type="http://schemas.openxmlformats.org/officeDocument/2006/relationships/tags" Target="../tags/tag511.xml"/><Relationship Id="rId45" Type="http://schemas.openxmlformats.org/officeDocument/2006/relationships/image" Target="../media/image35.png"/><Relationship Id="rId5" Type="http://schemas.openxmlformats.org/officeDocument/2006/relationships/tags" Target="../tags/tag476.xml"/><Relationship Id="rId15" Type="http://schemas.openxmlformats.org/officeDocument/2006/relationships/tags" Target="../tags/tag486.xml"/><Relationship Id="rId23" Type="http://schemas.openxmlformats.org/officeDocument/2006/relationships/tags" Target="../tags/tag494.xml"/><Relationship Id="rId28" Type="http://schemas.openxmlformats.org/officeDocument/2006/relationships/tags" Target="../tags/tag499.xml"/><Relationship Id="rId36" Type="http://schemas.openxmlformats.org/officeDocument/2006/relationships/tags" Target="../tags/tag507.xml"/><Relationship Id="rId10" Type="http://schemas.openxmlformats.org/officeDocument/2006/relationships/tags" Target="../tags/tag481.xml"/><Relationship Id="rId19" Type="http://schemas.openxmlformats.org/officeDocument/2006/relationships/tags" Target="../tags/tag490.xml"/><Relationship Id="rId31" Type="http://schemas.openxmlformats.org/officeDocument/2006/relationships/tags" Target="../tags/tag502.xml"/><Relationship Id="rId44" Type="http://schemas.openxmlformats.org/officeDocument/2006/relationships/image" Target="../media/image81.png"/><Relationship Id="rId4" Type="http://schemas.openxmlformats.org/officeDocument/2006/relationships/tags" Target="../tags/tag475.xml"/><Relationship Id="rId9" Type="http://schemas.openxmlformats.org/officeDocument/2006/relationships/tags" Target="../tags/tag480.xml"/><Relationship Id="rId14" Type="http://schemas.openxmlformats.org/officeDocument/2006/relationships/tags" Target="../tags/tag485.xml"/><Relationship Id="rId22" Type="http://schemas.openxmlformats.org/officeDocument/2006/relationships/tags" Target="../tags/tag493.xml"/><Relationship Id="rId27" Type="http://schemas.openxmlformats.org/officeDocument/2006/relationships/tags" Target="../tags/tag498.xml"/><Relationship Id="rId30" Type="http://schemas.openxmlformats.org/officeDocument/2006/relationships/tags" Target="../tags/tag501.xml"/><Relationship Id="rId35" Type="http://schemas.openxmlformats.org/officeDocument/2006/relationships/tags" Target="../tags/tag506.xml"/><Relationship Id="rId43" Type="http://schemas.openxmlformats.org/officeDocument/2006/relationships/image" Target="../media/image80.png"/><Relationship Id="rId8" Type="http://schemas.openxmlformats.org/officeDocument/2006/relationships/tags" Target="../tags/tag479.xml"/><Relationship Id="rId3" Type="http://schemas.openxmlformats.org/officeDocument/2006/relationships/tags" Target="../tags/tag474.xml"/><Relationship Id="rId12" Type="http://schemas.openxmlformats.org/officeDocument/2006/relationships/tags" Target="../tags/tag483.xml"/><Relationship Id="rId17" Type="http://schemas.openxmlformats.org/officeDocument/2006/relationships/tags" Target="../tags/tag488.xml"/><Relationship Id="rId25" Type="http://schemas.openxmlformats.org/officeDocument/2006/relationships/tags" Target="../tags/tag496.xml"/><Relationship Id="rId33" Type="http://schemas.openxmlformats.org/officeDocument/2006/relationships/tags" Target="../tags/tag504.xml"/><Relationship Id="rId38" Type="http://schemas.openxmlformats.org/officeDocument/2006/relationships/tags" Target="../tags/tag509.xml"/><Relationship Id="rId20" Type="http://schemas.openxmlformats.org/officeDocument/2006/relationships/tags" Target="../tags/tag491.xml"/><Relationship Id="rId41" Type="http://schemas.openxmlformats.org/officeDocument/2006/relationships/tags" Target="../tags/tag5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tags" Target="../tags/tag515.xml"/><Relationship Id="rId7" Type="http://schemas.openxmlformats.org/officeDocument/2006/relationships/image" Target="../media/image83.png"/><Relationship Id="rId2" Type="http://schemas.openxmlformats.org/officeDocument/2006/relationships/tags" Target="../tags/tag514.xml"/><Relationship Id="rId1" Type="http://schemas.openxmlformats.org/officeDocument/2006/relationships/tags" Target="../tags/tag513.xml"/><Relationship Id="rId6" Type="http://schemas.openxmlformats.org/officeDocument/2006/relationships/image" Target="../media/image82.png"/><Relationship Id="rId11" Type="http://schemas.openxmlformats.org/officeDocument/2006/relationships/image" Target="../media/image54.png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53.png"/><Relationship Id="rId4" Type="http://schemas.openxmlformats.org/officeDocument/2006/relationships/tags" Target="../tags/tag516.xml"/><Relationship Id="rId9" Type="http://schemas.openxmlformats.org/officeDocument/2006/relationships/image" Target="../media/image52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tags" Target="../tags/tag519.xml"/><Relationship Id="rId7" Type="http://schemas.openxmlformats.org/officeDocument/2006/relationships/image" Target="../media/image57.png"/><Relationship Id="rId2" Type="http://schemas.openxmlformats.org/officeDocument/2006/relationships/tags" Target="../tags/tag518.xml"/><Relationship Id="rId1" Type="http://schemas.openxmlformats.org/officeDocument/2006/relationships/tags" Target="../tags/tag517.xml"/><Relationship Id="rId6" Type="http://schemas.openxmlformats.org/officeDocument/2006/relationships/image" Target="../media/image84.png"/><Relationship Id="rId11" Type="http://schemas.openxmlformats.org/officeDocument/2006/relationships/image" Target="../media/image54.png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53.png"/><Relationship Id="rId4" Type="http://schemas.openxmlformats.org/officeDocument/2006/relationships/tags" Target="../tags/tag520.xml"/><Relationship Id="rId9" Type="http://schemas.openxmlformats.org/officeDocument/2006/relationships/image" Target="../media/image52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tags" Target="../tags/tag523.xml"/><Relationship Id="rId7" Type="http://schemas.openxmlformats.org/officeDocument/2006/relationships/image" Target="../media/image86.png"/><Relationship Id="rId2" Type="http://schemas.openxmlformats.org/officeDocument/2006/relationships/tags" Target="../tags/tag522.xml"/><Relationship Id="rId1" Type="http://schemas.openxmlformats.org/officeDocument/2006/relationships/tags" Target="../tags/tag521.xml"/><Relationship Id="rId6" Type="http://schemas.openxmlformats.org/officeDocument/2006/relationships/image" Target="../media/image85.png"/><Relationship Id="rId11" Type="http://schemas.openxmlformats.org/officeDocument/2006/relationships/image" Target="../media/image54.png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53.png"/><Relationship Id="rId4" Type="http://schemas.openxmlformats.org/officeDocument/2006/relationships/tags" Target="../tags/tag524.xml"/><Relationship Id="rId9" Type="http://schemas.openxmlformats.org/officeDocument/2006/relationships/image" Target="../media/image52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tags" Target="../tags/tag527.xml"/><Relationship Id="rId7" Type="http://schemas.openxmlformats.org/officeDocument/2006/relationships/image" Target="../media/image88.png"/><Relationship Id="rId2" Type="http://schemas.openxmlformats.org/officeDocument/2006/relationships/tags" Target="../tags/tag526.xml"/><Relationship Id="rId1" Type="http://schemas.openxmlformats.org/officeDocument/2006/relationships/tags" Target="../tags/tag525.xml"/><Relationship Id="rId6" Type="http://schemas.openxmlformats.org/officeDocument/2006/relationships/image" Target="../media/image87.png"/><Relationship Id="rId11" Type="http://schemas.openxmlformats.org/officeDocument/2006/relationships/image" Target="../media/image54.png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53.png"/><Relationship Id="rId4" Type="http://schemas.openxmlformats.org/officeDocument/2006/relationships/tags" Target="../tags/tag528.xml"/><Relationship Id="rId9" Type="http://schemas.openxmlformats.org/officeDocument/2006/relationships/image" Target="../media/image5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tags" Target="../tags/tag531.xml"/><Relationship Id="rId7" Type="http://schemas.openxmlformats.org/officeDocument/2006/relationships/image" Target="../media/image61.png"/><Relationship Id="rId2" Type="http://schemas.openxmlformats.org/officeDocument/2006/relationships/tags" Target="../tags/tag530.xml"/><Relationship Id="rId1" Type="http://schemas.openxmlformats.org/officeDocument/2006/relationships/tags" Target="../tags/tag529.xml"/><Relationship Id="rId6" Type="http://schemas.openxmlformats.org/officeDocument/2006/relationships/image" Target="../media/image89.png"/><Relationship Id="rId11" Type="http://schemas.openxmlformats.org/officeDocument/2006/relationships/image" Target="../media/image54.png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53.png"/><Relationship Id="rId4" Type="http://schemas.openxmlformats.org/officeDocument/2006/relationships/tags" Target="../tags/tag532.xml"/><Relationship Id="rId9" Type="http://schemas.openxmlformats.org/officeDocument/2006/relationships/image" Target="../media/image52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tags" Target="../tags/tag535.xml"/><Relationship Id="rId7" Type="http://schemas.openxmlformats.org/officeDocument/2006/relationships/image" Target="../media/image59.png"/><Relationship Id="rId2" Type="http://schemas.openxmlformats.org/officeDocument/2006/relationships/tags" Target="../tags/tag534.xml"/><Relationship Id="rId1" Type="http://schemas.openxmlformats.org/officeDocument/2006/relationships/tags" Target="../tags/tag533.xml"/><Relationship Id="rId6" Type="http://schemas.openxmlformats.org/officeDocument/2006/relationships/image" Target="../media/image90.png"/><Relationship Id="rId11" Type="http://schemas.openxmlformats.org/officeDocument/2006/relationships/image" Target="../media/image54.png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53.png"/><Relationship Id="rId4" Type="http://schemas.openxmlformats.org/officeDocument/2006/relationships/tags" Target="../tags/tag536.xml"/><Relationship Id="rId9" Type="http://schemas.openxmlformats.org/officeDocument/2006/relationships/image" Target="../media/image52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tags" Target="../tags/tag539.xml"/><Relationship Id="rId7" Type="http://schemas.openxmlformats.org/officeDocument/2006/relationships/image" Target="../media/image92.png"/><Relationship Id="rId2" Type="http://schemas.openxmlformats.org/officeDocument/2006/relationships/tags" Target="../tags/tag538.xml"/><Relationship Id="rId1" Type="http://schemas.openxmlformats.org/officeDocument/2006/relationships/tags" Target="../tags/tag537.xml"/><Relationship Id="rId6" Type="http://schemas.openxmlformats.org/officeDocument/2006/relationships/image" Target="../media/image91.png"/><Relationship Id="rId11" Type="http://schemas.openxmlformats.org/officeDocument/2006/relationships/image" Target="../media/image54.png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53.png"/><Relationship Id="rId4" Type="http://schemas.openxmlformats.org/officeDocument/2006/relationships/tags" Target="../tags/tag540.xml"/><Relationship Id="rId9" Type="http://schemas.openxmlformats.org/officeDocument/2006/relationships/image" Target="../media/image52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tags" Target="../tags/tag543.xml"/><Relationship Id="rId7" Type="http://schemas.openxmlformats.org/officeDocument/2006/relationships/image" Target="../media/image63.png"/><Relationship Id="rId2" Type="http://schemas.openxmlformats.org/officeDocument/2006/relationships/tags" Target="../tags/tag542.xml"/><Relationship Id="rId1" Type="http://schemas.openxmlformats.org/officeDocument/2006/relationships/tags" Target="../tags/tag541.xml"/><Relationship Id="rId6" Type="http://schemas.openxmlformats.org/officeDocument/2006/relationships/image" Target="../media/image93.png"/><Relationship Id="rId11" Type="http://schemas.openxmlformats.org/officeDocument/2006/relationships/image" Target="../media/image54.png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53.png"/><Relationship Id="rId4" Type="http://schemas.openxmlformats.org/officeDocument/2006/relationships/tags" Target="../tags/tag544.xml"/><Relationship Id="rId9" Type="http://schemas.openxmlformats.org/officeDocument/2006/relationships/image" Target="../media/image52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tags" Target="../tags/tag552.xml"/><Relationship Id="rId13" Type="http://schemas.openxmlformats.org/officeDocument/2006/relationships/tags" Target="../tags/tag557.xml"/><Relationship Id="rId18" Type="http://schemas.openxmlformats.org/officeDocument/2006/relationships/tags" Target="../tags/tag562.xml"/><Relationship Id="rId26" Type="http://schemas.openxmlformats.org/officeDocument/2006/relationships/image" Target="../media/image94.png"/><Relationship Id="rId3" Type="http://schemas.openxmlformats.org/officeDocument/2006/relationships/tags" Target="../tags/tag547.xml"/><Relationship Id="rId21" Type="http://schemas.openxmlformats.org/officeDocument/2006/relationships/tags" Target="../tags/tag565.xml"/><Relationship Id="rId7" Type="http://schemas.openxmlformats.org/officeDocument/2006/relationships/tags" Target="../tags/tag551.xml"/><Relationship Id="rId12" Type="http://schemas.openxmlformats.org/officeDocument/2006/relationships/tags" Target="../tags/tag556.xml"/><Relationship Id="rId17" Type="http://schemas.openxmlformats.org/officeDocument/2006/relationships/tags" Target="../tags/tag561.xml"/><Relationship Id="rId25" Type="http://schemas.openxmlformats.org/officeDocument/2006/relationships/slideLayout" Target="../slideLayouts/slideLayout7.xml"/><Relationship Id="rId2" Type="http://schemas.openxmlformats.org/officeDocument/2006/relationships/tags" Target="../tags/tag546.xml"/><Relationship Id="rId16" Type="http://schemas.openxmlformats.org/officeDocument/2006/relationships/tags" Target="../tags/tag560.xml"/><Relationship Id="rId20" Type="http://schemas.openxmlformats.org/officeDocument/2006/relationships/tags" Target="../tags/tag564.xml"/><Relationship Id="rId29" Type="http://schemas.openxmlformats.org/officeDocument/2006/relationships/image" Target="../media/image52.png"/><Relationship Id="rId1" Type="http://schemas.openxmlformats.org/officeDocument/2006/relationships/tags" Target="../tags/tag545.xml"/><Relationship Id="rId6" Type="http://schemas.openxmlformats.org/officeDocument/2006/relationships/tags" Target="../tags/tag550.xml"/><Relationship Id="rId11" Type="http://schemas.openxmlformats.org/officeDocument/2006/relationships/tags" Target="../tags/tag555.xml"/><Relationship Id="rId24" Type="http://schemas.openxmlformats.org/officeDocument/2006/relationships/tags" Target="../tags/tag568.xml"/><Relationship Id="rId5" Type="http://schemas.openxmlformats.org/officeDocument/2006/relationships/tags" Target="../tags/tag549.xml"/><Relationship Id="rId15" Type="http://schemas.openxmlformats.org/officeDocument/2006/relationships/tags" Target="../tags/tag559.xml"/><Relationship Id="rId23" Type="http://schemas.openxmlformats.org/officeDocument/2006/relationships/tags" Target="../tags/tag567.xml"/><Relationship Id="rId28" Type="http://schemas.openxmlformats.org/officeDocument/2006/relationships/image" Target="../media/image13.png"/><Relationship Id="rId10" Type="http://schemas.openxmlformats.org/officeDocument/2006/relationships/tags" Target="../tags/tag554.xml"/><Relationship Id="rId19" Type="http://schemas.openxmlformats.org/officeDocument/2006/relationships/tags" Target="../tags/tag563.xml"/><Relationship Id="rId31" Type="http://schemas.openxmlformats.org/officeDocument/2006/relationships/image" Target="../media/image54.png"/><Relationship Id="rId4" Type="http://schemas.openxmlformats.org/officeDocument/2006/relationships/tags" Target="../tags/tag548.xml"/><Relationship Id="rId9" Type="http://schemas.openxmlformats.org/officeDocument/2006/relationships/tags" Target="../tags/tag553.xml"/><Relationship Id="rId14" Type="http://schemas.openxmlformats.org/officeDocument/2006/relationships/tags" Target="../tags/tag558.xml"/><Relationship Id="rId22" Type="http://schemas.openxmlformats.org/officeDocument/2006/relationships/tags" Target="../tags/tag566.xml"/><Relationship Id="rId27" Type="http://schemas.openxmlformats.org/officeDocument/2006/relationships/image" Target="../media/image95.png"/><Relationship Id="rId30" Type="http://schemas.openxmlformats.org/officeDocument/2006/relationships/image" Target="../media/image53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5.png"/><Relationship Id="rId5" Type="http://schemas.openxmlformats.org/officeDocument/2006/relationships/image" Target="../media/image2.png"/><Relationship Id="rId4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0.png"/><Relationship Id="rId3" Type="http://schemas.openxmlformats.org/officeDocument/2006/relationships/tags" Target="../tags/tag7.xml"/><Relationship Id="rId7" Type="http://schemas.openxmlformats.org/officeDocument/2006/relationships/chart" Target="../charts/chart3.xml"/><Relationship Id="rId12" Type="http://schemas.openxmlformats.org/officeDocument/2006/relationships/chart" Target="../charts/chart5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image" Target="../media/image2.png"/><Relationship Id="rId11" Type="http://schemas.openxmlformats.org/officeDocument/2006/relationships/chart" Target="../charts/chart4.xml"/><Relationship Id="rId5" Type="http://schemas.openxmlformats.org/officeDocument/2006/relationships/slideLayout" Target="../slideLayouts/slideLayout7.xml"/><Relationship Id="rId15" Type="http://schemas.openxmlformats.org/officeDocument/2006/relationships/image" Target="../media/image12.png"/><Relationship Id="rId10" Type="http://schemas.openxmlformats.org/officeDocument/2006/relationships/image" Target="../media/image8.png"/><Relationship Id="rId4" Type="http://schemas.openxmlformats.org/officeDocument/2006/relationships/tags" Target="../tags/tag8.xml"/><Relationship Id="rId9" Type="http://schemas.openxmlformats.org/officeDocument/2006/relationships/image" Target="../media/image7.png"/><Relationship Id="rId1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20.png"/><Relationship Id="rId18" Type="http://schemas.openxmlformats.org/officeDocument/2006/relationships/image" Target="../media/image25.png"/><Relationship Id="rId3" Type="http://schemas.openxmlformats.org/officeDocument/2006/relationships/tags" Target="../tags/tag11.xml"/><Relationship Id="rId7" Type="http://schemas.openxmlformats.org/officeDocument/2006/relationships/image" Target="../media/image13.png"/><Relationship Id="rId12" Type="http://schemas.openxmlformats.org/officeDocument/2006/relationships/image" Target="../media/image16.png"/><Relationship Id="rId17" Type="http://schemas.openxmlformats.org/officeDocument/2006/relationships/image" Target="../media/image19.png"/><Relationship Id="rId2" Type="http://schemas.openxmlformats.org/officeDocument/2006/relationships/tags" Target="../tags/tag10.xml"/><Relationship Id="rId16" Type="http://schemas.openxmlformats.org/officeDocument/2006/relationships/image" Target="../media/image23.png"/><Relationship Id="rId1" Type="http://schemas.openxmlformats.org/officeDocument/2006/relationships/tags" Target="../tags/tag9.xml"/><Relationship Id="rId6" Type="http://schemas.openxmlformats.org/officeDocument/2006/relationships/image" Target="../media/image9.png"/><Relationship Id="rId11" Type="http://schemas.openxmlformats.org/officeDocument/2006/relationships/image" Target="../media/image18.png"/><Relationship Id="rId5" Type="http://schemas.openxmlformats.org/officeDocument/2006/relationships/slideLayout" Target="../slideLayouts/slideLayout7.xml"/><Relationship Id="rId15" Type="http://schemas.openxmlformats.org/officeDocument/2006/relationships/image" Target="../media/image22.png"/><Relationship Id="rId10" Type="http://schemas.openxmlformats.org/officeDocument/2006/relationships/image" Target="../media/image17.png"/><Relationship Id="rId4" Type="http://schemas.openxmlformats.org/officeDocument/2006/relationships/tags" Target="../tags/tag12.xml"/><Relationship Id="rId9" Type="http://schemas.openxmlformats.org/officeDocument/2006/relationships/image" Target="../media/image15.png"/><Relationship Id="rId1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533400" y="666750"/>
            <a:ext cx="86106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Linear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egression with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ne variable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685800" y="2095500"/>
            <a:ext cx="7836745" cy="550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838200" y="2241561"/>
            <a:ext cx="7882465" cy="1625589"/>
          </a:xfrm>
        </p:spPr>
        <p:txBody>
          <a:bodyPr>
            <a:noAutofit/>
          </a:bodyPr>
          <a:lstStyle/>
          <a:p>
            <a:pPr algn="l"/>
            <a:r>
              <a:rPr 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Model Representation</a:t>
            </a:r>
            <a:endParaRPr lang="en-US" sz="5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153400" y="4705350"/>
            <a:ext cx="990600" cy="4381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114800" y="3958182"/>
            <a:ext cx="2064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Instructor: Wei Ding</a:t>
            </a:r>
          </a:p>
        </p:txBody>
      </p:sp>
    </p:spTree>
    <p:extLst>
      <p:ext uri="{BB962C8B-B14F-4D97-AF65-F5344CB8AC3E}">
        <p14:creationId xmlns:p14="http://schemas.microsoft.com/office/powerpoint/2010/main" val="709584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99" y="895350"/>
            <a:ext cx="2261483" cy="31468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04800" y="361950"/>
            <a:ext cx="16514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Hypothesis:</a:t>
            </a:r>
            <a:endParaRPr lang="en-US" sz="2400" dirty="0"/>
          </a:p>
        </p:txBody>
      </p:sp>
      <p:pic>
        <p:nvPicPr>
          <p:cNvPr id="20" name="Picture 1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959" y="1985145"/>
            <a:ext cx="662241" cy="28180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304800" y="1478062"/>
            <a:ext cx="16875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Parameters:</a:t>
            </a:r>
            <a:endParaRPr lang="en-US" sz="2400" dirty="0"/>
          </a:p>
        </p:txBody>
      </p:sp>
      <p:pic>
        <p:nvPicPr>
          <p:cNvPr id="13" name="Picture 1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3041141"/>
            <a:ext cx="3810000" cy="535429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304800" y="2594174"/>
            <a:ext cx="19717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Cost Function:</a:t>
            </a:r>
            <a:endParaRPr lang="en-US" sz="2400" dirty="0"/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817" y="3919133"/>
            <a:ext cx="2435263" cy="481417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304800" y="3827039"/>
            <a:ext cx="8402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Goal:</a:t>
            </a:r>
            <a:endParaRPr lang="en-US" sz="2400" dirty="0"/>
          </a:p>
        </p:txBody>
      </p:sp>
      <p:cxnSp>
        <p:nvCxnSpPr>
          <p:cNvPr id="30" name="Straight Connector 29"/>
          <p:cNvCxnSpPr/>
          <p:nvPr/>
        </p:nvCxnSpPr>
        <p:spPr>
          <a:xfrm>
            <a:off x="5105400" y="566800"/>
            <a:ext cx="0" cy="3962400"/>
          </a:xfrm>
          <a:prstGeom prst="line">
            <a:avLst/>
          </a:prstGeom>
          <a:ln w="12700">
            <a:solidFill>
              <a:schemeClr val="tx1">
                <a:alpha val="5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35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5963" y="819150"/>
            <a:ext cx="1799412" cy="355636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1885950"/>
            <a:ext cx="268054" cy="30255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2957238"/>
            <a:ext cx="3741419" cy="57731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3902045"/>
            <a:ext cx="2133600" cy="498505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6248400" y="57150"/>
            <a:ext cx="14253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 smtClean="0"/>
              <a:t>Simplified</a:t>
            </a:r>
            <a:endParaRPr lang="en-US" sz="2400" u="sng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3124200" y="1478062"/>
            <a:ext cx="0" cy="1017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3048000" y="2419350"/>
            <a:ext cx="1066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2895600" y="1581150"/>
            <a:ext cx="750480" cy="685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448807" y="1709233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  <a:r>
              <a:rPr lang="en-US" dirty="0" smtClean="0"/>
              <a:t>(x)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5726499" y="1246966"/>
                <a:ext cx="63190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i="1" baseline="-2500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 smtClean="0"/>
                  <a:t>=0</a:t>
                </a:r>
                <a:endParaRPr lang="en-US" dirty="0"/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6499" y="1246966"/>
                <a:ext cx="631904" cy="369332"/>
              </a:xfrm>
              <a:prstGeom prst="rect">
                <a:avLst/>
              </a:prstGeom>
              <a:blipFill rotWithShape="0">
                <a:blip r:embed="rId18"/>
                <a:stretch>
                  <a:fillRect t="-10000" r="-7692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/>
          <p:nvPr/>
        </p:nvCxnSpPr>
        <p:spPr>
          <a:xfrm flipV="1">
            <a:off x="7095682" y="1400616"/>
            <a:ext cx="0" cy="1017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7019482" y="2341904"/>
            <a:ext cx="1066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7076730" y="1658219"/>
            <a:ext cx="750480" cy="685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7899417" y="1708894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  <a:r>
              <a:rPr lang="en-US" dirty="0" smtClean="0"/>
              <a:t>(x)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/>
              <p:cNvSpPr/>
              <p:nvPr/>
            </p:nvSpPr>
            <p:spPr>
              <a:xfrm>
                <a:off x="7166469" y="3483423"/>
                <a:ext cx="141423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rgbClr val="00B0F0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>
                        <a:solidFill>
                          <a:srgbClr val="00B0F0"/>
                        </a:solidFill>
                      </a:rPr>
                      <m:t>x</m:t>
                    </m:r>
                    <m:r>
                      <m:rPr>
                        <m:nor/>
                      </m:rPr>
                      <a:rPr lang="en-US" baseline="30000" dirty="0">
                        <a:solidFill>
                          <a:srgbClr val="00B0F0"/>
                        </a:solidFill>
                      </a:rPr>
                      <m:t>(</m:t>
                    </m:r>
                    <m:r>
                      <m:rPr>
                        <m:nor/>
                      </m:rPr>
                      <a:rPr lang="en-US" baseline="30000" dirty="0">
                        <a:solidFill>
                          <a:srgbClr val="00B0F0"/>
                        </a:solidFill>
                      </a:rPr>
                      <m:t>i</m:t>
                    </m:r>
                    <m:r>
                      <m:rPr>
                        <m:nor/>
                      </m:rPr>
                      <a:rPr lang="en-US" baseline="30000" dirty="0">
                        <a:solidFill>
                          <a:srgbClr val="00B0F0"/>
                        </a:solidFill>
                      </a:rPr>
                      <m:t>)</m:t>
                    </m:r>
                  </m:oMath>
                </a14:m>
                <a:r>
                  <a:rPr lang="en-US" dirty="0" smtClean="0">
                    <a:solidFill>
                      <a:srgbClr val="00B0F0"/>
                    </a:solidFill>
                  </a:rPr>
                  <a:t>)=</a:t>
                </a:r>
                <a:r>
                  <a:rPr lang="en-US" dirty="0">
                    <a:solidFill>
                      <a:srgbClr val="00B0F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b="0" i="1" baseline="-2500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m:rPr>
                        <m:nor/>
                      </m:rPr>
                      <a:rPr lang="en-US" dirty="0">
                        <a:solidFill>
                          <a:srgbClr val="00B0F0"/>
                        </a:solidFill>
                      </a:rPr>
                      <m:t>x</m:t>
                    </m:r>
                    <m:r>
                      <m:rPr>
                        <m:nor/>
                      </m:rPr>
                      <a:rPr lang="en-US" baseline="30000" dirty="0">
                        <a:solidFill>
                          <a:srgbClr val="00B0F0"/>
                        </a:solidFill>
                      </a:rPr>
                      <m:t>(</m:t>
                    </m:r>
                    <m:r>
                      <m:rPr>
                        <m:nor/>
                      </m:rPr>
                      <a:rPr lang="en-US" baseline="30000" dirty="0">
                        <a:solidFill>
                          <a:srgbClr val="00B0F0"/>
                        </a:solidFill>
                      </a:rPr>
                      <m:t>i</m:t>
                    </m:r>
                    <m:r>
                      <m:rPr>
                        <m:nor/>
                      </m:rPr>
                      <a:rPr lang="en-US" baseline="30000" dirty="0">
                        <a:solidFill>
                          <a:srgbClr val="00B0F0"/>
                        </a:solidFill>
                      </a:rPr>
                      <m:t>)</m:t>
                    </m:r>
                  </m:oMath>
                </a14:m>
                <a:endParaRPr lang="en-US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33" name="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6469" y="3483423"/>
                <a:ext cx="1414233" cy="369332"/>
              </a:xfrm>
              <a:prstGeom prst="rect">
                <a:avLst/>
              </a:prstGeom>
              <a:blipFill rotWithShape="0">
                <a:blip r:embed="rId19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8243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68245896"/>
              </p:ext>
            </p:extLst>
          </p:nvPr>
        </p:nvGraphicFramePr>
        <p:xfrm>
          <a:off x="533400" y="1169225"/>
          <a:ext cx="3169920" cy="26860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7578" y="209550"/>
            <a:ext cx="678942" cy="306324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228600" y="2102675"/>
            <a:ext cx="3241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y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057400" y="3546010"/>
            <a:ext cx="317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x</a:t>
            </a:r>
            <a:endParaRPr lang="en-US" sz="2400" dirty="0"/>
          </a:p>
        </p:txBody>
      </p:sp>
      <p:cxnSp>
        <p:nvCxnSpPr>
          <p:cNvPr id="20" name="Straight Connector 19"/>
          <p:cNvCxnSpPr/>
          <p:nvPr/>
        </p:nvCxnSpPr>
        <p:spPr>
          <a:xfrm flipV="1">
            <a:off x="731520" y="1143000"/>
            <a:ext cx="3063240" cy="2354580"/>
          </a:xfrm>
          <a:prstGeom prst="line">
            <a:avLst/>
          </a:prstGeom>
          <a:ln w="3810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59891"/>
            <a:ext cx="543154" cy="245059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2331275"/>
            <a:ext cx="640080" cy="208483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552728" y="578675"/>
            <a:ext cx="346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(for fixed     , this is a function of x)</a:t>
            </a:r>
            <a:endParaRPr lang="en-US" dirty="0"/>
          </a:p>
        </p:txBody>
      </p:sp>
      <p:pic>
        <p:nvPicPr>
          <p:cNvPr id="33" name="Picture 3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4095" y="666750"/>
            <a:ext cx="184709" cy="208483"/>
          </a:xfrm>
          <a:prstGeom prst="rect">
            <a:avLst/>
          </a:prstGeom>
        </p:spPr>
      </p:pic>
      <p:cxnSp>
        <p:nvCxnSpPr>
          <p:cNvPr id="34" name="Straight Connector 33"/>
          <p:cNvCxnSpPr/>
          <p:nvPr/>
        </p:nvCxnSpPr>
        <p:spPr>
          <a:xfrm>
            <a:off x="4648200" y="566800"/>
            <a:ext cx="0" cy="3288475"/>
          </a:xfrm>
          <a:prstGeom prst="line">
            <a:avLst/>
          </a:prstGeom>
          <a:ln w="12700">
            <a:solidFill>
              <a:schemeClr val="tx1">
                <a:alpha val="5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icture 3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0784" y="209550"/>
            <a:ext cx="662940" cy="306324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5145934" y="578675"/>
            <a:ext cx="3080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(function of the parameter      )</a:t>
            </a:r>
            <a:endParaRPr lang="en-US" dirty="0"/>
          </a:p>
        </p:txBody>
      </p:sp>
      <p:pic>
        <p:nvPicPr>
          <p:cNvPr id="37" name="Picture 36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6291" y="666750"/>
            <a:ext cx="184709" cy="208483"/>
          </a:xfrm>
          <a:prstGeom prst="rect">
            <a:avLst/>
          </a:prstGeom>
        </p:spPr>
      </p:pic>
      <p:grpSp>
        <p:nvGrpSpPr>
          <p:cNvPr id="49" name="Group 48"/>
          <p:cNvGrpSpPr/>
          <p:nvPr/>
        </p:nvGrpSpPr>
        <p:grpSpPr>
          <a:xfrm>
            <a:off x="4956048" y="1104900"/>
            <a:ext cx="3883152" cy="2914650"/>
            <a:chOff x="4956048" y="1104900"/>
            <a:chExt cx="3883152" cy="2914650"/>
          </a:xfrm>
        </p:grpSpPr>
        <p:graphicFrame>
          <p:nvGraphicFramePr>
            <p:cNvPr id="40" name="Chart 39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121781722"/>
                </p:ext>
              </p:extLst>
            </p:nvPr>
          </p:nvGraphicFramePr>
          <p:xfrm>
            <a:off x="5334000" y="1104900"/>
            <a:ext cx="3505200" cy="268605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7"/>
            </a:graphicData>
          </a:graphic>
        </p:graphicFrame>
        <p:pic>
          <p:nvPicPr>
            <p:cNvPr id="48" name="Picture 47"/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56048" y="2132859"/>
              <a:ext cx="530352" cy="245059"/>
            </a:xfrm>
            <a:prstGeom prst="rect">
              <a:avLst/>
            </a:prstGeom>
          </p:spPr>
        </p:pic>
        <p:pic>
          <p:nvPicPr>
            <p:cNvPr id="47" name="Picture 46"/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22276" y="3811067"/>
              <a:ext cx="184709" cy="208483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73059" y="3941423"/>
                <a:ext cx="16914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J(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i="1" baseline="-250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 smtClean="0"/>
                  <a:t>) when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i="1" baseline="-250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 smtClean="0"/>
                  <a:t>=1</a:t>
                </a:r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059" y="3941423"/>
                <a:ext cx="1691489" cy="369332"/>
              </a:xfrm>
              <a:prstGeom prst="rect">
                <a:avLst/>
              </a:prstGeom>
              <a:blipFill rotWithShape="0">
                <a:blip r:embed="rId19"/>
                <a:stretch>
                  <a:fillRect l="-2878" t="-10000" r="-2158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" name="Picture 20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264" y="4440751"/>
            <a:ext cx="3741419" cy="57731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4339096" y="4430180"/>
                <a:ext cx="379078" cy="520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9096" y="4430180"/>
                <a:ext cx="379078" cy="520399"/>
              </a:xfrm>
              <a:prstGeom prst="rect">
                <a:avLst/>
              </a:prstGeom>
              <a:blipFill rotWithShape="0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4718174" y="4307976"/>
                <a:ext cx="1404039" cy="7562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r>
                            <m:rPr>
                              <m:nor/>
                            </m:rPr>
                            <a:rPr lang="en-US" dirty="0"/>
                            <m:t>(</m:t>
                          </m:r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i="1" baseline="-25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m:rPr>
                              <m:nor/>
                            </m:rPr>
                            <a:rPr lang="en-US" dirty="0">
                              <a:solidFill>
                                <a:schemeClr val="tx1"/>
                              </a:solidFill>
                            </a:rPr>
                            <m:t>x</m:t>
                          </m:r>
                          <m:r>
                            <m:rPr>
                              <m:nor/>
                            </m:rPr>
                            <a:rPr lang="en-US" baseline="30000" dirty="0">
                              <a:solidFill>
                                <a:schemeClr val="tx1"/>
                              </a:solidFill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baseline="30000" dirty="0">
                              <a:solidFill>
                                <a:schemeClr val="tx1"/>
                              </a:solidFill>
                            </a:rPr>
                            <m:t>i</m:t>
                          </m:r>
                          <m:r>
                            <m:rPr>
                              <m:nor/>
                            </m:rPr>
                            <a:rPr lang="en-US" baseline="30000" dirty="0">
                              <a:solidFill>
                                <a:schemeClr val="tx1"/>
                              </a:solidFill>
                            </a:rPr>
                            <m:t>)−</m:t>
                          </m:r>
                          <m:r>
                            <m:rPr>
                              <m:nor/>
                            </m:rPr>
                            <a:rPr lang="en-US" dirty="0">
                              <a:solidFill>
                                <a:schemeClr val="tx1"/>
                              </a:solidFill>
                            </a:rPr>
                            <m:t>y</m:t>
                          </m:r>
                          <m:r>
                            <m:rPr>
                              <m:nor/>
                            </m:rPr>
                            <a:rPr lang="en-US" baseline="30000" dirty="0">
                              <a:solidFill>
                                <a:schemeClr val="tx1"/>
                              </a:solidFill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baseline="30000" dirty="0">
                              <a:solidFill>
                                <a:schemeClr val="tx1"/>
                              </a:solidFill>
                            </a:rPr>
                            <m:t>i</m:t>
                          </m:r>
                          <m:r>
                            <m:rPr>
                              <m:nor/>
                            </m:rPr>
                            <a:rPr lang="en-US" baseline="30000" dirty="0">
                              <a:solidFill>
                                <a:schemeClr val="tx1"/>
                              </a:solidFill>
                            </a:rPr>
                            <m:t>))2 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8174" y="4307976"/>
                <a:ext cx="1404039" cy="756233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4108346" y="458124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102268" y="458124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6361245" y="4505713"/>
                <a:ext cx="379078" cy="520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1245" y="4505713"/>
                <a:ext cx="379078" cy="520399"/>
              </a:xfrm>
              <a:prstGeom prst="rect">
                <a:avLst/>
              </a:prstGeom>
              <a:blipFill rotWithShape="0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6800301" y="4588547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(0</a:t>
            </a:r>
            <a:r>
              <a:rPr lang="en-US" baseline="30000" dirty="0" smtClean="0"/>
              <a:t>2</a:t>
            </a:r>
            <a:r>
              <a:rPr lang="en-US" dirty="0" smtClean="0"/>
              <a:t>+0</a:t>
            </a:r>
            <a:r>
              <a:rPr lang="en-US" baseline="30000" dirty="0" smtClean="0"/>
              <a:t>2</a:t>
            </a:r>
            <a:r>
              <a:rPr lang="en-US" dirty="0" smtClean="0"/>
              <a:t>+0</a:t>
            </a:r>
            <a:r>
              <a:rPr lang="en-US" baseline="30000" dirty="0" smtClean="0"/>
              <a:t>2</a:t>
            </a:r>
            <a:r>
              <a:rPr lang="en-US" dirty="0" smtClean="0"/>
              <a:t>)=</a:t>
            </a:r>
            <a:r>
              <a:rPr lang="en-US" dirty="0"/>
              <a:t>0</a:t>
            </a:r>
            <a:r>
              <a:rPr lang="en-US" baseline="30000" dirty="0"/>
              <a:t>2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002555" y="4256085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J(1)=0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6882254" y="3776842"/>
            <a:ext cx="432946" cy="34924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1981201" y="3612343"/>
            <a:ext cx="432946" cy="34924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962184" y="3062079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X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5804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" name="Chart 4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05595125"/>
              </p:ext>
            </p:extLst>
          </p:nvPr>
        </p:nvGraphicFramePr>
        <p:xfrm>
          <a:off x="533400" y="1169225"/>
          <a:ext cx="3169920" cy="26860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7578" y="209550"/>
            <a:ext cx="678942" cy="306324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228600" y="2102675"/>
            <a:ext cx="3241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y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057400" y="3546010"/>
            <a:ext cx="317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x</a:t>
            </a:r>
            <a:endParaRPr lang="en-US" sz="2400" dirty="0"/>
          </a:p>
        </p:txBody>
      </p:sp>
      <p:cxnSp>
        <p:nvCxnSpPr>
          <p:cNvPr id="20" name="Straight Connector 19"/>
          <p:cNvCxnSpPr/>
          <p:nvPr/>
        </p:nvCxnSpPr>
        <p:spPr>
          <a:xfrm flipV="1">
            <a:off x="833252" y="2331276"/>
            <a:ext cx="2595748" cy="1029441"/>
          </a:xfrm>
          <a:prstGeom prst="line">
            <a:avLst/>
          </a:prstGeom>
          <a:ln w="3810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6640" y="2331276"/>
            <a:ext cx="835762" cy="208483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552728" y="578675"/>
            <a:ext cx="346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(for fixed     , this is a function of x)</a:t>
            </a:r>
            <a:endParaRPr lang="en-US" dirty="0"/>
          </a:p>
        </p:txBody>
      </p:sp>
      <p:pic>
        <p:nvPicPr>
          <p:cNvPr id="33" name="Picture 3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4095" y="666750"/>
            <a:ext cx="184709" cy="208483"/>
          </a:xfrm>
          <a:prstGeom prst="rect">
            <a:avLst/>
          </a:prstGeom>
        </p:spPr>
      </p:pic>
      <p:cxnSp>
        <p:nvCxnSpPr>
          <p:cNvPr id="34" name="Straight Connector 33"/>
          <p:cNvCxnSpPr/>
          <p:nvPr/>
        </p:nvCxnSpPr>
        <p:spPr>
          <a:xfrm>
            <a:off x="4648200" y="566800"/>
            <a:ext cx="0" cy="3962400"/>
          </a:xfrm>
          <a:prstGeom prst="line">
            <a:avLst/>
          </a:prstGeom>
          <a:ln w="12700">
            <a:solidFill>
              <a:schemeClr val="tx1">
                <a:alpha val="5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/>
          <p:cNvGrpSpPr/>
          <p:nvPr/>
        </p:nvGrpSpPr>
        <p:grpSpPr>
          <a:xfrm>
            <a:off x="5145934" y="209550"/>
            <a:ext cx="3080843" cy="738457"/>
            <a:chOff x="5145934" y="209550"/>
            <a:chExt cx="3080843" cy="738457"/>
          </a:xfrm>
        </p:grpSpPr>
        <p:pic>
          <p:nvPicPr>
            <p:cNvPr id="38" name="Picture 37"/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50784" y="209550"/>
              <a:ext cx="662940" cy="306324"/>
            </a:xfrm>
            <a:prstGeom prst="rect">
              <a:avLst/>
            </a:prstGeom>
          </p:spPr>
        </p:pic>
        <p:sp>
          <p:nvSpPr>
            <p:cNvPr id="36" name="TextBox 35"/>
            <p:cNvSpPr txBox="1"/>
            <p:nvPr/>
          </p:nvSpPr>
          <p:spPr>
            <a:xfrm>
              <a:off x="5145934" y="578675"/>
              <a:ext cx="30808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(function of the parameter      )</a:t>
              </a:r>
              <a:endParaRPr lang="en-US" dirty="0"/>
            </a:p>
          </p:txBody>
        </p:sp>
        <p:pic>
          <p:nvPicPr>
            <p:cNvPr id="37" name="Picture 36"/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16291" y="666750"/>
              <a:ext cx="184709" cy="208483"/>
            </a:xfrm>
            <a:prstGeom prst="rect">
              <a:avLst/>
            </a:prstGeom>
          </p:spPr>
        </p:pic>
      </p:grpSp>
      <p:pic>
        <p:nvPicPr>
          <p:cNvPr id="45" name="Picture 4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59891"/>
            <a:ext cx="543154" cy="245059"/>
          </a:xfrm>
          <a:prstGeom prst="rect">
            <a:avLst/>
          </a:prstGeom>
        </p:spPr>
      </p:pic>
      <p:grpSp>
        <p:nvGrpSpPr>
          <p:cNvPr id="46" name="Group 45"/>
          <p:cNvGrpSpPr/>
          <p:nvPr/>
        </p:nvGrpSpPr>
        <p:grpSpPr>
          <a:xfrm>
            <a:off x="4863999" y="963308"/>
            <a:ext cx="3883152" cy="2914650"/>
            <a:chOff x="4956048" y="1104900"/>
            <a:chExt cx="3883152" cy="2914650"/>
          </a:xfrm>
        </p:grpSpPr>
        <p:graphicFrame>
          <p:nvGraphicFramePr>
            <p:cNvPr id="50" name="Chart 49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033916439"/>
                </p:ext>
              </p:extLst>
            </p:nvPr>
          </p:nvGraphicFramePr>
          <p:xfrm>
            <a:off x="5334000" y="1104900"/>
            <a:ext cx="3505200" cy="268605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8"/>
            </a:graphicData>
          </a:graphic>
        </p:graphicFrame>
        <p:pic>
          <p:nvPicPr>
            <p:cNvPr id="51" name="Picture 50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56048" y="2132859"/>
              <a:ext cx="530352" cy="245059"/>
            </a:xfrm>
            <a:prstGeom prst="rect">
              <a:avLst/>
            </a:prstGeom>
          </p:spPr>
        </p:pic>
        <p:pic>
          <p:nvPicPr>
            <p:cNvPr id="52" name="Picture 51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22276" y="3811067"/>
              <a:ext cx="184709" cy="208483"/>
            </a:xfrm>
            <a:prstGeom prst="rect">
              <a:avLst/>
            </a:prstGeom>
          </p:spPr>
        </p:pic>
      </p:grpSp>
      <p:sp>
        <p:nvSpPr>
          <p:cNvPr id="4" name="TextBox 3"/>
          <p:cNvSpPr txBox="1"/>
          <p:nvPr/>
        </p:nvSpPr>
        <p:spPr>
          <a:xfrm>
            <a:off x="152400" y="4324350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J(0.5)=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1458741" y="2121667"/>
                <a:ext cx="47000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dirty="0">
                          <a:solidFill>
                            <a:srgbClr val="00B0F0"/>
                          </a:solidFill>
                        </a:rPr>
                        <m:t>y</m:t>
                      </m:r>
                      <m:r>
                        <m:rPr>
                          <m:nor/>
                        </m:rPr>
                        <a:rPr lang="en-US" baseline="30000" dirty="0">
                          <a:solidFill>
                            <a:srgbClr val="00B0F0"/>
                          </a:solidFill>
                        </a:rPr>
                        <m:t>(</m:t>
                      </m:r>
                      <m:r>
                        <m:rPr>
                          <m:nor/>
                        </m:rPr>
                        <a:rPr lang="en-US" baseline="30000" dirty="0">
                          <a:solidFill>
                            <a:srgbClr val="00B0F0"/>
                          </a:solidFill>
                        </a:rPr>
                        <m:t>i</m:t>
                      </m:r>
                      <m:r>
                        <m:rPr>
                          <m:nor/>
                        </m:rPr>
                        <a:rPr lang="en-US" baseline="30000" dirty="0">
                          <a:solidFill>
                            <a:srgbClr val="00B0F0"/>
                          </a:solidFill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8741" y="2121667"/>
                <a:ext cx="470000" cy="369332"/>
              </a:xfrm>
              <a:prstGeom prst="rect">
                <a:avLst/>
              </a:prstGeom>
              <a:blipFill rotWithShape="0">
                <a:blip r:embed="rId20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/>
          <p:nvPr/>
        </p:nvCxnSpPr>
        <p:spPr>
          <a:xfrm>
            <a:off x="1534095" y="2435517"/>
            <a:ext cx="184709" cy="1288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1851288" y="2986677"/>
                <a:ext cx="86754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dirty="0"/>
                        <m:t>h</m:t>
                      </m:r>
                      <m:r>
                        <m:rPr>
                          <m:nor/>
                        </m:rPr>
                        <a:rPr lang="en-US" dirty="0">
                          <a:solidFill>
                            <a:srgbClr val="00B0F0"/>
                          </a:solidFill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i="1" baseline="-2500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m:rPr>
                          <m:nor/>
                        </m:rPr>
                        <a:rPr lang="en-US" dirty="0"/>
                        <m:t>(</m:t>
                      </m:r>
                      <m:r>
                        <m:rPr>
                          <m:nor/>
                        </m:rPr>
                        <a:rPr lang="en-US" dirty="0">
                          <a:solidFill>
                            <a:srgbClr val="00B0F0"/>
                          </a:solidFill>
                        </a:rPr>
                        <m:t>x</m:t>
                      </m:r>
                      <m:r>
                        <m:rPr>
                          <m:nor/>
                        </m:rPr>
                        <a:rPr lang="en-US" baseline="30000" dirty="0">
                          <a:solidFill>
                            <a:srgbClr val="00B0F0"/>
                          </a:solidFill>
                        </a:rPr>
                        <m:t>(</m:t>
                      </m:r>
                      <m:r>
                        <m:rPr>
                          <m:nor/>
                        </m:rPr>
                        <a:rPr lang="en-US" baseline="30000" dirty="0">
                          <a:solidFill>
                            <a:srgbClr val="00B0F0"/>
                          </a:solidFill>
                        </a:rPr>
                        <m:t>i</m:t>
                      </m:r>
                      <m:r>
                        <m:rPr>
                          <m:nor/>
                        </m:rPr>
                        <a:rPr lang="en-US" baseline="30000" dirty="0">
                          <a:solidFill>
                            <a:srgbClr val="00B0F0"/>
                          </a:solidFill>
                        </a:rPr>
                        <m:t>))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1288" y="2986677"/>
                <a:ext cx="867545" cy="369332"/>
              </a:xfrm>
              <a:prstGeom prst="rect">
                <a:avLst/>
              </a:prstGeom>
              <a:blipFill>
                <a:blip r:embed="rId21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/>
          <p:cNvCxnSpPr/>
          <p:nvPr/>
        </p:nvCxnSpPr>
        <p:spPr>
          <a:xfrm flipH="1" flipV="1">
            <a:off x="1828800" y="2952750"/>
            <a:ext cx="228600" cy="98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874999" y="4248816"/>
                <a:ext cx="2604559" cy="3926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r>
                  <a:rPr lang="en-US" dirty="0" smtClean="0"/>
                  <a:t> [(0.5-1)</a:t>
                </a:r>
                <a:r>
                  <a:rPr lang="en-US" baseline="30000" dirty="0" smtClean="0"/>
                  <a:t>2</a:t>
                </a:r>
                <a:r>
                  <a:rPr lang="en-US" dirty="0" smtClean="0"/>
                  <a:t>+(1-2)</a:t>
                </a:r>
                <a:r>
                  <a:rPr lang="en-US" baseline="30000" dirty="0" smtClean="0"/>
                  <a:t>2</a:t>
                </a:r>
                <a:r>
                  <a:rPr lang="en-US" dirty="0" smtClean="0"/>
                  <a:t>+(1.5-3)</a:t>
                </a:r>
                <a:r>
                  <a:rPr lang="en-US" baseline="30000" dirty="0" smtClean="0"/>
                  <a:t>2</a:t>
                </a:r>
                <a:r>
                  <a:rPr lang="en-US" dirty="0" smtClean="0"/>
                  <a:t>]</a:t>
                </a:r>
                <a:endParaRPr 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999" y="4248816"/>
                <a:ext cx="2604559" cy="392608"/>
              </a:xfrm>
              <a:prstGeom prst="rect">
                <a:avLst/>
              </a:prstGeom>
              <a:blipFill rotWithShape="0">
                <a:blip r:embed="rId22"/>
                <a:stretch>
                  <a:fillRect l="-2342" t="-4688" r="-5152" b="-218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917015" y="4686261"/>
                <a:ext cx="1287212" cy="3925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2∗3</m:t>
                        </m:r>
                      </m:den>
                    </m:f>
                  </m:oMath>
                </a14:m>
                <a:r>
                  <a:rPr lang="en-US" dirty="0" smtClean="0"/>
                  <a:t> (3.5)=0.58</a:t>
                </a:r>
                <a:endParaRPr lang="en-US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015" y="4686261"/>
                <a:ext cx="1287212" cy="392543"/>
              </a:xfrm>
              <a:prstGeom prst="rect">
                <a:avLst/>
              </a:prstGeom>
              <a:blipFill rotWithShape="0">
                <a:blip r:embed="rId23"/>
                <a:stretch>
                  <a:fillRect l="-4245" t="-4688" r="-11321" b="-218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/>
          <p:cNvSpPr txBox="1"/>
          <p:nvPr/>
        </p:nvSpPr>
        <p:spPr>
          <a:xfrm>
            <a:off x="623182" y="476254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870135" y="2947696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X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324600" y="2490999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X</a:t>
            </a:r>
            <a:endParaRPr 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6466294" y="3888278"/>
                <a:ext cx="5889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baseline="-25000" dirty="0" smtClean="0"/>
                  <a:t> </a:t>
                </a:r>
                <a:r>
                  <a:rPr lang="en-US" dirty="0" smtClean="0"/>
                  <a:t>=0</a:t>
                </a:r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6294" y="3888278"/>
                <a:ext cx="588944" cy="369332"/>
              </a:xfrm>
              <a:prstGeom prst="rect">
                <a:avLst/>
              </a:prstGeom>
              <a:blipFill rotWithShape="0">
                <a:blip r:embed="rId24"/>
                <a:stretch>
                  <a:fillRect t="-10000" r="-833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TextBox 41"/>
          <p:cNvSpPr txBox="1"/>
          <p:nvPr/>
        </p:nvSpPr>
        <p:spPr>
          <a:xfrm>
            <a:off x="5943508" y="1320284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X</a:t>
            </a:r>
            <a:endParaRPr 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4914831" y="3987094"/>
                <a:ext cx="8342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baseline="-25000" dirty="0" smtClean="0"/>
                  <a:t> </a:t>
                </a:r>
                <a:r>
                  <a:rPr lang="en-US" dirty="0" smtClean="0"/>
                  <a:t>=-0.5</a:t>
                </a:r>
                <a:endParaRPr lang="en-US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4831" y="3987094"/>
                <a:ext cx="834203" cy="369332"/>
              </a:xfrm>
              <a:prstGeom prst="rect">
                <a:avLst/>
              </a:prstGeom>
              <a:blipFill rotWithShape="0">
                <a:blip r:embed="rId25"/>
                <a:stretch>
                  <a:fillRect t="-8197" r="-656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TextBox 46"/>
          <p:cNvSpPr txBox="1"/>
          <p:nvPr/>
        </p:nvSpPr>
        <p:spPr>
          <a:xfrm>
            <a:off x="5486400" y="-6723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X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5029200" y="4324350"/>
            <a:ext cx="0" cy="533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5029200" y="4882532"/>
            <a:ext cx="7620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4724400" y="4591050"/>
            <a:ext cx="607532" cy="5524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5224332" y="4559602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h(x)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7411861" y="2490354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X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564307" y="1320284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X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908645" y="-6723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X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8" name="Freeform 57"/>
          <p:cNvSpPr/>
          <p:nvPr/>
        </p:nvSpPr>
        <p:spPr>
          <a:xfrm>
            <a:off x="5623249" y="6220"/>
            <a:ext cx="2457062" cy="3122645"/>
          </a:xfrm>
          <a:custGeom>
            <a:avLst/>
            <a:gdLst>
              <a:gd name="connsiteX0" fmla="*/ 0 w 2457062"/>
              <a:gd name="connsiteY0" fmla="*/ 49764 h 3122645"/>
              <a:gd name="connsiteX1" fmla="*/ 12441 w 2457062"/>
              <a:gd name="connsiteY1" fmla="*/ 186613 h 3122645"/>
              <a:gd name="connsiteX2" fmla="*/ 24882 w 2457062"/>
              <a:gd name="connsiteY2" fmla="*/ 279919 h 3122645"/>
              <a:gd name="connsiteX3" fmla="*/ 37322 w 2457062"/>
              <a:gd name="connsiteY3" fmla="*/ 348343 h 3122645"/>
              <a:gd name="connsiteX4" fmla="*/ 49763 w 2457062"/>
              <a:gd name="connsiteY4" fmla="*/ 385666 h 3122645"/>
              <a:gd name="connsiteX5" fmla="*/ 62204 w 2457062"/>
              <a:gd name="connsiteY5" fmla="*/ 447870 h 3122645"/>
              <a:gd name="connsiteX6" fmla="*/ 68424 w 2457062"/>
              <a:gd name="connsiteY6" fmla="*/ 472751 h 3122645"/>
              <a:gd name="connsiteX7" fmla="*/ 80865 w 2457062"/>
              <a:gd name="connsiteY7" fmla="*/ 497633 h 3122645"/>
              <a:gd name="connsiteX8" fmla="*/ 93306 w 2457062"/>
              <a:gd name="connsiteY8" fmla="*/ 559837 h 3122645"/>
              <a:gd name="connsiteX9" fmla="*/ 105747 w 2457062"/>
              <a:gd name="connsiteY9" fmla="*/ 597160 h 3122645"/>
              <a:gd name="connsiteX10" fmla="*/ 111967 w 2457062"/>
              <a:gd name="connsiteY10" fmla="*/ 622041 h 3122645"/>
              <a:gd name="connsiteX11" fmla="*/ 124408 w 2457062"/>
              <a:gd name="connsiteY11" fmla="*/ 659364 h 3122645"/>
              <a:gd name="connsiteX12" fmla="*/ 136849 w 2457062"/>
              <a:gd name="connsiteY12" fmla="*/ 696686 h 3122645"/>
              <a:gd name="connsiteX13" fmla="*/ 143069 w 2457062"/>
              <a:gd name="connsiteY13" fmla="*/ 715347 h 3122645"/>
              <a:gd name="connsiteX14" fmla="*/ 149290 w 2457062"/>
              <a:gd name="connsiteY14" fmla="*/ 734009 h 3122645"/>
              <a:gd name="connsiteX15" fmla="*/ 155510 w 2457062"/>
              <a:gd name="connsiteY15" fmla="*/ 758890 h 3122645"/>
              <a:gd name="connsiteX16" fmla="*/ 167951 w 2457062"/>
              <a:gd name="connsiteY16" fmla="*/ 783772 h 3122645"/>
              <a:gd name="connsiteX17" fmla="*/ 199053 w 2457062"/>
              <a:gd name="connsiteY17" fmla="*/ 877078 h 3122645"/>
              <a:gd name="connsiteX18" fmla="*/ 205273 w 2457062"/>
              <a:gd name="connsiteY18" fmla="*/ 901960 h 3122645"/>
              <a:gd name="connsiteX19" fmla="*/ 230155 w 2457062"/>
              <a:gd name="connsiteY19" fmla="*/ 951723 h 3122645"/>
              <a:gd name="connsiteX20" fmla="*/ 236375 w 2457062"/>
              <a:gd name="connsiteY20" fmla="*/ 970384 h 3122645"/>
              <a:gd name="connsiteX21" fmla="*/ 242596 w 2457062"/>
              <a:gd name="connsiteY21" fmla="*/ 995266 h 3122645"/>
              <a:gd name="connsiteX22" fmla="*/ 267478 w 2457062"/>
              <a:gd name="connsiteY22" fmla="*/ 1045029 h 3122645"/>
              <a:gd name="connsiteX23" fmla="*/ 273698 w 2457062"/>
              <a:gd name="connsiteY23" fmla="*/ 1076131 h 3122645"/>
              <a:gd name="connsiteX24" fmla="*/ 286139 w 2457062"/>
              <a:gd name="connsiteY24" fmla="*/ 1094792 h 3122645"/>
              <a:gd name="connsiteX25" fmla="*/ 298580 w 2457062"/>
              <a:gd name="connsiteY25" fmla="*/ 1119674 h 3122645"/>
              <a:gd name="connsiteX26" fmla="*/ 311020 w 2457062"/>
              <a:gd name="connsiteY26" fmla="*/ 1156996 h 3122645"/>
              <a:gd name="connsiteX27" fmla="*/ 317241 w 2457062"/>
              <a:gd name="connsiteY27" fmla="*/ 1175658 h 3122645"/>
              <a:gd name="connsiteX28" fmla="*/ 329682 w 2457062"/>
              <a:gd name="connsiteY28" fmla="*/ 1194319 h 3122645"/>
              <a:gd name="connsiteX29" fmla="*/ 354563 w 2457062"/>
              <a:gd name="connsiteY29" fmla="*/ 1250302 h 3122645"/>
              <a:gd name="connsiteX30" fmla="*/ 373224 w 2457062"/>
              <a:gd name="connsiteY30" fmla="*/ 1293845 h 3122645"/>
              <a:gd name="connsiteX31" fmla="*/ 385665 w 2457062"/>
              <a:gd name="connsiteY31" fmla="*/ 1331168 h 3122645"/>
              <a:gd name="connsiteX32" fmla="*/ 391886 w 2457062"/>
              <a:gd name="connsiteY32" fmla="*/ 1356049 h 3122645"/>
              <a:gd name="connsiteX33" fmla="*/ 404327 w 2457062"/>
              <a:gd name="connsiteY33" fmla="*/ 1374711 h 3122645"/>
              <a:gd name="connsiteX34" fmla="*/ 416767 w 2457062"/>
              <a:gd name="connsiteY34" fmla="*/ 1412033 h 3122645"/>
              <a:gd name="connsiteX35" fmla="*/ 422988 w 2457062"/>
              <a:gd name="connsiteY35" fmla="*/ 1430694 h 3122645"/>
              <a:gd name="connsiteX36" fmla="*/ 441649 w 2457062"/>
              <a:gd name="connsiteY36" fmla="*/ 1449356 h 3122645"/>
              <a:gd name="connsiteX37" fmla="*/ 460310 w 2457062"/>
              <a:gd name="connsiteY37" fmla="*/ 1486678 h 3122645"/>
              <a:gd name="connsiteX38" fmla="*/ 491412 w 2457062"/>
              <a:gd name="connsiteY38" fmla="*/ 1536441 h 3122645"/>
              <a:gd name="connsiteX39" fmla="*/ 510073 w 2457062"/>
              <a:gd name="connsiteY39" fmla="*/ 1573764 h 3122645"/>
              <a:gd name="connsiteX40" fmla="*/ 516294 w 2457062"/>
              <a:gd name="connsiteY40" fmla="*/ 1592425 h 3122645"/>
              <a:gd name="connsiteX41" fmla="*/ 528735 w 2457062"/>
              <a:gd name="connsiteY41" fmla="*/ 1617307 h 3122645"/>
              <a:gd name="connsiteX42" fmla="*/ 553616 w 2457062"/>
              <a:gd name="connsiteY42" fmla="*/ 1667070 h 3122645"/>
              <a:gd name="connsiteX43" fmla="*/ 572278 w 2457062"/>
              <a:gd name="connsiteY43" fmla="*/ 1723053 h 3122645"/>
              <a:gd name="connsiteX44" fmla="*/ 584718 w 2457062"/>
              <a:gd name="connsiteY44" fmla="*/ 1766596 h 3122645"/>
              <a:gd name="connsiteX45" fmla="*/ 597159 w 2457062"/>
              <a:gd name="connsiteY45" fmla="*/ 1791478 h 3122645"/>
              <a:gd name="connsiteX46" fmla="*/ 615820 w 2457062"/>
              <a:gd name="connsiteY46" fmla="*/ 1847462 h 3122645"/>
              <a:gd name="connsiteX47" fmla="*/ 622041 w 2457062"/>
              <a:gd name="connsiteY47" fmla="*/ 1866123 h 3122645"/>
              <a:gd name="connsiteX48" fmla="*/ 628261 w 2457062"/>
              <a:gd name="connsiteY48" fmla="*/ 1884784 h 3122645"/>
              <a:gd name="connsiteX49" fmla="*/ 640702 w 2457062"/>
              <a:gd name="connsiteY49" fmla="*/ 1903445 h 3122645"/>
              <a:gd name="connsiteX50" fmla="*/ 646922 w 2457062"/>
              <a:gd name="connsiteY50" fmla="*/ 1946988 h 3122645"/>
              <a:gd name="connsiteX51" fmla="*/ 671804 w 2457062"/>
              <a:gd name="connsiteY51" fmla="*/ 2009192 h 3122645"/>
              <a:gd name="connsiteX52" fmla="*/ 678024 w 2457062"/>
              <a:gd name="connsiteY52" fmla="*/ 2040294 h 3122645"/>
              <a:gd name="connsiteX53" fmla="*/ 684245 w 2457062"/>
              <a:gd name="connsiteY53" fmla="*/ 2058956 h 3122645"/>
              <a:gd name="connsiteX54" fmla="*/ 702906 w 2457062"/>
              <a:gd name="connsiteY54" fmla="*/ 2139821 h 3122645"/>
              <a:gd name="connsiteX55" fmla="*/ 709127 w 2457062"/>
              <a:gd name="connsiteY55" fmla="*/ 2189584 h 3122645"/>
              <a:gd name="connsiteX56" fmla="*/ 721567 w 2457062"/>
              <a:gd name="connsiteY56" fmla="*/ 2226907 h 3122645"/>
              <a:gd name="connsiteX57" fmla="*/ 740229 w 2457062"/>
              <a:gd name="connsiteY57" fmla="*/ 2282890 h 3122645"/>
              <a:gd name="connsiteX58" fmla="*/ 765110 w 2457062"/>
              <a:gd name="connsiteY58" fmla="*/ 2382417 h 3122645"/>
              <a:gd name="connsiteX59" fmla="*/ 777551 w 2457062"/>
              <a:gd name="connsiteY59" fmla="*/ 2450841 h 3122645"/>
              <a:gd name="connsiteX60" fmla="*/ 789992 w 2457062"/>
              <a:gd name="connsiteY60" fmla="*/ 2488164 h 3122645"/>
              <a:gd name="connsiteX61" fmla="*/ 802433 w 2457062"/>
              <a:gd name="connsiteY61" fmla="*/ 2544147 h 3122645"/>
              <a:gd name="connsiteX62" fmla="*/ 814873 w 2457062"/>
              <a:gd name="connsiteY62" fmla="*/ 2569029 h 3122645"/>
              <a:gd name="connsiteX63" fmla="*/ 839755 w 2457062"/>
              <a:gd name="connsiteY63" fmla="*/ 2631233 h 3122645"/>
              <a:gd name="connsiteX64" fmla="*/ 845975 w 2457062"/>
              <a:gd name="connsiteY64" fmla="*/ 2656115 h 3122645"/>
              <a:gd name="connsiteX65" fmla="*/ 858416 w 2457062"/>
              <a:gd name="connsiteY65" fmla="*/ 2674776 h 3122645"/>
              <a:gd name="connsiteX66" fmla="*/ 883298 w 2457062"/>
              <a:gd name="connsiteY66" fmla="*/ 2718319 h 3122645"/>
              <a:gd name="connsiteX67" fmla="*/ 901959 w 2457062"/>
              <a:gd name="connsiteY67" fmla="*/ 2749421 h 3122645"/>
              <a:gd name="connsiteX68" fmla="*/ 939282 w 2457062"/>
              <a:gd name="connsiteY68" fmla="*/ 2786743 h 3122645"/>
              <a:gd name="connsiteX69" fmla="*/ 982824 w 2457062"/>
              <a:gd name="connsiteY69" fmla="*/ 2836507 h 3122645"/>
              <a:gd name="connsiteX70" fmla="*/ 1045029 w 2457062"/>
              <a:gd name="connsiteY70" fmla="*/ 2898711 h 3122645"/>
              <a:gd name="connsiteX71" fmla="*/ 1101012 w 2457062"/>
              <a:gd name="connsiteY71" fmla="*/ 2936033 h 3122645"/>
              <a:gd name="connsiteX72" fmla="*/ 1125894 w 2457062"/>
              <a:gd name="connsiteY72" fmla="*/ 2954694 h 3122645"/>
              <a:gd name="connsiteX73" fmla="*/ 1156996 w 2457062"/>
              <a:gd name="connsiteY73" fmla="*/ 2973356 h 3122645"/>
              <a:gd name="connsiteX74" fmla="*/ 1194318 w 2457062"/>
              <a:gd name="connsiteY74" fmla="*/ 3004458 h 3122645"/>
              <a:gd name="connsiteX75" fmla="*/ 1212980 w 2457062"/>
              <a:gd name="connsiteY75" fmla="*/ 3016898 h 3122645"/>
              <a:gd name="connsiteX76" fmla="*/ 1237861 w 2457062"/>
              <a:gd name="connsiteY76" fmla="*/ 3035560 h 3122645"/>
              <a:gd name="connsiteX77" fmla="*/ 1262743 w 2457062"/>
              <a:gd name="connsiteY77" fmla="*/ 3041780 h 3122645"/>
              <a:gd name="connsiteX78" fmla="*/ 1287624 w 2457062"/>
              <a:gd name="connsiteY78" fmla="*/ 3060441 h 3122645"/>
              <a:gd name="connsiteX79" fmla="*/ 1324947 w 2457062"/>
              <a:gd name="connsiteY79" fmla="*/ 3066662 h 3122645"/>
              <a:gd name="connsiteX80" fmla="*/ 1356049 w 2457062"/>
              <a:gd name="connsiteY80" fmla="*/ 3072882 h 3122645"/>
              <a:gd name="connsiteX81" fmla="*/ 1380931 w 2457062"/>
              <a:gd name="connsiteY81" fmla="*/ 3091543 h 3122645"/>
              <a:gd name="connsiteX82" fmla="*/ 1418253 w 2457062"/>
              <a:gd name="connsiteY82" fmla="*/ 3103984 h 3122645"/>
              <a:gd name="connsiteX83" fmla="*/ 1436914 w 2457062"/>
              <a:gd name="connsiteY83" fmla="*/ 3110204 h 3122645"/>
              <a:gd name="connsiteX84" fmla="*/ 1461796 w 2457062"/>
              <a:gd name="connsiteY84" fmla="*/ 3122645 h 3122645"/>
              <a:gd name="connsiteX85" fmla="*/ 1517780 w 2457062"/>
              <a:gd name="connsiteY85" fmla="*/ 3110204 h 3122645"/>
              <a:gd name="connsiteX86" fmla="*/ 1561322 w 2457062"/>
              <a:gd name="connsiteY86" fmla="*/ 3091543 h 3122645"/>
              <a:gd name="connsiteX87" fmla="*/ 1623527 w 2457062"/>
              <a:gd name="connsiteY87" fmla="*/ 3060441 h 3122645"/>
              <a:gd name="connsiteX88" fmla="*/ 1648408 w 2457062"/>
              <a:gd name="connsiteY88" fmla="*/ 3029339 h 3122645"/>
              <a:gd name="connsiteX89" fmla="*/ 1654629 w 2457062"/>
              <a:gd name="connsiteY89" fmla="*/ 3010678 h 3122645"/>
              <a:gd name="connsiteX90" fmla="*/ 1673290 w 2457062"/>
              <a:gd name="connsiteY90" fmla="*/ 2992017 h 3122645"/>
              <a:gd name="connsiteX91" fmla="*/ 1685731 w 2457062"/>
              <a:gd name="connsiteY91" fmla="*/ 2973356 h 3122645"/>
              <a:gd name="connsiteX92" fmla="*/ 1710612 w 2457062"/>
              <a:gd name="connsiteY92" fmla="*/ 2936033 h 3122645"/>
              <a:gd name="connsiteX93" fmla="*/ 1716833 w 2457062"/>
              <a:gd name="connsiteY93" fmla="*/ 2917372 h 3122645"/>
              <a:gd name="connsiteX94" fmla="*/ 1735494 w 2457062"/>
              <a:gd name="connsiteY94" fmla="*/ 2904931 h 3122645"/>
              <a:gd name="connsiteX95" fmla="*/ 1760375 w 2457062"/>
              <a:gd name="connsiteY95" fmla="*/ 2886270 h 3122645"/>
              <a:gd name="connsiteX96" fmla="*/ 1810139 w 2457062"/>
              <a:gd name="connsiteY96" fmla="*/ 2842727 h 3122645"/>
              <a:gd name="connsiteX97" fmla="*/ 1828800 w 2457062"/>
              <a:gd name="connsiteY97" fmla="*/ 2836507 h 3122645"/>
              <a:gd name="connsiteX98" fmla="*/ 1866122 w 2457062"/>
              <a:gd name="connsiteY98" fmla="*/ 2799184 h 3122645"/>
              <a:gd name="connsiteX99" fmla="*/ 1884784 w 2457062"/>
              <a:gd name="connsiteY99" fmla="*/ 2761862 h 3122645"/>
              <a:gd name="connsiteX100" fmla="*/ 1903445 w 2457062"/>
              <a:gd name="connsiteY100" fmla="*/ 2749421 h 3122645"/>
              <a:gd name="connsiteX101" fmla="*/ 1909665 w 2457062"/>
              <a:gd name="connsiteY101" fmla="*/ 2724539 h 3122645"/>
              <a:gd name="connsiteX102" fmla="*/ 1915886 w 2457062"/>
              <a:gd name="connsiteY102" fmla="*/ 2705878 h 3122645"/>
              <a:gd name="connsiteX103" fmla="*/ 1928327 w 2457062"/>
              <a:gd name="connsiteY103" fmla="*/ 2600131 h 3122645"/>
              <a:gd name="connsiteX104" fmla="*/ 1934547 w 2457062"/>
              <a:gd name="connsiteY104" fmla="*/ 2544147 h 3122645"/>
              <a:gd name="connsiteX105" fmla="*/ 1940767 w 2457062"/>
              <a:gd name="connsiteY105" fmla="*/ 2469502 h 3122645"/>
              <a:gd name="connsiteX106" fmla="*/ 1959429 w 2457062"/>
              <a:gd name="connsiteY106" fmla="*/ 2388637 h 3122645"/>
              <a:gd name="connsiteX107" fmla="*/ 1971869 w 2457062"/>
              <a:gd name="connsiteY107" fmla="*/ 2301551 h 3122645"/>
              <a:gd name="connsiteX108" fmla="*/ 1978090 w 2457062"/>
              <a:gd name="connsiteY108" fmla="*/ 2270449 h 3122645"/>
              <a:gd name="connsiteX109" fmla="*/ 1984310 w 2457062"/>
              <a:gd name="connsiteY109" fmla="*/ 2251788 h 3122645"/>
              <a:gd name="connsiteX110" fmla="*/ 1996751 w 2457062"/>
              <a:gd name="connsiteY110" fmla="*/ 2202025 h 3122645"/>
              <a:gd name="connsiteX111" fmla="*/ 2009192 w 2457062"/>
              <a:gd name="connsiteY111" fmla="*/ 2102498 h 3122645"/>
              <a:gd name="connsiteX112" fmla="*/ 2021633 w 2457062"/>
              <a:gd name="connsiteY112" fmla="*/ 2077617 h 3122645"/>
              <a:gd name="connsiteX113" fmla="*/ 2034073 w 2457062"/>
              <a:gd name="connsiteY113" fmla="*/ 2015413 h 3122645"/>
              <a:gd name="connsiteX114" fmla="*/ 2052735 w 2457062"/>
              <a:gd name="connsiteY114" fmla="*/ 1959429 h 3122645"/>
              <a:gd name="connsiteX115" fmla="*/ 2065175 w 2457062"/>
              <a:gd name="connsiteY115" fmla="*/ 1909666 h 3122645"/>
              <a:gd name="connsiteX116" fmla="*/ 2071396 w 2457062"/>
              <a:gd name="connsiteY116" fmla="*/ 1884784 h 3122645"/>
              <a:gd name="connsiteX117" fmla="*/ 2083837 w 2457062"/>
              <a:gd name="connsiteY117" fmla="*/ 1841241 h 3122645"/>
              <a:gd name="connsiteX118" fmla="*/ 2090057 w 2457062"/>
              <a:gd name="connsiteY118" fmla="*/ 1822580 h 3122645"/>
              <a:gd name="connsiteX119" fmla="*/ 2102498 w 2457062"/>
              <a:gd name="connsiteY119" fmla="*/ 1772817 h 3122645"/>
              <a:gd name="connsiteX120" fmla="*/ 2121159 w 2457062"/>
              <a:gd name="connsiteY120" fmla="*/ 1723053 h 3122645"/>
              <a:gd name="connsiteX121" fmla="*/ 2127380 w 2457062"/>
              <a:gd name="connsiteY121" fmla="*/ 1685731 h 3122645"/>
              <a:gd name="connsiteX122" fmla="*/ 2133600 w 2457062"/>
              <a:gd name="connsiteY122" fmla="*/ 1660849 h 3122645"/>
              <a:gd name="connsiteX123" fmla="*/ 2146041 w 2457062"/>
              <a:gd name="connsiteY123" fmla="*/ 1586204 h 3122645"/>
              <a:gd name="connsiteX124" fmla="*/ 2152261 w 2457062"/>
              <a:gd name="connsiteY124" fmla="*/ 1237862 h 3122645"/>
              <a:gd name="connsiteX125" fmla="*/ 2164702 w 2457062"/>
              <a:gd name="connsiteY125" fmla="*/ 1163217 h 3122645"/>
              <a:gd name="connsiteX126" fmla="*/ 2170922 w 2457062"/>
              <a:gd name="connsiteY126" fmla="*/ 1132115 h 3122645"/>
              <a:gd name="connsiteX127" fmla="*/ 2177143 w 2457062"/>
              <a:gd name="connsiteY127" fmla="*/ 1094792 h 3122645"/>
              <a:gd name="connsiteX128" fmla="*/ 2183363 w 2457062"/>
              <a:gd name="connsiteY128" fmla="*/ 1069911 h 3122645"/>
              <a:gd name="connsiteX129" fmla="*/ 2189584 w 2457062"/>
              <a:gd name="connsiteY129" fmla="*/ 1038809 h 3122645"/>
              <a:gd name="connsiteX130" fmla="*/ 2195804 w 2457062"/>
              <a:gd name="connsiteY130" fmla="*/ 1020147 h 3122645"/>
              <a:gd name="connsiteX131" fmla="*/ 2220686 w 2457062"/>
              <a:gd name="connsiteY131" fmla="*/ 908180 h 3122645"/>
              <a:gd name="connsiteX132" fmla="*/ 2226906 w 2457062"/>
              <a:gd name="connsiteY132" fmla="*/ 889519 h 3122645"/>
              <a:gd name="connsiteX133" fmla="*/ 2233127 w 2457062"/>
              <a:gd name="connsiteY133" fmla="*/ 858417 h 3122645"/>
              <a:gd name="connsiteX134" fmla="*/ 2239347 w 2457062"/>
              <a:gd name="connsiteY134" fmla="*/ 839756 h 3122645"/>
              <a:gd name="connsiteX135" fmla="*/ 2264229 w 2457062"/>
              <a:gd name="connsiteY135" fmla="*/ 789992 h 3122645"/>
              <a:gd name="connsiteX136" fmla="*/ 2270449 w 2457062"/>
              <a:gd name="connsiteY136" fmla="*/ 758890 h 3122645"/>
              <a:gd name="connsiteX137" fmla="*/ 2289110 w 2457062"/>
              <a:gd name="connsiteY137" fmla="*/ 709127 h 3122645"/>
              <a:gd name="connsiteX138" fmla="*/ 2301551 w 2457062"/>
              <a:gd name="connsiteY138" fmla="*/ 690466 h 3122645"/>
              <a:gd name="connsiteX139" fmla="*/ 2313992 w 2457062"/>
              <a:gd name="connsiteY139" fmla="*/ 653143 h 3122645"/>
              <a:gd name="connsiteX140" fmla="*/ 2332653 w 2457062"/>
              <a:gd name="connsiteY140" fmla="*/ 590939 h 3122645"/>
              <a:gd name="connsiteX141" fmla="*/ 2351314 w 2457062"/>
              <a:gd name="connsiteY141" fmla="*/ 541176 h 3122645"/>
              <a:gd name="connsiteX142" fmla="*/ 2363755 w 2457062"/>
              <a:gd name="connsiteY142" fmla="*/ 478972 h 3122645"/>
              <a:gd name="connsiteX143" fmla="*/ 2376196 w 2457062"/>
              <a:gd name="connsiteY143" fmla="*/ 441649 h 3122645"/>
              <a:gd name="connsiteX144" fmla="*/ 2382416 w 2457062"/>
              <a:gd name="connsiteY144" fmla="*/ 404327 h 3122645"/>
              <a:gd name="connsiteX145" fmla="*/ 2388637 w 2457062"/>
              <a:gd name="connsiteY145" fmla="*/ 379445 h 3122645"/>
              <a:gd name="connsiteX146" fmla="*/ 2394857 w 2457062"/>
              <a:gd name="connsiteY146" fmla="*/ 342123 h 3122645"/>
              <a:gd name="connsiteX147" fmla="*/ 2407298 w 2457062"/>
              <a:gd name="connsiteY147" fmla="*/ 292360 h 3122645"/>
              <a:gd name="connsiteX148" fmla="*/ 2419739 w 2457062"/>
              <a:gd name="connsiteY148" fmla="*/ 205274 h 3122645"/>
              <a:gd name="connsiteX149" fmla="*/ 2425959 w 2457062"/>
              <a:gd name="connsiteY149" fmla="*/ 161731 h 3122645"/>
              <a:gd name="connsiteX150" fmla="*/ 2432180 w 2457062"/>
              <a:gd name="connsiteY150" fmla="*/ 143070 h 3122645"/>
              <a:gd name="connsiteX151" fmla="*/ 2444620 w 2457062"/>
              <a:gd name="connsiteY151" fmla="*/ 68425 h 3122645"/>
              <a:gd name="connsiteX152" fmla="*/ 2457061 w 2457062"/>
              <a:gd name="connsiteY152" fmla="*/ 0 h 3122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</a:cxnLst>
            <a:rect l="l" t="t" r="r" b="b"/>
            <a:pathLst>
              <a:path w="2457062" h="3122645">
                <a:moveTo>
                  <a:pt x="0" y="49764"/>
                </a:moveTo>
                <a:cubicBezTo>
                  <a:pt x="18380" y="270335"/>
                  <a:pt x="-4969" y="-4893"/>
                  <a:pt x="12441" y="186613"/>
                </a:cubicBezTo>
                <a:cubicBezTo>
                  <a:pt x="20052" y="270331"/>
                  <a:pt x="10542" y="236905"/>
                  <a:pt x="24882" y="279919"/>
                </a:cubicBezTo>
                <a:cubicBezTo>
                  <a:pt x="29262" y="310584"/>
                  <a:pt x="29324" y="321682"/>
                  <a:pt x="37322" y="348343"/>
                </a:cubicBezTo>
                <a:cubicBezTo>
                  <a:pt x="41090" y="360904"/>
                  <a:pt x="47191" y="372807"/>
                  <a:pt x="49763" y="385666"/>
                </a:cubicBezTo>
                <a:cubicBezTo>
                  <a:pt x="53910" y="406401"/>
                  <a:pt x="57076" y="427356"/>
                  <a:pt x="62204" y="447870"/>
                </a:cubicBezTo>
                <a:cubicBezTo>
                  <a:pt x="64277" y="456164"/>
                  <a:pt x="65422" y="464746"/>
                  <a:pt x="68424" y="472751"/>
                </a:cubicBezTo>
                <a:cubicBezTo>
                  <a:pt x="71680" y="481434"/>
                  <a:pt x="76718" y="489339"/>
                  <a:pt x="80865" y="497633"/>
                </a:cubicBezTo>
                <a:cubicBezTo>
                  <a:pt x="85012" y="518368"/>
                  <a:pt x="86619" y="539777"/>
                  <a:pt x="93306" y="559837"/>
                </a:cubicBezTo>
                <a:lnTo>
                  <a:pt x="105747" y="597160"/>
                </a:lnTo>
                <a:cubicBezTo>
                  <a:pt x="108450" y="605270"/>
                  <a:pt x="109511" y="613853"/>
                  <a:pt x="111967" y="622041"/>
                </a:cubicBezTo>
                <a:cubicBezTo>
                  <a:pt x="115735" y="634602"/>
                  <a:pt x="120261" y="646923"/>
                  <a:pt x="124408" y="659364"/>
                </a:cubicBezTo>
                <a:lnTo>
                  <a:pt x="136849" y="696686"/>
                </a:lnTo>
                <a:lnTo>
                  <a:pt x="143069" y="715347"/>
                </a:lnTo>
                <a:cubicBezTo>
                  <a:pt x="145143" y="721568"/>
                  <a:pt x="147700" y="727648"/>
                  <a:pt x="149290" y="734009"/>
                </a:cubicBezTo>
                <a:cubicBezTo>
                  <a:pt x="151363" y="742303"/>
                  <a:pt x="152508" y="750885"/>
                  <a:pt x="155510" y="758890"/>
                </a:cubicBezTo>
                <a:cubicBezTo>
                  <a:pt x="158766" y="767573"/>
                  <a:pt x="164185" y="775298"/>
                  <a:pt x="167951" y="783772"/>
                </a:cubicBezTo>
                <a:cubicBezTo>
                  <a:pt x="181423" y="814083"/>
                  <a:pt x="190332" y="845099"/>
                  <a:pt x="199053" y="877078"/>
                </a:cubicBezTo>
                <a:cubicBezTo>
                  <a:pt x="201302" y="885326"/>
                  <a:pt x="201985" y="894068"/>
                  <a:pt x="205273" y="901960"/>
                </a:cubicBezTo>
                <a:cubicBezTo>
                  <a:pt x="212406" y="919079"/>
                  <a:pt x="224291" y="934129"/>
                  <a:pt x="230155" y="951723"/>
                </a:cubicBezTo>
                <a:cubicBezTo>
                  <a:pt x="232228" y="957943"/>
                  <a:pt x="234574" y="964080"/>
                  <a:pt x="236375" y="970384"/>
                </a:cubicBezTo>
                <a:cubicBezTo>
                  <a:pt x="238724" y="978604"/>
                  <a:pt x="239308" y="987374"/>
                  <a:pt x="242596" y="995266"/>
                </a:cubicBezTo>
                <a:cubicBezTo>
                  <a:pt x="249729" y="1012385"/>
                  <a:pt x="267478" y="1045029"/>
                  <a:pt x="267478" y="1045029"/>
                </a:cubicBezTo>
                <a:cubicBezTo>
                  <a:pt x="269551" y="1055396"/>
                  <a:pt x="269986" y="1066232"/>
                  <a:pt x="273698" y="1076131"/>
                </a:cubicBezTo>
                <a:cubicBezTo>
                  <a:pt x="276323" y="1083131"/>
                  <a:pt x="282430" y="1088301"/>
                  <a:pt x="286139" y="1094792"/>
                </a:cubicBezTo>
                <a:cubicBezTo>
                  <a:pt x="290740" y="1102843"/>
                  <a:pt x="295136" y="1111064"/>
                  <a:pt x="298580" y="1119674"/>
                </a:cubicBezTo>
                <a:cubicBezTo>
                  <a:pt x="303450" y="1131850"/>
                  <a:pt x="306873" y="1144555"/>
                  <a:pt x="311020" y="1156996"/>
                </a:cubicBezTo>
                <a:cubicBezTo>
                  <a:pt x="313094" y="1163217"/>
                  <a:pt x="313604" y="1170202"/>
                  <a:pt x="317241" y="1175658"/>
                </a:cubicBezTo>
                <a:lnTo>
                  <a:pt x="329682" y="1194319"/>
                </a:lnTo>
                <a:cubicBezTo>
                  <a:pt x="344486" y="1238733"/>
                  <a:pt x="334848" y="1220730"/>
                  <a:pt x="354563" y="1250302"/>
                </a:cubicBezTo>
                <a:cubicBezTo>
                  <a:pt x="371020" y="1316126"/>
                  <a:pt x="348677" y="1238612"/>
                  <a:pt x="373224" y="1293845"/>
                </a:cubicBezTo>
                <a:cubicBezTo>
                  <a:pt x="378550" y="1305829"/>
                  <a:pt x="382484" y="1318446"/>
                  <a:pt x="385665" y="1331168"/>
                </a:cubicBezTo>
                <a:cubicBezTo>
                  <a:pt x="387739" y="1339462"/>
                  <a:pt x="388518" y="1348191"/>
                  <a:pt x="391886" y="1356049"/>
                </a:cubicBezTo>
                <a:cubicBezTo>
                  <a:pt x="394831" y="1362921"/>
                  <a:pt x="400180" y="1368490"/>
                  <a:pt x="404327" y="1374711"/>
                </a:cubicBezTo>
                <a:lnTo>
                  <a:pt x="416767" y="1412033"/>
                </a:lnTo>
                <a:cubicBezTo>
                  <a:pt x="418840" y="1418253"/>
                  <a:pt x="418352" y="1426057"/>
                  <a:pt x="422988" y="1430694"/>
                </a:cubicBezTo>
                <a:lnTo>
                  <a:pt x="441649" y="1449356"/>
                </a:lnTo>
                <a:cubicBezTo>
                  <a:pt x="457282" y="1496258"/>
                  <a:pt x="436194" y="1438448"/>
                  <a:pt x="460310" y="1486678"/>
                </a:cubicBezTo>
                <a:cubicBezTo>
                  <a:pt x="483873" y="1533802"/>
                  <a:pt x="458668" y="1503697"/>
                  <a:pt x="491412" y="1536441"/>
                </a:cubicBezTo>
                <a:cubicBezTo>
                  <a:pt x="507049" y="1583346"/>
                  <a:pt x="485956" y="1525530"/>
                  <a:pt x="510073" y="1573764"/>
                </a:cubicBezTo>
                <a:cubicBezTo>
                  <a:pt x="513005" y="1579629"/>
                  <a:pt x="513711" y="1586398"/>
                  <a:pt x="516294" y="1592425"/>
                </a:cubicBezTo>
                <a:cubicBezTo>
                  <a:pt x="519947" y="1600948"/>
                  <a:pt x="524969" y="1608833"/>
                  <a:pt x="528735" y="1617307"/>
                </a:cubicBezTo>
                <a:cubicBezTo>
                  <a:pt x="549025" y="1662960"/>
                  <a:pt x="531584" y="1634024"/>
                  <a:pt x="553616" y="1667070"/>
                </a:cubicBezTo>
                <a:cubicBezTo>
                  <a:pt x="568528" y="1726710"/>
                  <a:pt x="548848" y="1652763"/>
                  <a:pt x="572278" y="1723053"/>
                </a:cubicBezTo>
                <a:cubicBezTo>
                  <a:pt x="580169" y="1746727"/>
                  <a:pt x="575732" y="1745629"/>
                  <a:pt x="584718" y="1766596"/>
                </a:cubicBezTo>
                <a:cubicBezTo>
                  <a:pt x="588371" y="1775119"/>
                  <a:pt x="593830" y="1782823"/>
                  <a:pt x="597159" y="1791478"/>
                </a:cubicBezTo>
                <a:cubicBezTo>
                  <a:pt x="604220" y="1809838"/>
                  <a:pt x="609599" y="1828801"/>
                  <a:pt x="615820" y="1847462"/>
                </a:cubicBezTo>
                <a:lnTo>
                  <a:pt x="622041" y="1866123"/>
                </a:lnTo>
                <a:cubicBezTo>
                  <a:pt x="624114" y="1872343"/>
                  <a:pt x="624624" y="1879328"/>
                  <a:pt x="628261" y="1884784"/>
                </a:cubicBezTo>
                <a:lnTo>
                  <a:pt x="640702" y="1903445"/>
                </a:lnTo>
                <a:cubicBezTo>
                  <a:pt x="642775" y="1917959"/>
                  <a:pt x="643625" y="1932702"/>
                  <a:pt x="646922" y="1946988"/>
                </a:cubicBezTo>
                <a:cubicBezTo>
                  <a:pt x="653511" y="1975539"/>
                  <a:pt x="659710" y="1985004"/>
                  <a:pt x="671804" y="2009192"/>
                </a:cubicBezTo>
                <a:cubicBezTo>
                  <a:pt x="673877" y="2019559"/>
                  <a:pt x="675460" y="2030037"/>
                  <a:pt x="678024" y="2040294"/>
                </a:cubicBezTo>
                <a:cubicBezTo>
                  <a:pt x="679614" y="2046655"/>
                  <a:pt x="682771" y="2052567"/>
                  <a:pt x="684245" y="2058956"/>
                </a:cubicBezTo>
                <a:cubicBezTo>
                  <a:pt x="704838" y="2148188"/>
                  <a:pt x="687871" y="2094713"/>
                  <a:pt x="702906" y="2139821"/>
                </a:cubicBezTo>
                <a:cubicBezTo>
                  <a:pt x="704980" y="2156409"/>
                  <a:pt x="705624" y="2173238"/>
                  <a:pt x="709127" y="2189584"/>
                </a:cubicBezTo>
                <a:cubicBezTo>
                  <a:pt x="711875" y="2202407"/>
                  <a:pt x="719411" y="2213972"/>
                  <a:pt x="721567" y="2226907"/>
                </a:cubicBezTo>
                <a:cubicBezTo>
                  <a:pt x="729017" y="2271603"/>
                  <a:pt x="720792" y="2253735"/>
                  <a:pt x="740229" y="2282890"/>
                </a:cubicBezTo>
                <a:cubicBezTo>
                  <a:pt x="755241" y="2357953"/>
                  <a:pt x="745982" y="2325034"/>
                  <a:pt x="765110" y="2382417"/>
                </a:cubicBezTo>
                <a:cubicBezTo>
                  <a:pt x="769491" y="2413078"/>
                  <a:pt x="769553" y="2424182"/>
                  <a:pt x="777551" y="2450841"/>
                </a:cubicBezTo>
                <a:cubicBezTo>
                  <a:pt x="781319" y="2463402"/>
                  <a:pt x="787420" y="2475305"/>
                  <a:pt x="789992" y="2488164"/>
                </a:cubicBezTo>
                <a:cubicBezTo>
                  <a:pt x="791683" y="2496619"/>
                  <a:pt x="798665" y="2534100"/>
                  <a:pt x="802433" y="2544147"/>
                </a:cubicBezTo>
                <a:cubicBezTo>
                  <a:pt x="805689" y="2552829"/>
                  <a:pt x="811704" y="2560314"/>
                  <a:pt x="814873" y="2569029"/>
                </a:cubicBezTo>
                <a:cubicBezTo>
                  <a:pt x="838062" y="2632802"/>
                  <a:pt x="814635" y="2593553"/>
                  <a:pt x="839755" y="2631233"/>
                </a:cubicBezTo>
                <a:cubicBezTo>
                  <a:pt x="841828" y="2639527"/>
                  <a:pt x="842607" y="2648257"/>
                  <a:pt x="845975" y="2656115"/>
                </a:cubicBezTo>
                <a:cubicBezTo>
                  <a:pt x="848920" y="2662987"/>
                  <a:pt x="854707" y="2668285"/>
                  <a:pt x="858416" y="2674776"/>
                </a:cubicBezTo>
                <a:cubicBezTo>
                  <a:pt x="915059" y="2773901"/>
                  <a:pt x="832772" y="2637478"/>
                  <a:pt x="883298" y="2718319"/>
                </a:cubicBezTo>
                <a:cubicBezTo>
                  <a:pt x="889706" y="2728571"/>
                  <a:pt x="894303" y="2740064"/>
                  <a:pt x="901959" y="2749421"/>
                </a:cubicBezTo>
                <a:cubicBezTo>
                  <a:pt x="913100" y="2763038"/>
                  <a:pt x="929523" y="2772104"/>
                  <a:pt x="939282" y="2786743"/>
                </a:cubicBezTo>
                <a:cubicBezTo>
                  <a:pt x="995950" y="2871749"/>
                  <a:pt x="937902" y="2795041"/>
                  <a:pt x="982824" y="2836507"/>
                </a:cubicBezTo>
                <a:cubicBezTo>
                  <a:pt x="1004371" y="2856396"/>
                  <a:pt x="1020630" y="2882445"/>
                  <a:pt x="1045029" y="2898711"/>
                </a:cubicBezTo>
                <a:cubicBezTo>
                  <a:pt x="1063690" y="2911152"/>
                  <a:pt x="1082572" y="2923267"/>
                  <a:pt x="1101012" y="2936033"/>
                </a:cubicBezTo>
                <a:cubicBezTo>
                  <a:pt x="1109536" y="2941934"/>
                  <a:pt x="1117268" y="2948943"/>
                  <a:pt x="1125894" y="2954694"/>
                </a:cubicBezTo>
                <a:cubicBezTo>
                  <a:pt x="1135954" y="2961401"/>
                  <a:pt x="1146743" y="2966948"/>
                  <a:pt x="1156996" y="2973356"/>
                </a:cubicBezTo>
                <a:cubicBezTo>
                  <a:pt x="1194073" y="2996529"/>
                  <a:pt x="1157314" y="2973621"/>
                  <a:pt x="1194318" y="3004458"/>
                </a:cubicBezTo>
                <a:cubicBezTo>
                  <a:pt x="1200061" y="3009244"/>
                  <a:pt x="1206896" y="3012553"/>
                  <a:pt x="1212980" y="3016898"/>
                </a:cubicBezTo>
                <a:cubicBezTo>
                  <a:pt x="1221416" y="3022924"/>
                  <a:pt x="1228588" y="3030924"/>
                  <a:pt x="1237861" y="3035560"/>
                </a:cubicBezTo>
                <a:cubicBezTo>
                  <a:pt x="1245508" y="3039383"/>
                  <a:pt x="1254449" y="3039707"/>
                  <a:pt x="1262743" y="3041780"/>
                </a:cubicBezTo>
                <a:cubicBezTo>
                  <a:pt x="1271037" y="3048000"/>
                  <a:pt x="1277998" y="3056591"/>
                  <a:pt x="1287624" y="3060441"/>
                </a:cubicBezTo>
                <a:cubicBezTo>
                  <a:pt x="1299335" y="3065125"/>
                  <a:pt x="1312538" y="3064406"/>
                  <a:pt x="1324947" y="3066662"/>
                </a:cubicBezTo>
                <a:cubicBezTo>
                  <a:pt x="1335349" y="3068553"/>
                  <a:pt x="1345682" y="3070809"/>
                  <a:pt x="1356049" y="3072882"/>
                </a:cubicBezTo>
                <a:cubicBezTo>
                  <a:pt x="1364343" y="3079102"/>
                  <a:pt x="1371658" y="3086907"/>
                  <a:pt x="1380931" y="3091543"/>
                </a:cubicBezTo>
                <a:cubicBezTo>
                  <a:pt x="1392660" y="3097408"/>
                  <a:pt x="1405812" y="3099837"/>
                  <a:pt x="1418253" y="3103984"/>
                </a:cubicBezTo>
                <a:cubicBezTo>
                  <a:pt x="1424473" y="3106057"/>
                  <a:pt x="1431049" y="3107272"/>
                  <a:pt x="1436914" y="3110204"/>
                </a:cubicBezTo>
                <a:lnTo>
                  <a:pt x="1461796" y="3122645"/>
                </a:lnTo>
                <a:cubicBezTo>
                  <a:pt x="1480457" y="3118498"/>
                  <a:pt x="1499234" y="3114840"/>
                  <a:pt x="1517780" y="3110204"/>
                </a:cubicBezTo>
                <a:cubicBezTo>
                  <a:pt x="1541126" y="3104368"/>
                  <a:pt x="1536392" y="3102227"/>
                  <a:pt x="1561322" y="3091543"/>
                </a:cubicBezTo>
                <a:cubicBezTo>
                  <a:pt x="1618862" y="3066883"/>
                  <a:pt x="1515605" y="3122111"/>
                  <a:pt x="1623527" y="3060441"/>
                </a:cubicBezTo>
                <a:cubicBezTo>
                  <a:pt x="1639160" y="3013539"/>
                  <a:pt x="1616254" y="3069531"/>
                  <a:pt x="1648408" y="3029339"/>
                </a:cubicBezTo>
                <a:cubicBezTo>
                  <a:pt x="1652504" y="3024219"/>
                  <a:pt x="1650992" y="3016134"/>
                  <a:pt x="1654629" y="3010678"/>
                </a:cubicBezTo>
                <a:cubicBezTo>
                  <a:pt x="1659509" y="3003359"/>
                  <a:pt x="1667658" y="2998775"/>
                  <a:pt x="1673290" y="2992017"/>
                </a:cubicBezTo>
                <a:cubicBezTo>
                  <a:pt x="1678076" y="2986274"/>
                  <a:pt x="1681584" y="2979576"/>
                  <a:pt x="1685731" y="2973356"/>
                </a:cubicBezTo>
                <a:cubicBezTo>
                  <a:pt x="1700519" y="2928986"/>
                  <a:pt x="1679551" y="2982623"/>
                  <a:pt x="1710612" y="2936033"/>
                </a:cubicBezTo>
                <a:cubicBezTo>
                  <a:pt x="1714249" y="2930577"/>
                  <a:pt x="1712737" y="2922492"/>
                  <a:pt x="1716833" y="2917372"/>
                </a:cubicBezTo>
                <a:cubicBezTo>
                  <a:pt x="1721503" y="2911534"/>
                  <a:pt x="1729411" y="2909276"/>
                  <a:pt x="1735494" y="2904931"/>
                </a:cubicBezTo>
                <a:cubicBezTo>
                  <a:pt x="1743930" y="2898905"/>
                  <a:pt x="1752504" y="2893017"/>
                  <a:pt x="1760375" y="2886270"/>
                </a:cubicBezTo>
                <a:cubicBezTo>
                  <a:pt x="1786714" y="2863694"/>
                  <a:pt x="1774750" y="2864845"/>
                  <a:pt x="1810139" y="2842727"/>
                </a:cubicBezTo>
                <a:cubicBezTo>
                  <a:pt x="1815699" y="2839252"/>
                  <a:pt x="1822580" y="2838580"/>
                  <a:pt x="1828800" y="2836507"/>
                </a:cubicBezTo>
                <a:cubicBezTo>
                  <a:pt x="1841241" y="2824066"/>
                  <a:pt x="1860558" y="2815875"/>
                  <a:pt x="1866122" y="2799184"/>
                </a:cubicBezTo>
                <a:cubicBezTo>
                  <a:pt x="1871182" y="2784007"/>
                  <a:pt x="1872726" y="2773920"/>
                  <a:pt x="1884784" y="2761862"/>
                </a:cubicBezTo>
                <a:cubicBezTo>
                  <a:pt x="1890070" y="2756576"/>
                  <a:pt x="1897225" y="2753568"/>
                  <a:pt x="1903445" y="2749421"/>
                </a:cubicBezTo>
                <a:cubicBezTo>
                  <a:pt x="1905518" y="2741127"/>
                  <a:pt x="1907316" y="2732759"/>
                  <a:pt x="1909665" y="2724539"/>
                </a:cubicBezTo>
                <a:cubicBezTo>
                  <a:pt x="1911466" y="2718234"/>
                  <a:pt x="1914464" y="2712279"/>
                  <a:pt x="1915886" y="2705878"/>
                </a:cubicBezTo>
                <a:cubicBezTo>
                  <a:pt x="1923884" y="2669890"/>
                  <a:pt x="1924573" y="2637672"/>
                  <a:pt x="1928327" y="2600131"/>
                </a:cubicBezTo>
                <a:cubicBezTo>
                  <a:pt x="1930195" y="2581448"/>
                  <a:pt x="1932767" y="2562839"/>
                  <a:pt x="1934547" y="2544147"/>
                </a:cubicBezTo>
                <a:cubicBezTo>
                  <a:pt x="1936914" y="2519292"/>
                  <a:pt x="1937850" y="2494299"/>
                  <a:pt x="1940767" y="2469502"/>
                </a:cubicBezTo>
                <a:cubicBezTo>
                  <a:pt x="1943809" y="2443641"/>
                  <a:pt x="1954987" y="2413066"/>
                  <a:pt x="1959429" y="2388637"/>
                </a:cubicBezTo>
                <a:cubicBezTo>
                  <a:pt x="1964674" y="2359787"/>
                  <a:pt x="1966118" y="2330305"/>
                  <a:pt x="1971869" y="2301551"/>
                </a:cubicBezTo>
                <a:cubicBezTo>
                  <a:pt x="1973943" y="2291184"/>
                  <a:pt x="1975526" y="2280706"/>
                  <a:pt x="1978090" y="2270449"/>
                </a:cubicBezTo>
                <a:cubicBezTo>
                  <a:pt x="1979680" y="2264088"/>
                  <a:pt x="1982585" y="2258114"/>
                  <a:pt x="1984310" y="2251788"/>
                </a:cubicBezTo>
                <a:cubicBezTo>
                  <a:pt x="1988809" y="2235292"/>
                  <a:pt x="1992604" y="2218613"/>
                  <a:pt x="1996751" y="2202025"/>
                </a:cubicBezTo>
                <a:cubicBezTo>
                  <a:pt x="1998128" y="2186874"/>
                  <a:pt x="2001157" y="2126603"/>
                  <a:pt x="2009192" y="2102498"/>
                </a:cubicBezTo>
                <a:cubicBezTo>
                  <a:pt x="2012124" y="2093701"/>
                  <a:pt x="2017486" y="2085911"/>
                  <a:pt x="2021633" y="2077617"/>
                </a:cubicBezTo>
                <a:cubicBezTo>
                  <a:pt x="2025524" y="2054266"/>
                  <a:pt x="2027325" y="2037344"/>
                  <a:pt x="2034073" y="2015413"/>
                </a:cubicBezTo>
                <a:cubicBezTo>
                  <a:pt x="2039858" y="1996612"/>
                  <a:pt x="2048877" y="1978718"/>
                  <a:pt x="2052735" y="1959429"/>
                </a:cubicBezTo>
                <a:cubicBezTo>
                  <a:pt x="2065378" y="1896212"/>
                  <a:pt x="2052426" y="1954287"/>
                  <a:pt x="2065175" y="1909666"/>
                </a:cubicBezTo>
                <a:cubicBezTo>
                  <a:pt x="2067524" y="1901446"/>
                  <a:pt x="2069146" y="1893032"/>
                  <a:pt x="2071396" y="1884784"/>
                </a:cubicBezTo>
                <a:cubicBezTo>
                  <a:pt x="2075368" y="1870221"/>
                  <a:pt x="2079499" y="1855700"/>
                  <a:pt x="2083837" y="1841241"/>
                </a:cubicBezTo>
                <a:cubicBezTo>
                  <a:pt x="2085721" y="1834961"/>
                  <a:pt x="2088332" y="1828906"/>
                  <a:pt x="2090057" y="1822580"/>
                </a:cubicBezTo>
                <a:cubicBezTo>
                  <a:pt x="2094556" y="1806084"/>
                  <a:pt x="2097091" y="1789038"/>
                  <a:pt x="2102498" y="1772817"/>
                </a:cubicBezTo>
                <a:cubicBezTo>
                  <a:pt x="2112249" y="1743563"/>
                  <a:pt x="2106283" y="1760244"/>
                  <a:pt x="2121159" y="1723053"/>
                </a:cubicBezTo>
                <a:cubicBezTo>
                  <a:pt x="2123233" y="1710612"/>
                  <a:pt x="2124906" y="1698098"/>
                  <a:pt x="2127380" y="1685731"/>
                </a:cubicBezTo>
                <a:cubicBezTo>
                  <a:pt x="2129057" y="1677348"/>
                  <a:pt x="2132025" y="1669252"/>
                  <a:pt x="2133600" y="1660849"/>
                </a:cubicBezTo>
                <a:cubicBezTo>
                  <a:pt x="2138249" y="1636056"/>
                  <a:pt x="2146041" y="1586204"/>
                  <a:pt x="2146041" y="1586204"/>
                </a:cubicBezTo>
                <a:cubicBezTo>
                  <a:pt x="2148114" y="1470090"/>
                  <a:pt x="2147143" y="1353882"/>
                  <a:pt x="2152261" y="1237862"/>
                </a:cubicBezTo>
                <a:cubicBezTo>
                  <a:pt x="2153373" y="1212662"/>
                  <a:pt x="2159755" y="1187952"/>
                  <a:pt x="2164702" y="1163217"/>
                </a:cubicBezTo>
                <a:cubicBezTo>
                  <a:pt x="2166775" y="1152850"/>
                  <a:pt x="2169031" y="1142517"/>
                  <a:pt x="2170922" y="1132115"/>
                </a:cubicBezTo>
                <a:cubicBezTo>
                  <a:pt x="2173178" y="1119706"/>
                  <a:pt x="2174669" y="1107160"/>
                  <a:pt x="2177143" y="1094792"/>
                </a:cubicBezTo>
                <a:cubicBezTo>
                  <a:pt x="2178820" y="1086409"/>
                  <a:pt x="2181508" y="1078256"/>
                  <a:pt x="2183363" y="1069911"/>
                </a:cubicBezTo>
                <a:cubicBezTo>
                  <a:pt x="2185657" y="1059590"/>
                  <a:pt x="2187020" y="1049066"/>
                  <a:pt x="2189584" y="1038809"/>
                </a:cubicBezTo>
                <a:cubicBezTo>
                  <a:pt x="2191174" y="1032448"/>
                  <a:pt x="2194285" y="1026526"/>
                  <a:pt x="2195804" y="1020147"/>
                </a:cubicBezTo>
                <a:cubicBezTo>
                  <a:pt x="2204659" y="982954"/>
                  <a:pt x="2208596" y="944451"/>
                  <a:pt x="2220686" y="908180"/>
                </a:cubicBezTo>
                <a:cubicBezTo>
                  <a:pt x="2222759" y="901960"/>
                  <a:pt x="2225316" y="895880"/>
                  <a:pt x="2226906" y="889519"/>
                </a:cubicBezTo>
                <a:cubicBezTo>
                  <a:pt x="2229470" y="879262"/>
                  <a:pt x="2230563" y="868674"/>
                  <a:pt x="2233127" y="858417"/>
                </a:cubicBezTo>
                <a:cubicBezTo>
                  <a:pt x="2234717" y="852056"/>
                  <a:pt x="2236634" y="845725"/>
                  <a:pt x="2239347" y="839756"/>
                </a:cubicBezTo>
                <a:cubicBezTo>
                  <a:pt x="2247021" y="822872"/>
                  <a:pt x="2264229" y="789992"/>
                  <a:pt x="2264229" y="789992"/>
                </a:cubicBezTo>
                <a:cubicBezTo>
                  <a:pt x="2266302" y="779625"/>
                  <a:pt x="2267885" y="769147"/>
                  <a:pt x="2270449" y="758890"/>
                </a:cubicBezTo>
                <a:cubicBezTo>
                  <a:pt x="2273141" y="748121"/>
                  <a:pt x="2286255" y="714838"/>
                  <a:pt x="2289110" y="709127"/>
                </a:cubicBezTo>
                <a:cubicBezTo>
                  <a:pt x="2292453" y="702440"/>
                  <a:pt x="2297404" y="696686"/>
                  <a:pt x="2301551" y="690466"/>
                </a:cubicBezTo>
                <a:cubicBezTo>
                  <a:pt x="2305698" y="678025"/>
                  <a:pt x="2310224" y="665704"/>
                  <a:pt x="2313992" y="653143"/>
                </a:cubicBezTo>
                <a:cubicBezTo>
                  <a:pt x="2324990" y="616482"/>
                  <a:pt x="2315058" y="634926"/>
                  <a:pt x="2332653" y="590939"/>
                </a:cubicBezTo>
                <a:cubicBezTo>
                  <a:pt x="2339230" y="574497"/>
                  <a:pt x="2346437" y="558247"/>
                  <a:pt x="2351314" y="541176"/>
                </a:cubicBezTo>
                <a:cubicBezTo>
                  <a:pt x="2371996" y="468791"/>
                  <a:pt x="2339310" y="576755"/>
                  <a:pt x="2363755" y="478972"/>
                </a:cubicBezTo>
                <a:cubicBezTo>
                  <a:pt x="2366936" y="466250"/>
                  <a:pt x="2372049" y="454090"/>
                  <a:pt x="2376196" y="441649"/>
                </a:cubicBezTo>
                <a:cubicBezTo>
                  <a:pt x="2378269" y="429208"/>
                  <a:pt x="2379942" y="416694"/>
                  <a:pt x="2382416" y="404327"/>
                </a:cubicBezTo>
                <a:cubicBezTo>
                  <a:pt x="2384093" y="395944"/>
                  <a:pt x="2386960" y="387828"/>
                  <a:pt x="2388637" y="379445"/>
                </a:cubicBezTo>
                <a:cubicBezTo>
                  <a:pt x="2391111" y="367078"/>
                  <a:pt x="2392214" y="354455"/>
                  <a:pt x="2394857" y="342123"/>
                </a:cubicBezTo>
                <a:cubicBezTo>
                  <a:pt x="2398440" y="325404"/>
                  <a:pt x="2404880" y="309286"/>
                  <a:pt x="2407298" y="292360"/>
                </a:cubicBezTo>
                <a:lnTo>
                  <a:pt x="2419739" y="205274"/>
                </a:lnTo>
                <a:cubicBezTo>
                  <a:pt x="2421812" y="190760"/>
                  <a:pt x="2421322" y="175640"/>
                  <a:pt x="2425959" y="161731"/>
                </a:cubicBezTo>
                <a:cubicBezTo>
                  <a:pt x="2428033" y="155511"/>
                  <a:pt x="2430590" y="149431"/>
                  <a:pt x="2432180" y="143070"/>
                </a:cubicBezTo>
                <a:cubicBezTo>
                  <a:pt x="2440268" y="110718"/>
                  <a:pt x="2438302" y="104230"/>
                  <a:pt x="2444620" y="68425"/>
                </a:cubicBezTo>
                <a:cubicBezTo>
                  <a:pt x="2457468" y="-4379"/>
                  <a:pt x="2457061" y="28206"/>
                  <a:pt x="2457061" y="0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9" name="Picture 48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1014" y="4384027"/>
            <a:ext cx="2133600" cy="49850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1536049" y="1387718"/>
            <a:ext cx="1406380" cy="281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418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40" grpId="0"/>
      <p:bldP spid="43" grpId="0"/>
      <p:bldP spid="48" grpId="0"/>
      <p:bldP spid="53" grpId="0"/>
      <p:bldP spid="54" grpId="0"/>
      <p:bldP spid="55" grpId="0"/>
      <p:bldP spid="5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5468" y="895350"/>
            <a:ext cx="2580532" cy="35907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22258" y="786885"/>
            <a:ext cx="21435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Hypothesis:</a:t>
            </a:r>
            <a:endParaRPr lang="en-US" sz="3200" dirty="0"/>
          </a:p>
        </p:txBody>
      </p:sp>
      <p:pic>
        <p:nvPicPr>
          <p:cNvPr id="20" name="Picture 1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8530" y="1877915"/>
            <a:ext cx="755670" cy="321562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22258" y="1719890"/>
            <a:ext cx="21896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Parameters:</a:t>
            </a: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8530" y="2571750"/>
            <a:ext cx="5360670" cy="753349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22258" y="2615685"/>
            <a:ext cx="25781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Cost Function:</a:t>
            </a:r>
            <a:endParaRPr lang="en-US" sz="3200" dirty="0"/>
          </a:p>
        </p:txBody>
      </p:sp>
      <p:pic>
        <p:nvPicPr>
          <p:cNvPr id="2" name="Picture 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8530" y="3701415"/>
            <a:ext cx="2765679" cy="546735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622258" y="3587175"/>
            <a:ext cx="10631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Goal: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57850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3050" y="209550"/>
            <a:ext cx="678942" cy="30632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518" y="4400550"/>
            <a:ext cx="2484882" cy="306324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838200" y="578675"/>
            <a:ext cx="372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(for fixed           , this is a function of x)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568" y="666750"/>
            <a:ext cx="519391" cy="222859"/>
          </a:xfrm>
          <a:prstGeom prst="rect">
            <a:avLst/>
          </a:prstGeom>
        </p:spPr>
      </p:pic>
      <p:cxnSp>
        <p:nvCxnSpPr>
          <p:cNvPr id="34" name="Straight Connector 33"/>
          <p:cNvCxnSpPr/>
          <p:nvPr/>
        </p:nvCxnSpPr>
        <p:spPr>
          <a:xfrm>
            <a:off x="5105400" y="566800"/>
            <a:ext cx="0" cy="3962400"/>
          </a:xfrm>
          <a:prstGeom prst="line">
            <a:avLst/>
          </a:prstGeom>
          <a:ln w="12700">
            <a:solidFill>
              <a:schemeClr val="tx1">
                <a:alpha val="5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Picture 6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0784" y="209550"/>
            <a:ext cx="1076706" cy="306324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5328312" y="578675"/>
            <a:ext cx="3484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(function of the parameters            )</a:t>
            </a:r>
            <a:endParaRPr lang="en-US" dirty="0"/>
          </a:p>
        </p:txBody>
      </p:sp>
      <p:pic>
        <p:nvPicPr>
          <p:cNvPr id="66" name="Picture 65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0557" y="666750"/>
            <a:ext cx="515722" cy="219456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1336091"/>
            <a:ext cx="530352" cy="245059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0055" y="3734867"/>
            <a:ext cx="184709" cy="208483"/>
          </a:xfrm>
          <a:prstGeom prst="rect">
            <a:avLst/>
          </a:prstGeom>
        </p:spPr>
      </p:pic>
      <p:graphicFrame>
        <p:nvGraphicFramePr>
          <p:cNvPr id="54" name="Chart 5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83933837"/>
              </p:ext>
            </p:extLst>
          </p:nvPr>
        </p:nvGraphicFramePr>
        <p:xfrm>
          <a:off x="955296" y="1200150"/>
          <a:ext cx="4114800" cy="29090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6"/>
          </a:graphicData>
        </a:graphic>
      </p:graphicFrame>
      <p:sp>
        <p:nvSpPr>
          <p:cNvPr id="55" name="TextBox 54"/>
          <p:cNvSpPr txBox="1"/>
          <p:nvPr/>
        </p:nvSpPr>
        <p:spPr>
          <a:xfrm>
            <a:off x="0" y="2001619"/>
            <a:ext cx="1013739" cy="646331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ctr"/>
            <a:r>
              <a:rPr lang="en-US" dirty="0" smtClean="0"/>
              <a:t>Price ($) </a:t>
            </a:r>
          </a:p>
          <a:p>
            <a:pPr algn="ctr"/>
            <a:r>
              <a:rPr lang="en-US" dirty="0" smtClean="0"/>
              <a:t>in 1000’s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2286000" y="3943350"/>
            <a:ext cx="1607171" cy="36933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ctr"/>
            <a:r>
              <a:rPr lang="en-US" dirty="0" smtClean="0"/>
              <a:t>Size in feet</a:t>
            </a:r>
            <a:r>
              <a:rPr lang="en-US" baseline="30000" dirty="0" smtClean="0"/>
              <a:t>2</a:t>
            </a:r>
            <a:r>
              <a:rPr lang="en-US" dirty="0" smtClean="0"/>
              <a:t> (x)</a:t>
            </a:r>
            <a:endParaRPr lang="en-US" dirty="0"/>
          </a:p>
        </p:txBody>
      </p:sp>
      <p:cxnSp>
        <p:nvCxnSpPr>
          <p:cNvPr id="59" name="Straight Connector 58"/>
          <p:cNvCxnSpPr/>
          <p:nvPr/>
        </p:nvCxnSpPr>
        <p:spPr>
          <a:xfrm flipV="1">
            <a:off x="1013739" y="2535013"/>
            <a:ext cx="3863061" cy="1047215"/>
          </a:xfrm>
          <a:prstGeom prst="line">
            <a:avLst/>
          </a:prstGeom>
          <a:ln w="2540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V="1">
            <a:off x="5943600" y="1220029"/>
            <a:ext cx="0" cy="2629966"/>
          </a:xfrm>
          <a:prstGeom prst="line">
            <a:avLst/>
          </a:prstGeom>
          <a:ln w="15875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5715000" y="3582228"/>
            <a:ext cx="2971800" cy="0"/>
          </a:xfrm>
          <a:prstGeom prst="line">
            <a:avLst/>
          </a:prstGeom>
          <a:ln w="15875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reeform 1"/>
          <p:cNvSpPr/>
          <p:nvPr/>
        </p:nvSpPr>
        <p:spPr>
          <a:xfrm>
            <a:off x="5848350" y="1657350"/>
            <a:ext cx="2457450" cy="1760585"/>
          </a:xfrm>
          <a:custGeom>
            <a:avLst/>
            <a:gdLst>
              <a:gd name="connsiteX0" fmla="*/ 0 w 2457450"/>
              <a:gd name="connsiteY0" fmla="*/ 0 h 1760585"/>
              <a:gd name="connsiteX1" fmla="*/ 354330 w 2457450"/>
              <a:gd name="connsiteY1" fmla="*/ 1245870 h 1760585"/>
              <a:gd name="connsiteX2" fmla="*/ 1200150 w 2457450"/>
              <a:gd name="connsiteY2" fmla="*/ 1760220 h 1760585"/>
              <a:gd name="connsiteX3" fmla="*/ 2000250 w 2457450"/>
              <a:gd name="connsiteY3" fmla="*/ 1303020 h 1760585"/>
              <a:gd name="connsiteX4" fmla="*/ 2457450 w 2457450"/>
              <a:gd name="connsiteY4" fmla="*/ 22860 h 17605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57450" h="1760585">
                <a:moveTo>
                  <a:pt x="0" y="0"/>
                </a:moveTo>
                <a:cubicBezTo>
                  <a:pt x="77152" y="476250"/>
                  <a:pt x="154305" y="952500"/>
                  <a:pt x="354330" y="1245870"/>
                </a:cubicBezTo>
                <a:cubicBezTo>
                  <a:pt x="554355" y="1539240"/>
                  <a:pt x="925830" y="1750695"/>
                  <a:pt x="1200150" y="1760220"/>
                </a:cubicBezTo>
                <a:cubicBezTo>
                  <a:pt x="1474470" y="1769745"/>
                  <a:pt x="1790700" y="1592580"/>
                  <a:pt x="2000250" y="1303020"/>
                </a:cubicBezTo>
                <a:cubicBezTo>
                  <a:pt x="2209800" y="1013460"/>
                  <a:pt x="2333625" y="518160"/>
                  <a:pt x="2457450" y="22860"/>
                </a:cubicBezTo>
              </a:path>
            </a:pathLst>
          </a:custGeom>
          <a:ln w="15748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673139" y="1733788"/>
            <a:ext cx="3143250" cy="1477328"/>
          </a:xfrm>
          <a:prstGeom prst="rect">
            <a:avLst/>
          </a:prstGeom>
          <a:solidFill>
            <a:schemeClr val="accent2">
              <a:alpha val="31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We discussed how it looks like with one parameter </a:t>
            </a:r>
            <a:r>
              <a:rPr lang="el-GR" dirty="0" smtClean="0">
                <a:solidFill>
                  <a:schemeClr val="tx2"/>
                </a:solidFill>
              </a:rPr>
              <a:t>θ</a:t>
            </a:r>
            <a:r>
              <a:rPr lang="en-US" baseline="-25000" dirty="0" smtClean="0">
                <a:solidFill>
                  <a:schemeClr val="tx2"/>
                </a:solidFill>
              </a:rPr>
              <a:t>1</a:t>
            </a:r>
            <a:r>
              <a:rPr lang="en-US" dirty="0" smtClean="0">
                <a:solidFill>
                  <a:schemeClr val="tx2"/>
                </a:solidFill>
              </a:rPr>
              <a:t>. For  two parameters </a:t>
            </a:r>
            <a:r>
              <a:rPr lang="el-GR" dirty="0" smtClean="0">
                <a:solidFill>
                  <a:schemeClr val="tx2"/>
                </a:solidFill>
              </a:rPr>
              <a:t>θ</a:t>
            </a:r>
            <a:r>
              <a:rPr lang="en-US" baseline="-25000" dirty="0" smtClean="0">
                <a:solidFill>
                  <a:schemeClr val="tx2"/>
                </a:solidFill>
              </a:rPr>
              <a:t>0</a:t>
            </a:r>
            <a:r>
              <a:rPr lang="en-US" dirty="0" smtClean="0">
                <a:solidFill>
                  <a:schemeClr val="tx2"/>
                </a:solidFill>
              </a:rPr>
              <a:t>, </a:t>
            </a:r>
            <a:r>
              <a:rPr lang="el-GR" dirty="0">
                <a:solidFill>
                  <a:schemeClr val="tx2"/>
                </a:solidFill>
              </a:rPr>
              <a:t>θ</a:t>
            </a:r>
            <a:r>
              <a:rPr lang="en-US" baseline="-25000" dirty="0" smtClean="0">
                <a:solidFill>
                  <a:schemeClr val="tx2"/>
                </a:solidFill>
              </a:rPr>
              <a:t>1</a:t>
            </a:r>
            <a:r>
              <a:rPr lang="en-US" dirty="0" smtClean="0">
                <a:solidFill>
                  <a:schemeClr val="tx2"/>
                </a:solidFill>
              </a:rPr>
              <a:t>, what does the cost function look like?  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1616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Public\Documents\ml-class\lectures-slides\assets\2.bow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57150"/>
            <a:ext cx="6310772" cy="495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629400" y="285750"/>
            <a:ext cx="2286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 will use contour plots/contour figures to show the 3D surface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955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07232" y="852664"/>
            <a:ext cx="4388756" cy="3291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926" y="910737"/>
            <a:ext cx="4388757" cy="3291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3050" y="209550"/>
            <a:ext cx="678942" cy="30632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38200" y="578675"/>
            <a:ext cx="372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(for fixed           , this is a function of x)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568" y="666750"/>
            <a:ext cx="519391" cy="22285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0784" y="209550"/>
            <a:ext cx="1076706" cy="30632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328312" y="578675"/>
            <a:ext cx="3484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(function of the parameters            )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0557" y="666750"/>
            <a:ext cx="515722" cy="21945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05085" y="1270842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x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954948" y="1484474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x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162800" y="1724949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x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2733" y="1929534"/>
            <a:ext cx="1076706" cy="30632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230349" y="1303307"/>
            <a:ext cx="19015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 </a:t>
            </a:r>
            <a:r>
              <a:rPr lang="en-US" dirty="0" smtClean="0">
                <a:solidFill>
                  <a:srgbClr val="FF0000"/>
                </a:solidFill>
              </a:rPr>
              <a:t>X</a:t>
            </a:r>
            <a:r>
              <a:rPr lang="en-US" dirty="0" smtClean="0"/>
              <a:t> points have the same value on 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2392" y="1807076"/>
            <a:ext cx="678942" cy="30632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787517" y="2051772"/>
            <a:ext cx="17604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>
                <a:solidFill>
                  <a:srgbClr val="FF0000"/>
                </a:solidFill>
              </a:rPr>
              <a:t>θ</a:t>
            </a:r>
            <a:r>
              <a:rPr lang="en-US" baseline="-25000" dirty="0" smtClean="0">
                <a:solidFill>
                  <a:srgbClr val="FF0000"/>
                </a:solidFill>
              </a:rPr>
              <a:t>0</a:t>
            </a:r>
            <a:r>
              <a:rPr lang="en-US" dirty="0" smtClean="0">
                <a:solidFill>
                  <a:srgbClr val="FF0000"/>
                </a:solidFill>
              </a:rPr>
              <a:t>=800, </a:t>
            </a:r>
            <a:r>
              <a:rPr lang="el-GR" dirty="0">
                <a:solidFill>
                  <a:srgbClr val="FF0000"/>
                </a:solidFill>
              </a:rPr>
              <a:t>θ</a:t>
            </a:r>
            <a:r>
              <a:rPr lang="en-US" baseline="-25000" dirty="0" smtClean="0">
                <a:solidFill>
                  <a:srgbClr val="FF0000"/>
                </a:solidFill>
              </a:rPr>
              <a:t>1</a:t>
            </a:r>
            <a:r>
              <a:rPr lang="en-US" dirty="0" smtClean="0">
                <a:solidFill>
                  <a:srgbClr val="FF0000"/>
                </a:solidFill>
              </a:rPr>
              <a:t>=-0.15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4343400" y="2327032"/>
            <a:ext cx="762000" cy="229488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029200" y="2556520"/>
            <a:ext cx="1524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7239000" y="3714750"/>
            <a:ext cx="8651" cy="1524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 flipV="1">
            <a:off x="3352800" y="2327032"/>
            <a:ext cx="3886200" cy="1463918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6947111" y="2647950"/>
            <a:ext cx="337415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2286000" y="4552950"/>
            <a:ext cx="3190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Where is the minimum value of </a:t>
            </a:r>
            <a:endParaRPr lang="en-US" dirty="0"/>
          </a:p>
        </p:txBody>
      </p:sp>
      <p:pic>
        <p:nvPicPr>
          <p:cNvPr id="28" name="Picture 27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4598248"/>
            <a:ext cx="1076706" cy="306324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6125474" y="1841325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x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 flipV="1">
            <a:off x="6019800" y="2051772"/>
            <a:ext cx="247700" cy="2501178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2391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4" grpId="0"/>
      <p:bldP spid="15" grpId="0"/>
      <p:bldP spid="4" grpId="0"/>
      <p:bldP spid="5" grpId="0"/>
      <p:bldP spid="24" grpId="0" animBg="1"/>
      <p:bldP spid="25" grpId="0"/>
      <p:bldP spid="3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26644" y="880382"/>
            <a:ext cx="4388756" cy="3291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8600" y="880382"/>
            <a:ext cx="4388756" cy="3291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3050" y="209550"/>
            <a:ext cx="678942" cy="30632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200" y="578675"/>
            <a:ext cx="372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(for fixed           , this is a function of x)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568" y="666750"/>
            <a:ext cx="519391" cy="22285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0784" y="209550"/>
            <a:ext cx="1076706" cy="30632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328312" y="578675"/>
            <a:ext cx="3484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(function of the parameters            )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0557" y="666750"/>
            <a:ext cx="515722" cy="219456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5105400" y="2495550"/>
            <a:ext cx="1524000" cy="0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629400" y="2495550"/>
            <a:ext cx="76200" cy="1295400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5410200" y="4385581"/>
            <a:ext cx="14558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>
                <a:solidFill>
                  <a:srgbClr val="FF0000"/>
                </a:solidFill>
              </a:rPr>
              <a:t>θ</a:t>
            </a:r>
            <a:r>
              <a:rPr lang="en-US" baseline="-25000" dirty="0">
                <a:solidFill>
                  <a:srgbClr val="FF0000"/>
                </a:solidFill>
              </a:rPr>
              <a:t>0</a:t>
            </a:r>
            <a:r>
              <a:rPr lang="en-US" dirty="0" smtClean="0">
                <a:solidFill>
                  <a:srgbClr val="FF0000"/>
                </a:solidFill>
              </a:rPr>
              <a:t>,=360, </a:t>
            </a:r>
            <a:r>
              <a:rPr lang="el-GR" dirty="0" smtClean="0">
                <a:solidFill>
                  <a:srgbClr val="FF0000"/>
                </a:solidFill>
              </a:rPr>
              <a:t>θ</a:t>
            </a:r>
            <a:r>
              <a:rPr lang="en-US" baseline="-25000" dirty="0" smtClean="0">
                <a:solidFill>
                  <a:srgbClr val="FF0000"/>
                </a:solidFill>
              </a:rPr>
              <a:t>1</a:t>
            </a:r>
            <a:r>
              <a:rPr lang="en-US" dirty="0" smtClean="0">
                <a:solidFill>
                  <a:srgbClr val="FF0000"/>
                </a:solidFill>
              </a:rPr>
              <a:t>=0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713764" y="2016849"/>
            <a:ext cx="1366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</a:t>
            </a:r>
            <a:r>
              <a:rPr lang="en-US" dirty="0" smtClean="0">
                <a:solidFill>
                  <a:srgbClr val="FF0000"/>
                </a:solidFill>
              </a:rPr>
              <a:t>(x)=360+0X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921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26644" y="880382"/>
            <a:ext cx="4388756" cy="3291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8600" y="880382"/>
            <a:ext cx="4388756" cy="3291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3050" y="209550"/>
            <a:ext cx="678942" cy="30632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200" y="578675"/>
            <a:ext cx="372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(for fixed           , this is a function of x)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568" y="666750"/>
            <a:ext cx="519391" cy="22285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0784" y="209550"/>
            <a:ext cx="1076706" cy="30632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328312" y="578675"/>
            <a:ext cx="3484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(function of the parameters            )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0557" y="666750"/>
            <a:ext cx="515722" cy="21945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" name="Ink 1"/>
              <p14:cNvContentPartPr/>
              <p14:nvPr/>
            </p14:nvContentPartPr>
            <p14:xfrm>
              <a:off x="3308400" y="2360520"/>
              <a:ext cx="3516840" cy="147420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302280" y="2351520"/>
                <a:ext cx="3531240" cy="1493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80316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26644" y="880382"/>
            <a:ext cx="4388756" cy="3291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8600" y="880382"/>
            <a:ext cx="4388756" cy="3291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3050" y="209550"/>
            <a:ext cx="678942" cy="30632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200" y="578675"/>
            <a:ext cx="372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(for fixed           , this is a function of x)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568" y="666750"/>
            <a:ext cx="519391" cy="22285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0784" y="209550"/>
            <a:ext cx="1076706" cy="30632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328312" y="578675"/>
            <a:ext cx="3484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(function of the parameters            )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0557" y="666750"/>
            <a:ext cx="515722" cy="219456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2321795" y="2038350"/>
            <a:ext cx="17164" cy="3048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921992" y="1733550"/>
            <a:ext cx="0" cy="4572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352800" y="2190750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h(x)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6324600" y="2114550"/>
            <a:ext cx="76200" cy="16764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5105400" y="2114550"/>
            <a:ext cx="12192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9694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819150"/>
            <a:ext cx="8229600" cy="3394472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Parametric models for classification and regression</a:t>
            </a:r>
          </a:p>
          <a:p>
            <a:r>
              <a:rPr lang="en-US" dirty="0" smtClean="0"/>
              <a:t>We make some assumptions about the nature of the data distribution (either p(</a:t>
            </a:r>
            <a:r>
              <a:rPr lang="en-US" dirty="0" err="1" smtClean="0"/>
              <a:t>y|</a:t>
            </a:r>
            <a:r>
              <a:rPr lang="en-US" b="1" dirty="0" err="1" smtClean="0"/>
              <a:t>x</a:t>
            </a:r>
            <a:r>
              <a:rPr lang="en-US" dirty="0" smtClean="0"/>
              <a:t>) for a supervised problem or p(</a:t>
            </a:r>
            <a:r>
              <a:rPr lang="en-US" b="1" dirty="0" smtClean="0"/>
              <a:t>x</a:t>
            </a:r>
            <a:r>
              <a:rPr lang="en-US" dirty="0" smtClean="0"/>
              <a:t>) for an unsupervised problem. )</a:t>
            </a:r>
          </a:p>
          <a:p>
            <a:r>
              <a:rPr lang="en-US" dirty="0" smtClean="0"/>
              <a:t>These assumptions, known as </a:t>
            </a:r>
            <a:r>
              <a:rPr lang="en-US" b="1" i="1" dirty="0" smtClean="0">
                <a:solidFill>
                  <a:srgbClr val="FF0000"/>
                </a:solidFill>
              </a:rPr>
              <a:t>inductive bias</a:t>
            </a:r>
            <a:r>
              <a:rPr lang="en-US" dirty="0" smtClean="0"/>
              <a:t>, are often embodied in the form of a </a:t>
            </a:r>
            <a:r>
              <a:rPr lang="en-US" b="1" i="1" dirty="0">
                <a:solidFill>
                  <a:srgbClr val="FF0000"/>
                </a:solidFill>
              </a:rPr>
              <a:t>parametric model</a:t>
            </a:r>
            <a:r>
              <a:rPr lang="en-US" dirty="0" smtClean="0"/>
              <a:t>, which is a statistical model with a fixed number of parameters.</a:t>
            </a:r>
          </a:p>
          <a:p>
            <a:pPr lvl="1"/>
            <a:r>
              <a:rPr lang="en-US" dirty="0" smtClean="0"/>
              <a:t>Linear regression</a:t>
            </a:r>
          </a:p>
          <a:p>
            <a:pPr lvl="1"/>
            <a:r>
              <a:rPr lang="en-US" dirty="0" smtClean="0"/>
              <a:t>Logistic regression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200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 flipV="1">
            <a:off x="152400" y="2150528"/>
            <a:ext cx="8370145" cy="4022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152400" y="2190750"/>
            <a:ext cx="8534400" cy="1625589"/>
          </a:xfrm>
        </p:spPr>
        <p:txBody>
          <a:bodyPr anchor="t" anchorCtr="0">
            <a:noAutofit/>
          </a:bodyPr>
          <a:lstStyle/>
          <a:p>
            <a:pPr algn="l"/>
            <a:r>
              <a:rPr lang="en-US" sz="6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Gradient Descent</a:t>
            </a:r>
            <a:endParaRPr lang="en-US" sz="6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52400" y="666750"/>
            <a:ext cx="89916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Linear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egression with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ne variable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153400" y="4705350"/>
            <a:ext cx="990600" cy="4381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389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839843" y="438150"/>
            <a:ext cx="30894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Have some function</a:t>
            </a:r>
            <a:endParaRPr lang="en-US" sz="2800" dirty="0"/>
          </a:p>
        </p:txBody>
      </p:sp>
      <p:pic>
        <p:nvPicPr>
          <p:cNvPr id="43" name="Picture 4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6598" y="525780"/>
            <a:ext cx="1305492" cy="371414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839843" y="1057930"/>
            <a:ext cx="10505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Want </a:t>
            </a:r>
            <a:endParaRPr lang="en-US" sz="2800" dirty="0"/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5020" y="1146810"/>
            <a:ext cx="2076037" cy="568208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85800" y="1787468"/>
            <a:ext cx="7620000" cy="2962513"/>
          </a:xfrm>
          <a:prstGeom prst="round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 smtClean="0"/>
              <a:t>Outline:</a:t>
            </a:r>
          </a:p>
          <a:p>
            <a:pPr marL="800100" lvl="1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00" dirty="0" smtClean="0"/>
              <a:t>Start with some</a:t>
            </a:r>
          </a:p>
          <a:p>
            <a:pPr marL="800100" lvl="1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00" dirty="0" smtClean="0"/>
              <a:t>Keep changing              to reduce                     until we hopefully end up at a minimum</a:t>
            </a:r>
            <a:endParaRPr lang="en-US" sz="2800" dirty="0"/>
          </a:p>
        </p:txBody>
      </p:sp>
      <p:pic>
        <p:nvPicPr>
          <p:cNvPr id="48" name="Picture 4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090" y="2819400"/>
            <a:ext cx="796862" cy="339090"/>
          </a:xfrm>
          <a:prstGeom prst="rect">
            <a:avLst/>
          </a:prstGeom>
          <a:ln>
            <a:noFill/>
          </a:ln>
        </p:spPr>
      </p:pic>
      <p:pic>
        <p:nvPicPr>
          <p:cNvPr id="49" name="Picture 4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9860" y="3450560"/>
            <a:ext cx="1330930" cy="378651"/>
          </a:xfrm>
          <a:prstGeom prst="rect">
            <a:avLst/>
          </a:prstGeom>
          <a:ln>
            <a:noFill/>
          </a:ln>
        </p:spPr>
      </p:pic>
      <p:pic>
        <p:nvPicPr>
          <p:cNvPr id="12" name="Picture 11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00" y="3455670"/>
            <a:ext cx="796862" cy="339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3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510778"/>
            <a:ext cx="7677150" cy="4032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77191" name="AutoShape 7"/>
          <p:cNvSpPr>
            <a:spLocks noChangeArrowheads="1"/>
          </p:cNvSpPr>
          <p:nvPr/>
        </p:nvSpPr>
        <p:spPr bwMode="auto">
          <a:xfrm>
            <a:off x="3790950" y="2024062"/>
            <a:ext cx="228600" cy="17145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77192" name="AutoShape 8"/>
          <p:cNvSpPr>
            <a:spLocks noChangeArrowheads="1"/>
          </p:cNvSpPr>
          <p:nvPr/>
        </p:nvSpPr>
        <p:spPr bwMode="auto">
          <a:xfrm>
            <a:off x="3829050" y="2241946"/>
            <a:ext cx="228600" cy="17145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77193" name="AutoShape 9"/>
          <p:cNvSpPr>
            <a:spLocks noChangeArrowheads="1"/>
          </p:cNvSpPr>
          <p:nvPr/>
        </p:nvSpPr>
        <p:spPr bwMode="auto">
          <a:xfrm>
            <a:off x="3810000" y="2463402"/>
            <a:ext cx="228600" cy="17145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77194" name="AutoShape 10"/>
          <p:cNvSpPr>
            <a:spLocks noChangeArrowheads="1"/>
          </p:cNvSpPr>
          <p:nvPr/>
        </p:nvSpPr>
        <p:spPr bwMode="auto">
          <a:xfrm>
            <a:off x="3581400" y="2692002"/>
            <a:ext cx="228600" cy="17145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77195" name="AutoShape 11"/>
          <p:cNvSpPr>
            <a:spLocks noChangeArrowheads="1"/>
          </p:cNvSpPr>
          <p:nvPr/>
        </p:nvSpPr>
        <p:spPr bwMode="auto">
          <a:xfrm>
            <a:off x="3657600" y="2920602"/>
            <a:ext cx="228600" cy="17145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77196" name="AutoShape 12"/>
          <p:cNvSpPr>
            <a:spLocks noChangeArrowheads="1"/>
          </p:cNvSpPr>
          <p:nvPr/>
        </p:nvSpPr>
        <p:spPr bwMode="auto">
          <a:xfrm>
            <a:off x="3962400" y="2977752"/>
            <a:ext cx="228600" cy="17145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77197" name="AutoShape 13"/>
          <p:cNvSpPr>
            <a:spLocks noChangeArrowheads="1"/>
          </p:cNvSpPr>
          <p:nvPr/>
        </p:nvSpPr>
        <p:spPr bwMode="auto">
          <a:xfrm>
            <a:off x="4114800" y="3149202"/>
            <a:ext cx="228600" cy="17145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77198" name="AutoShape 14"/>
          <p:cNvSpPr>
            <a:spLocks noChangeArrowheads="1"/>
          </p:cNvSpPr>
          <p:nvPr/>
        </p:nvSpPr>
        <p:spPr bwMode="auto">
          <a:xfrm>
            <a:off x="4038600" y="3377802"/>
            <a:ext cx="228600" cy="17145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cxnSp>
        <p:nvCxnSpPr>
          <p:cNvPr id="477199" name="AutoShape 15"/>
          <p:cNvCxnSpPr>
            <a:cxnSpLocks noChangeShapeType="1"/>
          </p:cNvCxnSpPr>
          <p:nvPr/>
        </p:nvCxnSpPr>
        <p:spPr bwMode="auto">
          <a:xfrm>
            <a:off x="3692525" y="2777727"/>
            <a:ext cx="76200" cy="2286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77200" name="AutoShape 16"/>
          <p:cNvCxnSpPr>
            <a:cxnSpLocks noChangeShapeType="1"/>
          </p:cNvCxnSpPr>
          <p:nvPr/>
        </p:nvCxnSpPr>
        <p:spPr bwMode="auto">
          <a:xfrm flipH="1">
            <a:off x="3692525" y="2549127"/>
            <a:ext cx="228600" cy="2286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77201" name="AutoShape 17"/>
          <p:cNvCxnSpPr>
            <a:cxnSpLocks noChangeShapeType="1"/>
          </p:cNvCxnSpPr>
          <p:nvPr/>
        </p:nvCxnSpPr>
        <p:spPr bwMode="auto">
          <a:xfrm>
            <a:off x="3775075" y="3006327"/>
            <a:ext cx="304800" cy="571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77202" name="AutoShape 18"/>
          <p:cNvCxnSpPr>
            <a:cxnSpLocks noChangeShapeType="1"/>
          </p:cNvCxnSpPr>
          <p:nvPr/>
        </p:nvCxnSpPr>
        <p:spPr bwMode="auto">
          <a:xfrm>
            <a:off x="4068763" y="3063477"/>
            <a:ext cx="152400" cy="1714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77203" name="AutoShape 19"/>
          <p:cNvCxnSpPr>
            <a:cxnSpLocks noChangeShapeType="1"/>
          </p:cNvCxnSpPr>
          <p:nvPr/>
        </p:nvCxnSpPr>
        <p:spPr bwMode="auto">
          <a:xfrm flipH="1">
            <a:off x="4144963" y="3234927"/>
            <a:ext cx="76200" cy="2286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sp>
        <p:nvSpPr>
          <p:cNvPr id="477204" name="Line 20"/>
          <p:cNvSpPr>
            <a:spLocks noChangeShapeType="1"/>
          </p:cNvSpPr>
          <p:nvPr/>
        </p:nvSpPr>
        <p:spPr bwMode="auto">
          <a:xfrm>
            <a:off x="3905251" y="2109787"/>
            <a:ext cx="42863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77205" name="Line 21"/>
          <p:cNvSpPr>
            <a:spLocks noChangeShapeType="1"/>
          </p:cNvSpPr>
          <p:nvPr/>
        </p:nvSpPr>
        <p:spPr bwMode="auto">
          <a:xfrm flipH="1">
            <a:off x="3924301" y="2334815"/>
            <a:ext cx="23813" cy="21074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0196" name="Text Box 22"/>
          <p:cNvSpPr txBox="1">
            <a:spLocks noChangeArrowheads="1"/>
          </p:cNvSpPr>
          <p:nvPr/>
        </p:nvSpPr>
        <p:spPr bwMode="auto">
          <a:xfrm>
            <a:off x="6772276" y="3714749"/>
            <a:ext cx="38183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prstClr val="black"/>
                </a:solidFill>
                <a:latin typeface="Symbol" pitchFamily="18" charset="2"/>
                <a:sym typeface="Symbol" pitchFamily="18" charset="2"/>
              </a:rPr>
              <a:t></a:t>
            </a:r>
            <a:r>
              <a:rPr lang="en-US" baseline="-25000">
                <a:solidFill>
                  <a:prstClr val="black"/>
                </a:solidFill>
                <a:latin typeface="Symbol" pitchFamily="18" charset="2"/>
                <a:sym typeface="Symbol" pitchFamily="18" charset="2"/>
              </a:rPr>
              <a:t>1</a:t>
            </a:r>
            <a:endParaRPr lang="en-US" baseline="-25000">
              <a:solidFill>
                <a:prstClr val="black"/>
              </a:solidFill>
              <a:latin typeface="Symbol" pitchFamily="18" charset="2"/>
            </a:endParaRPr>
          </a:p>
        </p:txBody>
      </p:sp>
      <p:sp>
        <p:nvSpPr>
          <p:cNvPr id="50197" name="Text Box 23"/>
          <p:cNvSpPr txBox="1">
            <a:spLocks noChangeArrowheads="1"/>
          </p:cNvSpPr>
          <p:nvPr/>
        </p:nvSpPr>
        <p:spPr bwMode="auto">
          <a:xfrm>
            <a:off x="2751138" y="3999309"/>
            <a:ext cx="38183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prstClr val="black"/>
                </a:solidFill>
                <a:latin typeface="Symbol" pitchFamily="18" charset="2"/>
                <a:sym typeface="Symbol" pitchFamily="18" charset="2"/>
              </a:rPr>
              <a:t></a:t>
            </a:r>
            <a:r>
              <a:rPr lang="en-US" baseline="-25000">
                <a:solidFill>
                  <a:prstClr val="black"/>
                </a:solidFill>
                <a:latin typeface="Symbol" pitchFamily="18" charset="2"/>
                <a:sym typeface="Symbol" pitchFamily="18" charset="2"/>
              </a:rPr>
              <a:t>0</a:t>
            </a:r>
            <a:endParaRPr lang="en-US" baseline="-25000">
              <a:solidFill>
                <a:prstClr val="black"/>
              </a:solidFill>
              <a:latin typeface="Symbol" pitchFamily="18" charset="2"/>
            </a:endParaRPr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596285" y="2379820"/>
            <a:ext cx="85151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J</a:t>
            </a:r>
            <a:r>
              <a:rPr lang="en-US" dirty="0" smtClean="0">
                <a:solidFill>
                  <a:prstClr val="black"/>
                </a:solidFill>
              </a:rPr>
              <a:t>(</a:t>
            </a:r>
            <a:r>
              <a:rPr lang="en-US" dirty="0" smtClean="0">
                <a:solidFill>
                  <a:prstClr val="black"/>
                </a:solidFill>
                <a:latin typeface="Symbol" pitchFamily="18" charset="2"/>
                <a:sym typeface="Symbol" pitchFamily="18" charset="2"/>
              </a:rPr>
              <a:t></a:t>
            </a:r>
            <a:r>
              <a:rPr lang="en-US" baseline="-25000" dirty="0" smtClean="0">
                <a:solidFill>
                  <a:prstClr val="black"/>
                </a:solidFill>
                <a:latin typeface="Symbol" pitchFamily="18" charset="2"/>
                <a:sym typeface="Symbol" pitchFamily="18" charset="2"/>
              </a:rPr>
              <a:t>0</a:t>
            </a:r>
            <a:r>
              <a:rPr lang="en-US" dirty="0" smtClean="0">
                <a:solidFill>
                  <a:prstClr val="black"/>
                </a:solidFill>
                <a:latin typeface="Symbol" pitchFamily="18" charset="2"/>
                <a:sym typeface="Symbol" pitchFamily="18" charset="2"/>
              </a:rPr>
              <a:t>,</a:t>
            </a:r>
            <a:r>
              <a:rPr lang="en-US" baseline="-25000" dirty="0" smtClean="0">
                <a:solidFill>
                  <a:prstClr val="black"/>
                </a:solidFill>
                <a:latin typeface="Symbol" pitchFamily="18" charset="2"/>
                <a:sym typeface="Symbol" pitchFamily="18" charset="2"/>
              </a:rPr>
              <a:t>1</a:t>
            </a:r>
            <a:r>
              <a:rPr lang="en-US" dirty="0" smtClean="0">
                <a:solidFill>
                  <a:prstClr val="black"/>
                </a:solidFill>
              </a:rPr>
              <a:t>)</a:t>
            </a:r>
            <a:endParaRPr lang="en-US" baseline="-25000" dirty="0">
              <a:solidFill>
                <a:prstClr val="black"/>
              </a:solidFill>
              <a:latin typeface="Symbol" pitchFamily="18" charset="2"/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854360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7191" grpId="0" animBg="1"/>
      <p:bldP spid="477192" grpId="0" animBg="1"/>
      <p:bldP spid="477193" grpId="0" animBg="1"/>
      <p:bldP spid="477194" grpId="0" animBg="1"/>
      <p:bldP spid="477195" grpId="0" animBg="1"/>
      <p:bldP spid="477196" grpId="0" animBg="1"/>
      <p:bldP spid="477197" grpId="0" animBg="1"/>
      <p:bldP spid="477198" grpId="0" animBg="1"/>
      <p:bldP spid="477204" grpId="0" animBg="1"/>
      <p:bldP spid="47720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510778"/>
            <a:ext cx="7677150" cy="4032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04" name="Text Box 4"/>
          <p:cNvSpPr txBox="1">
            <a:spLocks noChangeArrowheads="1"/>
          </p:cNvSpPr>
          <p:nvPr/>
        </p:nvSpPr>
        <p:spPr bwMode="auto">
          <a:xfrm>
            <a:off x="2751138" y="3993356"/>
            <a:ext cx="38183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prstClr val="black"/>
                </a:solidFill>
                <a:latin typeface="Symbol" pitchFamily="18" charset="2"/>
                <a:sym typeface="Symbol" pitchFamily="18" charset="2"/>
              </a:rPr>
              <a:t></a:t>
            </a:r>
            <a:r>
              <a:rPr lang="en-US" baseline="-25000">
                <a:solidFill>
                  <a:prstClr val="black"/>
                </a:solidFill>
                <a:latin typeface="Symbol" pitchFamily="18" charset="2"/>
                <a:sym typeface="Symbol" pitchFamily="18" charset="2"/>
              </a:rPr>
              <a:t>0</a:t>
            </a:r>
            <a:endParaRPr lang="en-US" baseline="-25000">
              <a:solidFill>
                <a:prstClr val="black"/>
              </a:solidFill>
              <a:latin typeface="Symbol" pitchFamily="18" charset="2"/>
            </a:endParaRPr>
          </a:p>
        </p:txBody>
      </p:sp>
      <p:sp>
        <p:nvSpPr>
          <p:cNvPr id="51205" name="Text Box 5"/>
          <p:cNvSpPr txBox="1">
            <a:spLocks noChangeArrowheads="1"/>
          </p:cNvSpPr>
          <p:nvPr/>
        </p:nvSpPr>
        <p:spPr bwMode="auto">
          <a:xfrm>
            <a:off x="6772276" y="3708796"/>
            <a:ext cx="38183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prstClr val="black"/>
                </a:solidFill>
                <a:latin typeface="Symbol" pitchFamily="18" charset="2"/>
                <a:sym typeface="Symbol" pitchFamily="18" charset="2"/>
              </a:rPr>
              <a:t></a:t>
            </a:r>
            <a:r>
              <a:rPr lang="en-US" baseline="-25000">
                <a:solidFill>
                  <a:prstClr val="black"/>
                </a:solidFill>
                <a:latin typeface="Symbol" pitchFamily="18" charset="2"/>
                <a:sym typeface="Symbol" pitchFamily="18" charset="2"/>
              </a:rPr>
              <a:t>1</a:t>
            </a:r>
            <a:endParaRPr lang="en-US" baseline="-25000">
              <a:solidFill>
                <a:prstClr val="black"/>
              </a:solidFill>
              <a:latin typeface="Symbol" pitchFamily="18" charset="2"/>
            </a:endParaRPr>
          </a:p>
        </p:txBody>
      </p:sp>
      <p:sp>
        <p:nvSpPr>
          <p:cNvPr id="479239" name="AutoShape 7"/>
          <p:cNvSpPr>
            <a:spLocks noChangeArrowheads="1"/>
          </p:cNvSpPr>
          <p:nvPr/>
        </p:nvSpPr>
        <p:spPr bwMode="auto">
          <a:xfrm>
            <a:off x="3986213" y="1925240"/>
            <a:ext cx="228600" cy="17145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79240" name="AutoShape 8"/>
          <p:cNvSpPr>
            <a:spLocks noChangeArrowheads="1"/>
          </p:cNvSpPr>
          <p:nvPr/>
        </p:nvSpPr>
        <p:spPr bwMode="auto">
          <a:xfrm>
            <a:off x="4243388" y="2157412"/>
            <a:ext cx="228600" cy="17145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79241" name="AutoShape 9"/>
          <p:cNvSpPr>
            <a:spLocks noChangeArrowheads="1"/>
          </p:cNvSpPr>
          <p:nvPr/>
        </p:nvSpPr>
        <p:spPr bwMode="auto">
          <a:xfrm>
            <a:off x="4529138" y="2250280"/>
            <a:ext cx="228600" cy="17145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79242" name="AutoShape 10"/>
          <p:cNvSpPr>
            <a:spLocks noChangeArrowheads="1"/>
          </p:cNvSpPr>
          <p:nvPr/>
        </p:nvSpPr>
        <p:spPr bwMode="auto">
          <a:xfrm>
            <a:off x="4876800" y="2457449"/>
            <a:ext cx="228600" cy="17145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79243" name="AutoShape 11"/>
          <p:cNvSpPr>
            <a:spLocks noChangeArrowheads="1"/>
          </p:cNvSpPr>
          <p:nvPr/>
        </p:nvSpPr>
        <p:spPr bwMode="auto">
          <a:xfrm>
            <a:off x="5257800" y="2628899"/>
            <a:ext cx="228600" cy="17145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79244" name="AutoShape 12"/>
          <p:cNvSpPr>
            <a:spLocks noChangeArrowheads="1"/>
          </p:cNvSpPr>
          <p:nvPr/>
        </p:nvSpPr>
        <p:spPr bwMode="auto">
          <a:xfrm>
            <a:off x="5638800" y="2743199"/>
            <a:ext cx="228600" cy="17145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79245" name="AutoShape 13"/>
          <p:cNvSpPr>
            <a:spLocks noChangeArrowheads="1"/>
          </p:cNvSpPr>
          <p:nvPr/>
        </p:nvSpPr>
        <p:spPr bwMode="auto">
          <a:xfrm>
            <a:off x="6019800" y="2857499"/>
            <a:ext cx="228600" cy="17145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cxnSp>
        <p:nvCxnSpPr>
          <p:cNvPr id="479246" name="AutoShape 14"/>
          <p:cNvCxnSpPr>
            <a:cxnSpLocks noChangeShapeType="1"/>
          </p:cNvCxnSpPr>
          <p:nvPr/>
        </p:nvCxnSpPr>
        <p:spPr bwMode="auto">
          <a:xfrm>
            <a:off x="4976813" y="2543174"/>
            <a:ext cx="381000" cy="1714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79247" name="AutoShape 15"/>
          <p:cNvCxnSpPr>
            <a:cxnSpLocks noChangeShapeType="1"/>
          </p:cNvCxnSpPr>
          <p:nvPr/>
        </p:nvCxnSpPr>
        <p:spPr bwMode="auto">
          <a:xfrm>
            <a:off x="5368925" y="2714624"/>
            <a:ext cx="381000" cy="1143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79248" name="AutoShape 16"/>
          <p:cNvCxnSpPr>
            <a:cxnSpLocks noChangeShapeType="1"/>
          </p:cNvCxnSpPr>
          <p:nvPr/>
        </p:nvCxnSpPr>
        <p:spPr bwMode="auto">
          <a:xfrm>
            <a:off x="5749925" y="2828924"/>
            <a:ext cx="381000" cy="1143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sp>
        <p:nvSpPr>
          <p:cNvPr id="479249" name="Line 17"/>
          <p:cNvSpPr>
            <a:spLocks noChangeShapeType="1"/>
          </p:cNvSpPr>
          <p:nvPr/>
        </p:nvSpPr>
        <p:spPr bwMode="auto">
          <a:xfrm>
            <a:off x="4100513" y="2014536"/>
            <a:ext cx="247650" cy="22502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79250" name="Line 18"/>
          <p:cNvSpPr>
            <a:spLocks noChangeShapeType="1"/>
          </p:cNvSpPr>
          <p:nvPr/>
        </p:nvSpPr>
        <p:spPr bwMode="auto">
          <a:xfrm>
            <a:off x="4348163" y="2243136"/>
            <a:ext cx="290512" cy="1000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79251" name="AutoShape 19"/>
          <p:cNvSpPr>
            <a:spLocks noChangeArrowheads="1"/>
          </p:cNvSpPr>
          <p:nvPr/>
        </p:nvSpPr>
        <p:spPr bwMode="auto">
          <a:xfrm>
            <a:off x="3790950" y="2018109"/>
            <a:ext cx="228600" cy="17145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79252" name="Line 20"/>
          <p:cNvSpPr>
            <a:spLocks noChangeShapeType="1"/>
          </p:cNvSpPr>
          <p:nvPr/>
        </p:nvSpPr>
        <p:spPr bwMode="auto">
          <a:xfrm>
            <a:off x="4643439" y="2346722"/>
            <a:ext cx="333375" cy="19645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2" name="Text Box 21"/>
          <p:cNvSpPr txBox="1">
            <a:spLocks noChangeArrowheads="1"/>
          </p:cNvSpPr>
          <p:nvPr/>
        </p:nvSpPr>
        <p:spPr bwMode="auto">
          <a:xfrm>
            <a:off x="596285" y="2383392"/>
            <a:ext cx="85151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J</a:t>
            </a:r>
            <a:r>
              <a:rPr lang="en-US" dirty="0" smtClean="0">
                <a:solidFill>
                  <a:prstClr val="black"/>
                </a:solidFill>
              </a:rPr>
              <a:t>(</a:t>
            </a:r>
            <a:r>
              <a:rPr lang="en-US" dirty="0" smtClean="0">
                <a:solidFill>
                  <a:prstClr val="black"/>
                </a:solidFill>
                <a:latin typeface="Symbol" pitchFamily="18" charset="2"/>
                <a:sym typeface="Symbol" pitchFamily="18" charset="2"/>
              </a:rPr>
              <a:t></a:t>
            </a:r>
            <a:r>
              <a:rPr lang="en-US" baseline="-25000" dirty="0" smtClean="0">
                <a:solidFill>
                  <a:prstClr val="black"/>
                </a:solidFill>
                <a:latin typeface="Symbol" pitchFamily="18" charset="2"/>
                <a:sym typeface="Symbol" pitchFamily="18" charset="2"/>
              </a:rPr>
              <a:t>0</a:t>
            </a:r>
            <a:r>
              <a:rPr lang="en-US" dirty="0" smtClean="0">
                <a:solidFill>
                  <a:prstClr val="black"/>
                </a:solidFill>
                <a:latin typeface="Symbol" pitchFamily="18" charset="2"/>
                <a:sym typeface="Symbol" pitchFamily="18" charset="2"/>
              </a:rPr>
              <a:t>,</a:t>
            </a:r>
            <a:r>
              <a:rPr lang="en-US" baseline="-25000" dirty="0" smtClean="0">
                <a:solidFill>
                  <a:prstClr val="black"/>
                </a:solidFill>
                <a:latin typeface="Symbol" pitchFamily="18" charset="2"/>
                <a:sym typeface="Symbol" pitchFamily="18" charset="2"/>
              </a:rPr>
              <a:t>1</a:t>
            </a:r>
            <a:r>
              <a:rPr lang="en-US" dirty="0" smtClean="0">
                <a:solidFill>
                  <a:prstClr val="black"/>
                </a:solidFill>
              </a:rPr>
              <a:t>)</a:t>
            </a:r>
            <a:endParaRPr lang="en-US" baseline="-25000" dirty="0">
              <a:solidFill>
                <a:prstClr val="black"/>
              </a:solidFill>
              <a:latin typeface="Symbol" pitchFamily="18" charset="2"/>
              <a:sym typeface="Symbol" pitchFamily="18" charset="2"/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1219200" y="2157412"/>
            <a:ext cx="2590800" cy="2014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31044" y="4220528"/>
            <a:ext cx="3904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We start from here in the previous slide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534135" y="396835"/>
            <a:ext cx="4833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Let start from a different initial value of </a:t>
            </a:r>
            <a:r>
              <a:rPr lang="el-GR" dirty="0" smtClean="0">
                <a:solidFill>
                  <a:srgbClr val="0070C0"/>
                </a:solidFill>
              </a:rPr>
              <a:t>θ</a:t>
            </a:r>
            <a:r>
              <a:rPr lang="en-US" baseline="-25000" dirty="0" smtClean="0">
                <a:solidFill>
                  <a:srgbClr val="0070C0"/>
                </a:solidFill>
              </a:rPr>
              <a:t>0</a:t>
            </a:r>
            <a:r>
              <a:rPr lang="en-US" dirty="0" smtClean="0">
                <a:solidFill>
                  <a:srgbClr val="0070C0"/>
                </a:solidFill>
              </a:rPr>
              <a:t> and </a:t>
            </a:r>
            <a:r>
              <a:rPr lang="el-GR" dirty="0" smtClean="0">
                <a:solidFill>
                  <a:srgbClr val="0070C0"/>
                </a:solidFill>
              </a:rPr>
              <a:t>θ</a:t>
            </a:r>
            <a:r>
              <a:rPr lang="en-US" baseline="-25000" dirty="0" smtClean="0">
                <a:solidFill>
                  <a:srgbClr val="0070C0"/>
                </a:solidFill>
              </a:rPr>
              <a:t>1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endParaRPr lang="en-US" dirty="0">
              <a:solidFill>
                <a:srgbClr val="0070C0"/>
              </a:solidFill>
            </a:endParaRPr>
          </a:p>
        </p:txBody>
      </p:sp>
      <p:cxnSp>
        <p:nvCxnSpPr>
          <p:cNvPr id="7" name="Straight Arrow Connector 6"/>
          <p:cNvCxnSpPr>
            <a:endCxn id="479239" idx="0"/>
          </p:cNvCxnSpPr>
          <p:nvPr/>
        </p:nvCxnSpPr>
        <p:spPr>
          <a:xfrm>
            <a:off x="3905250" y="666750"/>
            <a:ext cx="195263" cy="1258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6324600" y="2943224"/>
            <a:ext cx="447676" cy="16002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4243388" y="3486150"/>
            <a:ext cx="2528888" cy="10572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608038" y="4484487"/>
            <a:ext cx="467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searches end at 2 different </a:t>
            </a:r>
            <a:r>
              <a:rPr lang="en-US" dirty="0" smtClean="0">
                <a:solidFill>
                  <a:srgbClr val="FF0000"/>
                </a:solidFill>
              </a:rPr>
              <a:t>local</a:t>
            </a:r>
            <a:r>
              <a:rPr lang="en-US" dirty="0" smtClean="0"/>
              <a:t> minimums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161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50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9239" grpId="0" animBg="1"/>
      <p:bldP spid="479240" grpId="0" animBg="1"/>
      <p:bldP spid="479241" grpId="0" animBg="1"/>
      <p:bldP spid="479242" grpId="0" animBg="1"/>
      <p:bldP spid="479243" grpId="0" animBg="1"/>
      <p:bldP spid="479244" grpId="0" animBg="1"/>
      <p:bldP spid="479245" grpId="0" animBg="1"/>
      <p:bldP spid="479249" grpId="0" animBg="1"/>
      <p:bldP spid="479250" grpId="0" animBg="1"/>
      <p:bldP spid="479251" grpId="0" animBg="1"/>
      <p:bldP spid="479252" grpId="0" animBg="1"/>
      <p:bldP spid="5" grpId="0"/>
      <p:bldP spid="24" grpId="0"/>
      <p:bldP spid="1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285750"/>
            <a:ext cx="42638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Gradient descent algorithm</a:t>
            </a:r>
            <a:endParaRPr lang="en-US" sz="2800" b="1" dirty="0"/>
          </a:p>
        </p:txBody>
      </p:sp>
      <p:pic>
        <p:nvPicPr>
          <p:cNvPr id="8" name="Picture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283" y="1147899"/>
            <a:ext cx="3230117" cy="127145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8650" y="1642819"/>
            <a:ext cx="2731770" cy="306324"/>
          </a:xfrm>
          <a:prstGeom prst="rect">
            <a:avLst/>
          </a:prstGeom>
        </p:spPr>
      </p:pic>
      <p:cxnSp>
        <p:nvCxnSpPr>
          <p:cNvPr id="30" name="Straight Connector 29"/>
          <p:cNvCxnSpPr/>
          <p:nvPr/>
        </p:nvCxnSpPr>
        <p:spPr>
          <a:xfrm>
            <a:off x="609600" y="2800350"/>
            <a:ext cx="7696200" cy="0"/>
          </a:xfrm>
          <a:prstGeom prst="line">
            <a:avLst/>
          </a:prstGeom>
          <a:ln w="1270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13465" y="2876550"/>
            <a:ext cx="39056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Correct: Simultaneous update</a:t>
            </a: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111" y="3436772"/>
            <a:ext cx="2964485" cy="1192378"/>
          </a:xfrm>
          <a:prstGeom prst="rect">
            <a:avLst/>
          </a:prstGeom>
        </p:spPr>
      </p:pic>
      <p:cxnSp>
        <p:nvCxnSpPr>
          <p:cNvPr id="39" name="Straight Connector 38"/>
          <p:cNvCxnSpPr/>
          <p:nvPr/>
        </p:nvCxnSpPr>
        <p:spPr>
          <a:xfrm>
            <a:off x="4457700" y="2876550"/>
            <a:ext cx="0" cy="1905000"/>
          </a:xfrm>
          <a:prstGeom prst="line">
            <a:avLst/>
          </a:prstGeom>
          <a:ln w="1270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4704465" y="2876550"/>
            <a:ext cx="13915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Incorrect:</a:t>
            </a:r>
            <a:endParaRPr lang="en-US" sz="2400" dirty="0"/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3110" y="3436772"/>
            <a:ext cx="2964485" cy="113934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905000" y="2271031"/>
            <a:ext cx="2122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>
                <a:solidFill>
                  <a:srgbClr val="FF0000"/>
                </a:solidFill>
              </a:rPr>
              <a:t>α</a:t>
            </a:r>
            <a:r>
              <a:rPr lang="en-US" dirty="0" smtClean="0"/>
              <a:t> is the learning rate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2057400" y="1885950"/>
            <a:ext cx="289941" cy="38683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MARTInkShape-1"/>
          <p:cNvSpPr/>
          <p:nvPr>
            <p:custDataLst>
              <p:tags r:id="rId5"/>
            </p:custDataLst>
          </p:nvPr>
        </p:nvSpPr>
        <p:spPr>
          <a:xfrm>
            <a:off x="8861577" y="199531"/>
            <a:ext cx="28765" cy="21370"/>
          </a:xfrm>
          <a:custGeom>
            <a:avLst/>
            <a:gdLst/>
            <a:ahLst/>
            <a:cxnLst/>
            <a:rect l="0" t="0" r="0" b="0"/>
            <a:pathLst>
              <a:path w="28765" h="21370">
                <a:moveTo>
                  <a:pt x="28764" y="21369"/>
                </a:moveTo>
                <a:lnTo>
                  <a:pt x="28764" y="21369"/>
                </a:lnTo>
                <a:lnTo>
                  <a:pt x="15546" y="11852"/>
                </a:lnTo>
                <a:lnTo>
                  <a:pt x="0" y="0"/>
                </a:lnTo>
              </a:path>
            </a:pathLst>
          </a:cu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MARTInkShape-2"/>
          <p:cNvSpPr/>
          <p:nvPr>
            <p:custDataLst>
              <p:tags r:id="rId6"/>
            </p:custDataLst>
          </p:nvPr>
        </p:nvSpPr>
        <p:spPr>
          <a:xfrm>
            <a:off x="4810966" y="2659379"/>
            <a:ext cx="492" cy="2593"/>
          </a:xfrm>
          <a:custGeom>
            <a:avLst/>
            <a:gdLst/>
            <a:ahLst/>
            <a:cxnLst/>
            <a:rect l="0" t="0" r="0" b="0"/>
            <a:pathLst>
              <a:path w="492" h="2593">
                <a:moveTo>
                  <a:pt x="0" y="350"/>
                </a:moveTo>
                <a:lnTo>
                  <a:pt x="0" y="350"/>
                </a:lnTo>
                <a:lnTo>
                  <a:pt x="353" y="2592"/>
                </a:lnTo>
                <a:lnTo>
                  <a:pt x="491" y="0"/>
                </a:lnTo>
              </a:path>
            </a:pathLst>
          </a:cu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MARTInkShape-3"/>
          <p:cNvSpPr/>
          <p:nvPr>
            <p:custDataLst>
              <p:tags r:id="rId7"/>
            </p:custDataLst>
          </p:nvPr>
        </p:nvSpPr>
        <p:spPr>
          <a:xfrm>
            <a:off x="669472" y="2130951"/>
            <a:ext cx="3777225" cy="59800"/>
          </a:xfrm>
          <a:custGeom>
            <a:avLst/>
            <a:gdLst/>
            <a:ahLst/>
            <a:cxnLst/>
            <a:rect l="0" t="0" r="0" b="0"/>
            <a:pathLst>
              <a:path w="3777225" h="59800">
                <a:moveTo>
                  <a:pt x="5442" y="43471"/>
                </a:moveTo>
                <a:lnTo>
                  <a:pt x="5442" y="43471"/>
                </a:lnTo>
                <a:lnTo>
                  <a:pt x="5442" y="38784"/>
                </a:lnTo>
                <a:lnTo>
                  <a:pt x="4838" y="38532"/>
                </a:lnTo>
                <a:lnTo>
                  <a:pt x="66" y="38033"/>
                </a:lnTo>
                <a:lnTo>
                  <a:pt x="13" y="34893"/>
                </a:lnTo>
                <a:lnTo>
                  <a:pt x="1" y="37495"/>
                </a:lnTo>
                <a:lnTo>
                  <a:pt x="0" y="34787"/>
                </a:lnTo>
                <a:lnTo>
                  <a:pt x="0" y="36184"/>
                </a:lnTo>
                <a:lnTo>
                  <a:pt x="604" y="36798"/>
                </a:lnTo>
                <a:lnTo>
                  <a:pt x="2889" y="37481"/>
                </a:lnTo>
                <a:lnTo>
                  <a:pt x="29146" y="38025"/>
                </a:lnTo>
                <a:lnTo>
                  <a:pt x="36387" y="37422"/>
                </a:lnTo>
                <a:lnTo>
                  <a:pt x="52866" y="33341"/>
                </a:lnTo>
                <a:lnTo>
                  <a:pt x="79094" y="32651"/>
                </a:lnTo>
                <a:lnTo>
                  <a:pt x="94197" y="29462"/>
                </a:lnTo>
                <a:lnTo>
                  <a:pt x="120446" y="32231"/>
                </a:lnTo>
                <a:lnTo>
                  <a:pt x="144160" y="32538"/>
                </a:lnTo>
                <a:lnTo>
                  <a:pt x="169076" y="30966"/>
                </a:lnTo>
                <a:lnTo>
                  <a:pt x="193458" y="27897"/>
                </a:lnTo>
                <a:lnTo>
                  <a:pt x="217828" y="27291"/>
                </a:lnTo>
                <a:lnTo>
                  <a:pt x="238242" y="26581"/>
                </a:lnTo>
                <a:lnTo>
                  <a:pt x="259612" y="23414"/>
                </a:lnTo>
                <a:lnTo>
                  <a:pt x="281264" y="22207"/>
                </a:lnTo>
                <a:lnTo>
                  <a:pt x="303000" y="21850"/>
                </a:lnTo>
                <a:lnTo>
                  <a:pt x="324761" y="21744"/>
                </a:lnTo>
                <a:lnTo>
                  <a:pt x="346529" y="21712"/>
                </a:lnTo>
                <a:lnTo>
                  <a:pt x="368905" y="21703"/>
                </a:lnTo>
                <a:lnTo>
                  <a:pt x="393812" y="21700"/>
                </a:lnTo>
                <a:lnTo>
                  <a:pt x="416781" y="21699"/>
                </a:lnTo>
                <a:lnTo>
                  <a:pt x="439512" y="22304"/>
                </a:lnTo>
                <a:lnTo>
                  <a:pt x="464524" y="25440"/>
                </a:lnTo>
                <a:lnTo>
                  <a:pt x="488130" y="26637"/>
                </a:lnTo>
                <a:lnTo>
                  <a:pt x="514006" y="26992"/>
                </a:lnTo>
                <a:lnTo>
                  <a:pt x="540824" y="27702"/>
                </a:lnTo>
                <a:lnTo>
                  <a:pt x="567920" y="30869"/>
                </a:lnTo>
                <a:lnTo>
                  <a:pt x="595100" y="32076"/>
                </a:lnTo>
                <a:lnTo>
                  <a:pt x="613234" y="32359"/>
                </a:lnTo>
                <a:lnTo>
                  <a:pt x="632986" y="32484"/>
                </a:lnTo>
                <a:lnTo>
                  <a:pt x="653256" y="32540"/>
                </a:lnTo>
                <a:lnTo>
                  <a:pt x="672343" y="32565"/>
                </a:lnTo>
                <a:lnTo>
                  <a:pt x="692519" y="32576"/>
                </a:lnTo>
                <a:lnTo>
                  <a:pt x="713581" y="32581"/>
                </a:lnTo>
                <a:lnTo>
                  <a:pt x="735037" y="32583"/>
                </a:lnTo>
                <a:lnTo>
                  <a:pt x="756669" y="30971"/>
                </a:lnTo>
                <a:lnTo>
                  <a:pt x="777773" y="28844"/>
                </a:lnTo>
                <a:lnTo>
                  <a:pt x="797232" y="27898"/>
                </a:lnTo>
                <a:lnTo>
                  <a:pt x="819186" y="27478"/>
                </a:lnTo>
                <a:lnTo>
                  <a:pt x="841844" y="27291"/>
                </a:lnTo>
                <a:lnTo>
                  <a:pt x="861994" y="27208"/>
                </a:lnTo>
                <a:lnTo>
                  <a:pt x="884254" y="27171"/>
                </a:lnTo>
                <a:lnTo>
                  <a:pt x="907654" y="27155"/>
                </a:lnTo>
                <a:lnTo>
                  <a:pt x="930149" y="27148"/>
                </a:lnTo>
                <a:lnTo>
                  <a:pt x="952242" y="27144"/>
                </a:lnTo>
                <a:lnTo>
                  <a:pt x="974156" y="27143"/>
                </a:lnTo>
                <a:lnTo>
                  <a:pt x="995991" y="27142"/>
                </a:lnTo>
                <a:lnTo>
                  <a:pt x="1019404" y="27142"/>
                </a:lnTo>
                <a:lnTo>
                  <a:pt x="1045130" y="27142"/>
                </a:lnTo>
                <a:lnTo>
                  <a:pt x="1059610" y="27142"/>
                </a:lnTo>
                <a:lnTo>
                  <a:pt x="1074707" y="27142"/>
                </a:lnTo>
                <a:lnTo>
                  <a:pt x="1089609" y="26537"/>
                </a:lnTo>
                <a:lnTo>
                  <a:pt x="1104382" y="25529"/>
                </a:lnTo>
                <a:lnTo>
                  <a:pt x="1119069" y="24252"/>
                </a:lnTo>
                <a:lnTo>
                  <a:pt x="1133698" y="23401"/>
                </a:lnTo>
                <a:lnTo>
                  <a:pt x="1148289" y="22834"/>
                </a:lnTo>
                <a:lnTo>
                  <a:pt x="1162854" y="22456"/>
                </a:lnTo>
                <a:lnTo>
                  <a:pt x="1176798" y="22203"/>
                </a:lnTo>
                <a:lnTo>
                  <a:pt x="1203580" y="21923"/>
                </a:lnTo>
                <a:lnTo>
                  <a:pt x="1229594" y="20186"/>
                </a:lnTo>
                <a:lnTo>
                  <a:pt x="1255267" y="18003"/>
                </a:lnTo>
                <a:lnTo>
                  <a:pt x="1280788" y="17032"/>
                </a:lnTo>
                <a:lnTo>
                  <a:pt x="1307855" y="16601"/>
                </a:lnTo>
                <a:lnTo>
                  <a:pt x="1321846" y="16486"/>
                </a:lnTo>
                <a:lnTo>
                  <a:pt x="1336011" y="15805"/>
                </a:lnTo>
                <a:lnTo>
                  <a:pt x="1350293" y="14746"/>
                </a:lnTo>
                <a:lnTo>
                  <a:pt x="1364652" y="13435"/>
                </a:lnTo>
                <a:lnTo>
                  <a:pt x="1378458" y="12561"/>
                </a:lnTo>
                <a:lnTo>
                  <a:pt x="1405088" y="11590"/>
                </a:lnTo>
                <a:lnTo>
                  <a:pt x="1418720" y="10726"/>
                </a:lnTo>
                <a:lnTo>
                  <a:pt x="1432647" y="9546"/>
                </a:lnTo>
                <a:lnTo>
                  <a:pt x="1446769" y="8154"/>
                </a:lnTo>
                <a:lnTo>
                  <a:pt x="1473749" y="6608"/>
                </a:lnTo>
                <a:lnTo>
                  <a:pt x="1500457" y="5920"/>
                </a:lnTo>
                <a:lnTo>
                  <a:pt x="1514352" y="5737"/>
                </a:lnTo>
                <a:lnTo>
                  <a:pt x="1528454" y="5615"/>
                </a:lnTo>
                <a:lnTo>
                  <a:pt x="1555411" y="7092"/>
                </a:lnTo>
                <a:lnTo>
                  <a:pt x="1582108" y="9159"/>
                </a:lnTo>
                <a:lnTo>
                  <a:pt x="1596000" y="9711"/>
                </a:lnTo>
                <a:lnTo>
                  <a:pt x="1610100" y="10078"/>
                </a:lnTo>
                <a:lnTo>
                  <a:pt x="1637055" y="10487"/>
                </a:lnTo>
                <a:lnTo>
                  <a:pt x="1663751" y="11273"/>
                </a:lnTo>
                <a:lnTo>
                  <a:pt x="1677643" y="12329"/>
                </a:lnTo>
                <a:lnTo>
                  <a:pt x="1691743" y="13638"/>
                </a:lnTo>
                <a:lnTo>
                  <a:pt x="1705981" y="14511"/>
                </a:lnTo>
                <a:lnTo>
                  <a:pt x="1720311" y="15093"/>
                </a:lnTo>
                <a:lnTo>
                  <a:pt x="1734702" y="15480"/>
                </a:lnTo>
                <a:lnTo>
                  <a:pt x="1749135" y="15739"/>
                </a:lnTo>
                <a:lnTo>
                  <a:pt x="1763594" y="15911"/>
                </a:lnTo>
                <a:lnTo>
                  <a:pt x="1778072" y="16026"/>
                </a:lnTo>
                <a:lnTo>
                  <a:pt x="1792562" y="16103"/>
                </a:lnTo>
                <a:lnTo>
                  <a:pt x="1807060" y="16154"/>
                </a:lnTo>
                <a:lnTo>
                  <a:pt x="1821564" y="16188"/>
                </a:lnTo>
                <a:lnTo>
                  <a:pt x="1836071" y="16211"/>
                </a:lnTo>
                <a:lnTo>
                  <a:pt x="1850580" y="16226"/>
                </a:lnTo>
                <a:lnTo>
                  <a:pt x="1865091" y="16236"/>
                </a:lnTo>
                <a:lnTo>
                  <a:pt x="1880208" y="16243"/>
                </a:lnTo>
                <a:lnTo>
                  <a:pt x="1895729" y="16247"/>
                </a:lnTo>
                <a:lnTo>
                  <a:pt x="1911519" y="16250"/>
                </a:lnTo>
                <a:lnTo>
                  <a:pt x="1926884" y="16252"/>
                </a:lnTo>
                <a:lnTo>
                  <a:pt x="1941966" y="16254"/>
                </a:lnTo>
                <a:lnTo>
                  <a:pt x="1956858" y="16254"/>
                </a:lnTo>
                <a:lnTo>
                  <a:pt x="1972229" y="15650"/>
                </a:lnTo>
                <a:lnTo>
                  <a:pt x="1987919" y="14643"/>
                </a:lnTo>
                <a:lnTo>
                  <a:pt x="2003822" y="13366"/>
                </a:lnTo>
                <a:lnTo>
                  <a:pt x="2019262" y="13120"/>
                </a:lnTo>
                <a:lnTo>
                  <a:pt x="2034394" y="13561"/>
                </a:lnTo>
                <a:lnTo>
                  <a:pt x="2049319" y="14459"/>
                </a:lnTo>
                <a:lnTo>
                  <a:pt x="2064108" y="15058"/>
                </a:lnTo>
                <a:lnTo>
                  <a:pt x="2078805" y="15458"/>
                </a:lnTo>
                <a:lnTo>
                  <a:pt x="2093441" y="15724"/>
                </a:lnTo>
                <a:lnTo>
                  <a:pt x="2108642" y="15901"/>
                </a:lnTo>
                <a:lnTo>
                  <a:pt x="2124218" y="16020"/>
                </a:lnTo>
                <a:lnTo>
                  <a:pt x="2140045" y="16098"/>
                </a:lnTo>
                <a:lnTo>
                  <a:pt x="2156040" y="16151"/>
                </a:lnTo>
                <a:lnTo>
                  <a:pt x="2172145" y="16186"/>
                </a:lnTo>
                <a:lnTo>
                  <a:pt x="2188325" y="16209"/>
                </a:lnTo>
                <a:lnTo>
                  <a:pt x="2204555" y="16225"/>
                </a:lnTo>
                <a:lnTo>
                  <a:pt x="2220817" y="16235"/>
                </a:lnTo>
                <a:lnTo>
                  <a:pt x="2237102" y="16242"/>
                </a:lnTo>
                <a:lnTo>
                  <a:pt x="2252796" y="16247"/>
                </a:lnTo>
                <a:lnTo>
                  <a:pt x="2268097" y="16250"/>
                </a:lnTo>
                <a:lnTo>
                  <a:pt x="2283136" y="16252"/>
                </a:lnTo>
                <a:lnTo>
                  <a:pt x="2298605" y="16253"/>
                </a:lnTo>
                <a:lnTo>
                  <a:pt x="2314360" y="16254"/>
                </a:lnTo>
                <a:lnTo>
                  <a:pt x="2330307" y="16255"/>
                </a:lnTo>
                <a:lnTo>
                  <a:pt x="2346380" y="16255"/>
                </a:lnTo>
                <a:lnTo>
                  <a:pt x="2362539" y="16256"/>
                </a:lnTo>
                <a:lnTo>
                  <a:pt x="2378754" y="16256"/>
                </a:lnTo>
                <a:lnTo>
                  <a:pt x="2395008" y="16256"/>
                </a:lnTo>
                <a:lnTo>
                  <a:pt x="2411286" y="16256"/>
                </a:lnTo>
                <a:lnTo>
                  <a:pt x="2427581" y="16256"/>
                </a:lnTo>
                <a:lnTo>
                  <a:pt x="2443887" y="16256"/>
                </a:lnTo>
                <a:lnTo>
                  <a:pt x="2460201" y="16256"/>
                </a:lnTo>
                <a:lnTo>
                  <a:pt x="2476519" y="16256"/>
                </a:lnTo>
                <a:lnTo>
                  <a:pt x="2492841" y="16256"/>
                </a:lnTo>
                <a:lnTo>
                  <a:pt x="2509165" y="16256"/>
                </a:lnTo>
                <a:lnTo>
                  <a:pt x="2525491" y="16256"/>
                </a:lnTo>
                <a:lnTo>
                  <a:pt x="2541818" y="16256"/>
                </a:lnTo>
                <a:lnTo>
                  <a:pt x="2558145" y="16256"/>
                </a:lnTo>
                <a:lnTo>
                  <a:pt x="2574473" y="16256"/>
                </a:lnTo>
                <a:lnTo>
                  <a:pt x="2590800" y="16256"/>
                </a:lnTo>
                <a:lnTo>
                  <a:pt x="2607129" y="16256"/>
                </a:lnTo>
                <a:lnTo>
                  <a:pt x="2623457" y="16256"/>
                </a:lnTo>
                <a:lnTo>
                  <a:pt x="2640390" y="15651"/>
                </a:lnTo>
                <a:lnTo>
                  <a:pt x="2657726" y="14643"/>
                </a:lnTo>
                <a:lnTo>
                  <a:pt x="2675332" y="13367"/>
                </a:lnTo>
                <a:lnTo>
                  <a:pt x="2693117" y="12515"/>
                </a:lnTo>
                <a:lnTo>
                  <a:pt x="2711020" y="11948"/>
                </a:lnTo>
                <a:lnTo>
                  <a:pt x="2729004" y="11570"/>
                </a:lnTo>
                <a:lnTo>
                  <a:pt x="2746435" y="11318"/>
                </a:lnTo>
                <a:lnTo>
                  <a:pt x="2763500" y="11149"/>
                </a:lnTo>
                <a:lnTo>
                  <a:pt x="2780319" y="11037"/>
                </a:lnTo>
                <a:lnTo>
                  <a:pt x="2797579" y="10358"/>
                </a:lnTo>
                <a:lnTo>
                  <a:pt x="2815133" y="9300"/>
                </a:lnTo>
                <a:lnTo>
                  <a:pt x="2832884" y="7990"/>
                </a:lnTo>
                <a:lnTo>
                  <a:pt x="2850160" y="7117"/>
                </a:lnTo>
                <a:lnTo>
                  <a:pt x="2867121" y="6535"/>
                </a:lnTo>
                <a:lnTo>
                  <a:pt x="2883871" y="6147"/>
                </a:lnTo>
                <a:lnTo>
                  <a:pt x="2900481" y="5283"/>
                </a:lnTo>
                <a:lnTo>
                  <a:pt x="2916997" y="4103"/>
                </a:lnTo>
                <a:lnTo>
                  <a:pt x="2933450" y="2711"/>
                </a:lnTo>
                <a:lnTo>
                  <a:pt x="2949862" y="1783"/>
                </a:lnTo>
                <a:lnTo>
                  <a:pt x="2966246" y="1165"/>
                </a:lnTo>
                <a:lnTo>
                  <a:pt x="2982611" y="752"/>
                </a:lnTo>
                <a:lnTo>
                  <a:pt x="2998964" y="477"/>
                </a:lnTo>
                <a:lnTo>
                  <a:pt x="3015309" y="294"/>
                </a:lnTo>
                <a:lnTo>
                  <a:pt x="3031649" y="172"/>
                </a:lnTo>
                <a:lnTo>
                  <a:pt x="3047380" y="90"/>
                </a:lnTo>
                <a:lnTo>
                  <a:pt x="3062706" y="36"/>
                </a:lnTo>
                <a:lnTo>
                  <a:pt x="3077761" y="0"/>
                </a:lnTo>
                <a:lnTo>
                  <a:pt x="3093240" y="581"/>
                </a:lnTo>
                <a:lnTo>
                  <a:pt x="3109003" y="1573"/>
                </a:lnTo>
                <a:lnTo>
                  <a:pt x="3124954" y="2839"/>
                </a:lnTo>
                <a:lnTo>
                  <a:pt x="3141031" y="3682"/>
                </a:lnTo>
                <a:lnTo>
                  <a:pt x="3157192" y="4245"/>
                </a:lnTo>
                <a:lnTo>
                  <a:pt x="3173409" y="4620"/>
                </a:lnTo>
                <a:lnTo>
                  <a:pt x="3189058" y="5475"/>
                </a:lnTo>
                <a:lnTo>
                  <a:pt x="3204329" y="6650"/>
                </a:lnTo>
                <a:lnTo>
                  <a:pt x="3219348" y="8037"/>
                </a:lnTo>
                <a:lnTo>
                  <a:pt x="3235407" y="8963"/>
                </a:lnTo>
                <a:lnTo>
                  <a:pt x="3252162" y="9580"/>
                </a:lnTo>
                <a:lnTo>
                  <a:pt x="3269379" y="9991"/>
                </a:lnTo>
                <a:lnTo>
                  <a:pt x="3286300" y="10265"/>
                </a:lnTo>
                <a:lnTo>
                  <a:pt x="3303024" y="10448"/>
                </a:lnTo>
                <a:lnTo>
                  <a:pt x="3319616" y="10570"/>
                </a:lnTo>
                <a:lnTo>
                  <a:pt x="3336120" y="10651"/>
                </a:lnTo>
                <a:lnTo>
                  <a:pt x="3352565" y="10705"/>
                </a:lnTo>
                <a:lnTo>
                  <a:pt x="3368972" y="10741"/>
                </a:lnTo>
                <a:lnTo>
                  <a:pt x="3384748" y="10765"/>
                </a:lnTo>
                <a:lnTo>
                  <a:pt x="3400103" y="10781"/>
                </a:lnTo>
                <a:lnTo>
                  <a:pt x="3415178" y="10792"/>
                </a:lnTo>
                <a:lnTo>
                  <a:pt x="3429462" y="11404"/>
                </a:lnTo>
                <a:lnTo>
                  <a:pt x="3456621" y="13696"/>
                </a:lnTo>
                <a:lnTo>
                  <a:pt x="3470395" y="14550"/>
                </a:lnTo>
                <a:lnTo>
                  <a:pt x="3484415" y="15119"/>
                </a:lnTo>
                <a:lnTo>
                  <a:pt x="3498600" y="15498"/>
                </a:lnTo>
                <a:lnTo>
                  <a:pt x="3525651" y="15919"/>
                </a:lnTo>
                <a:lnTo>
                  <a:pt x="3551784" y="16106"/>
                </a:lnTo>
                <a:lnTo>
                  <a:pt x="3577510" y="16190"/>
                </a:lnTo>
                <a:lnTo>
                  <a:pt x="3601443" y="16227"/>
                </a:lnTo>
                <a:lnTo>
                  <a:pt x="3624174" y="16243"/>
                </a:lnTo>
                <a:lnTo>
                  <a:pt x="3646372" y="16250"/>
                </a:lnTo>
                <a:lnTo>
                  <a:pt x="3668333" y="16254"/>
                </a:lnTo>
                <a:lnTo>
                  <a:pt x="3688980" y="16255"/>
                </a:lnTo>
                <a:lnTo>
                  <a:pt x="3714203" y="16256"/>
                </a:lnTo>
                <a:lnTo>
                  <a:pt x="3741173" y="16256"/>
                </a:lnTo>
                <a:lnTo>
                  <a:pt x="3768033" y="16861"/>
                </a:lnTo>
                <a:lnTo>
                  <a:pt x="3777224" y="21633"/>
                </a:lnTo>
                <a:lnTo>
                  <a:pt x="3774418" y="24569"/>
                </a:lnTo>
                <a:lnTo>
                  <a:pt x="3771406" y="25998"/>
                </a:lnTo>
                <a:lnTo>
                  <a:pt x="3769756" y="26380"/>
                </a:lnTo>
                <a:lnTo>
                  <a:pt x="3748706" y="39337"/>
                </a:lnTo>
                <a:lnTo>
                  <a:pt x="3722409" y="53876"/>
                </a:lnTo>
                <a:lnTo>
                  <a:pt x="3712028" y="59799"/>
                </a:lnTo>
              </a:path>
            </a:pathLst>
          </a:cu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SMARTInkShape-Group22"/>
          <p:cNvGrpSpPr/>
          <p:nvPr/>
        </p:nvGrpSpPr>
        <p:grpSpPr>
          <a:xfrm>
            <a:off x="7598228" y="3371916"/>
            <a:ext cx="783773" cy="1156525"/>
            <a:chOff x="7598228" y="3371916"/>
            <a:chExt cx="783773" cy="1156525"/>
          </a:xfrm>
        </p:grpSpPr>
        <p:sp>
          <p:nvSpPr>
            <p:cNvPr id="12" name="SMARTInkShape-4"/>
            <p:cNvSpPr/>
            <p:nvPr>
              <p:custDataLst>
                <p:tags r:id="rId8"/>
              </p:custDataLst>
            </p:nvPr>
          </p:nvSpPr>
          <p:spPr>
            <a:xfrm>
              <a:off x="7701643" y="3502498"/>
              <a:ext cx="549730" cy="1025943"/>
            </a:xfrm>
            <a:custGeom>
              <a:avLst/>
              <a:gdLst/>
              <a:ahLst/>
              <a:cxnLst/>
              <a:rect l="0" t="0" r="0" b="0"/>
              <a:pathLst>
                <a:path w="549730" h="1025943">
                  <a:moveTo>
                    <a:pt x="0" y="5424"/>
                  </a:moveTo>
                  <a:lnTo>
                    <a:pt x="0" y="5424"/>
                  </a:lnTo>
                  <a:lnTo>
                    <a:pt x="0" y="0"/>
                  </a:lnTo>
                  <a:lnTo>
                    <a:pt x="4950" y="4330"/>
                  </a:lnTo>
                  <a:lnTo>
                    <a:pt x="23260" y="18554"/>
                  </a:lnTo>
                  <a:lnTo>
                    <a:pt x="43232" y="42869"/>
                  </a:lnTo>
                  <a:lnTo>
                    <a:pt x="56822" y="64429"/>
                  </a:lnTo>
                  <a:lnTo>
                    <a:pt x="75028" y="89699"/>
                  </a:lnTo>
                  <a:lnTo>
                    <a:pt x="86565" y="107387"/>
                  </a:lnTo>
                  <a:lnTo>
                    <a:pt x="97740" y="128553"/>
                  </a:lnTo>
                  <a:lnTo>
                    <a:pt x="109359" y="151467"/>
                  </a:lnTo>
                  <a:lnTo>
                    <a:pt x="122586" y="173746"/>
                  </a:lnTo>
                  <a:lnTo>
                    <a:pt x="134916" y="195743"/>
                  </a:lnTo>
                  <a:lnTo>
                    <a:pt x="147048" y="218219"/>
                  </a:lnTo>
                  <a:lnTo>
                    <a:pt x="160503" y="242320"/>
                  </a:lnTo>
                  <a:lnTo>
                    <a:pt x="172935" y="268755"/>
                  </a:lnTo>
                  <a:lnTo>
                    <a:pt x="178790" y="282578"/>
                  </a:lnTo>
                  <a:lnTo>
                    <a:pt x="193359" y="309226"/>
                  </a:lnTo>
                  <a:lnTo>
                    <a:pt x="209308" y="335785"/>
                  </a:lnTo>
                  <a:lnTo>
                    <a:pt x="216949" y="349641"/>
                  </a:lnTo>
                  <a:lnTo>
                    <a:pt x="224461" y="363716"/>
                  </a:lnTo>
                  <a:lnTo>
                    <a:pt x="231888" y="377937"/>
                  </a:lnTo>
                  <a:lnTo>
                    <a:pt x="239259" y="392257"/>
                  </a:lnTo>
                  <a:lnTo>
                    <a:pt x="246591" y="406641"/>
                  </a:lnTo>
                  <a:lnTo>
                    <a:pt x="253899" y="421068"/>
                  </a:lnTo>
                  <a:lnTo>
                    <a:pt x="261190" y="435525"/>
                  </a:lnTo>
                  <a:lnTo>
                    <a:pt x="268469" y="450000"/>
                  </a:lnTo>
                  <a:lnTo>
                    <a:pt x="275741" y="464489"/>
                  </a:lnTo>
                  <a:lnTo>
                    <a:pt x="283008" y="478986"/>
                  </a:lnTo>
                  <a:lnTo>
                    <a:pt x="290272" y="493489"/>
                  </a:lnTo>
                  <a:lnTo>
                    <a:pt x="297534" y="507996"/>
                  </a:lnTo>
                  <a:lnTo>
                    <a:pt x="304794" y="522505"/>
                  </a:lnTo>
                  <a:lnTo>
                    <a:pt x="312053" y="537016"/>
                  </a:lnTo>
                  <a:lnTo>
                    <a:pt x="319312" y="552133"/>
                  </a:lnTo>
                  <a:lnTo>
                    <a:pt x="326569" y="567653"/>
                  </a:lnTo>
                  <a:lnTo>
                    <a:pt x="333828" y="583443"/>
                  </a:lnTo>
                  <a:lnTo>
                    <a:pt x="341085" y="598204"/>
                  </a:lnTo>
                  <a:lnTo>
                    <a:pt x="348342" y="612277"/>
                  </a:lnTo>
                  <a:lnTo>
                    <a:pt x="355599" y="625892"/>
                  </a:lnTo>
                  <a:lnTo>
                    <a:pt x="363462" y="640412"/>
                  </a:lnTo>
                  <a:lnTo>
                    <a:pt x="371726" y="655535"/>
                  </a:lnTo>
                  <a:lnTo>
                    <a:pt x="380261" y="671060"/>
                  </a:lnTo>
                  <a:lnTo>
                    <a:pt x="387764" y="686248"/>
                  </a:lnTo>
                  <a:lnTo>
                    <a:pt x="394581" y="701211"/>
                  </a:lnTo>
                  <a:lnTo>
                    <a:pt x="400940" y="716025"/>
                  </a:lnTo>
                  <a:lnTo>
                    <a:pt x="407598" y="730739"/>
                  </a:lnTo>
                  <a:lnTo>
                    <a:pt x="414455" y="745386"/>
                  </a:lnTo>
                  <a:lnTo>
                    <a:pt x="421446" y="759989"/>
                  </a:lnTo>
                  <a:lnTo>
                    <a:pt x="427921" y="773958"/>
                  </a:lnTo>
                  <a:lnTo>
                    <a:pt x="439955" y="800767"/>
                  </a:lnTo>
                  <a:lnTo>
                    <a:pt x="451349" y="825181"/>
                  </a:lnTo>
                  <a:lnTo>
                    <a:pt x="462462" y="849336"/>
                  </a:lnTo>
                  <a:lnTo>
                    <a:pt x="473448" y="876199"/>
                  </a:lnTo>
                  <a:lnTo>
                    <a:pt x="484379" y="899427"/>
                  </a:lnTo>
                  <a:lnTo>
                    <a:pt x="494679" y="919830"/>
                  </a:lnTo>
                  <a:lnTo>
                    <a:pt x="503290" y="938977"/>
                  </a:lnTo>
                  <a:lnTo>
                    <a:pt x="514936" y="960978"/>
                  </a:lnTo>
                  <a:lnTo>
                    <a:pt x="529103" y="984061"/>
                  </a:lnTo>
                  <a:lnTo>
                    <a:pt x="541648" y="1008470"/>
                  </a:lnTo>
                  <a:lnTo>
                    <a:pt x="544109" y="1018325"/>
                  </a:lnTo>
                  <a:lnTo>
                    <a:pt x="545378" y="1019962"/>
                  </a:lnTo>
                  <a:lnTo>
                    <a:pt x="546828" y="1021054"/>
                  </a:lnTo>
                  <a:lnTo>
                    <a:pt x="548439" y="1023880"/>
                  </a:lnTo>
                  <a:lnTo>
                    <a:pt x="548869" y="1025480"/>
                  </a:lnTo>
                  <a:lnTo>
                    <a:pt x="549156" y="1025942"/>
                  </a:lnTo>
                  <a:lnTo>
                    <a:pt x="549346" y="1025646"/>
                  </a:lnTo>
                  <a:lnTo>
                    <a:pt x="549729" y="1017795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SMARTInkShape-5"/>
            <p:cNvSpPr/>
            <p:nvPr>
              <p:custDataLst>
                <p:tags r:id="rId9"/>
              </p:custDataLst>
            </p:nvPr>
          </p:nvSpPr>
          <p:spPr>
            <a:xfrm>
              <a:off x="7598228" y="3371916"/>
              <a:ext cx="783773" cy="968763"/>
            </a:xfrm>
            <a:custGeom>
              <a:avLst/>
              <a:gdLst/>
              <a:ahLst/>
              <a:cxnLst/>
              <a:rect l="0" t="0" r="0" b="0"/>
              <a:pathLst>
                <a:path w="783773" h="968763">
                  <a:moveTo>
                    <a:pt x="783772" y="5377"/>
                  </a:moveTo>
                  <a:lnTo>
                    <a:pt x="783772" y="5377"/>
                  </a:lnTo>
                  <a:lnTo>
                    <a:pt x="783772" y="0"/>
                  </a:lnTo>
                  <a:lnTo>
                    <a:pt x="769538" y="542"/>
                  </a:lnTo>
                  <a:lnTo>
                    <a:pt x="754357" y="5490"/>
                  </a:lnTo>
                  <a:lnTo>
                    <a:pt x="731244" y="17909"/>
                  </a:lnTo>
                  <a:lnTo>
                    <a:pt x="705850" y="33684"/>
                  </a:lnTo>
                  <a:lnTo>
                    <a:pt x="681528" y="54014"/>
                  </a:lnTo>
                  <a:lnTo>
                    <a:pt x="662130" y="70335"/>
                  </a:lnTo>
                  <a:lnTo>
                    <a:pt x="641414" y="87667"/>
                  </a:lnTo>
                  <a:lnTo>
                    <a:pt x="620716" y="106660"/>
                  </a:lnTo>
                  <a:lnTo>
                    <a:pt x="601437" y="129212"/>
                  </a:lnTo>
                  <a:lnTo>
                    <a:pt x="581177" y="153346"/>
                  </a:lnTo>
                  <a:lnTo>
                    <a:pt x="559473" y="178184"/>
                  </a:lnTo>
                  <a:lnTo>
                    <a:pt x="535716" y="203334"/>
                  </a:lnTo>
                  <a:lnTo>
                    <a:pt x="511045" y="230235"/>
                  </a:lnTo>
                  <a:lnTo>
                    <a:pt x="498540" y="244183"/>
                  </a:lnTo>
                  <a:lnTo>
                    <a:pt x="485970" y="258924"/>
                  </a:lnTo>
                  <a:lnTo>
                    <a:pt x="473356" y="274194"/>
                  </a:lnTo>
                  <a:lnTo>
                    <a:pt x="460714" y="289817"/>
                  </a:lnTo>
                  <a:lnTo>
                    <a:pt x="448657" y="305070"/>
                  </a:lnTo>
                  <a:lnTo>
                    <a:pt x="436991" y="320077"/>
                  </a:lnTo>
                  <a:lnTo>
                    <a:pt x="425585" y="334920"/>
                  </a:lnTo>
                  <a:lnTo>
                    <a:pt x="413142" y="350258"/>
                  </a:lnTo>
                  <a:lnTo>
                    <a:pt x="400009" y="365926"/>
                  </a:lnTo>
                  <a:lnTo>
                    <a:pt x="386416" y="381815"/>
                  </a:lnTo>
                  <a:lnTo>
                    <a:pt x="373120" y="397850"/>
                  </a:lnTo>
                  <a:lnTo>
                    <a:pt x="360023" y="413982"/>
                  </a:lnTo>
                  <a:lnTo>
                    <a:pt x="347058" y="430181"/>
                  </a:lnTo>
                  <a:lnTo>
                    <a:pt x="334787" y="445818"/>
                  </a:lnTo>
                  <a:lnTo>
                    <a:pt x="322977" y="461080"/>
                  </a:lnTo>
                  <a:lnTo>
                    <a:pt x="311475" y="476093"/>
                  </a:lnTo>
                  <a:lnTo>
                    <a:pt x="299574" y="490940"/>
                  </a:lnTo>
                  <a:lnTo>
                    <a:pt x="287406" y="505676"/>
                  </a:lnTo>
                  <a:lnTo>
                    <a:pt x="275062" y="520338"/>
                  </a:lnTo>
                  <a:lnTo>
                    <a:pt x="263203" y="535556"/>
                  </a:lnTo>
                  <a:lnTo>
                    <a:pt x="251669" y="551144"/>
                  </a:lnTo>
                  <a:lnTo>
                    <a:pt x="240351" y="566979"/>
                  </a:lnTo>
                  <a:lnTo>
                    <a:pt x="229176" y="582373"/>
                  </a:lnTo>
                  <a:lnTo>
                    <a:pt x="218100" y="597475"/>
                  </a:lnTo>
                  <a:lnTo>
                    <a:pt x="207085" y="612380"/>
                  </a:lnTo>
                  <a:lnTo>
                    <a:pt x="196719" y="626550"/>
                  </a:lnTo>
                  <a:lnTo>
                    <a:pt x="177138" y="653584"/>
                  </a:lnTo>
                  <a:lnTo>
                    <a:pt x="159967" y="679710"/>
                  </a:lnTo>
                  <a:lnTo>
                    <a:pt x="144273" y="705433"/>
                  </a:lnTo>
                  <a:lnTo>
                    <a:pt x="129234" y="730976"/>
                  </a:lnTo>
                  <a:lnTo>
                    <a:pt x="114487" y="754827"/>
                  </a:lnTo>
                  <a:lnTo>
                    <a:pt x="100474" y="777523"/>
                  </a:lnTo>
                  <a:lnTo>
                    <a:pt x="88198" y="799705"/>
                  </a:lnTo>
                  <a:lnTo>
                    <a:pt x="76695" y="820047"/>
                  </a:lnTo>
                  <a:lnTo>
                    <a:pt x="60019" y="846886"/>
                  </a:lnTo>
                  <a:lnTo>
                    <a:pt x="45200" y="870159"/>
                  </a:lnTo>
                  <a:lnTo>
                    <a:pt x="34760" y="892376"/>
                  </a:lnTo>
                  <a:lnTo>
                    <a:pt x="22927" y="918665"/>
                  </a:lnTo>
                  <a:lnTo>
                    <a:pt x="9332" y="944761"/>
                  </a:lnTo>
                  <a:lnTo>
                    <a:pt x="733" y="962467"/>
                  </a:lnTo>
                  <a:lnTo>
                    <a:pt x="0" y="968762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61930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571440"/>
            <a:ext cx="48399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Gradient descent algorithm</a:t>
            </a:r>
            <a:endParaRPr lang="en-US" sz="3200" b="1" dirty="0"/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882" y="1476756"/>
            <a:ext cx="3513582" cy="138303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1555" y="1975867"/>
            <a:ext cx="2790845" cy="61232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286000" y="2724150"/>
            <a:ext cx="2122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>
                <a:solidFill>
                  <a:srgbClr val="FF0000"/>
                </a:solidFill>
              </a:rPr>
              <a:t>α</a:t>
            </a:r>
            <a:r>
              <a:rPr lang="en-US" dirty="0" smtClean="0"/>
              <a:t> is the learning rate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2438400" y="2339069"/>
            <a:ext cx="289941" cy="38683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2819400" y="1809750"/>
            <a:ext cx="1752600" cy="77843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4408953" y="2588187"/>
            <a:ext cx="620247" cy="66936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981555" y="3181958"/>
            <a:ext cx="1111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derivative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SMARTInkShape-6"/>
          <p:cNvSpPr/>
          <p:nvPr>
            <p:custDataLst>
              <p:tags r:id="rId3"/>
            </p:custDataLst>
          </p:nvPr>
        </p:nvSpPr>
        <p:spPr>
          <a:xfrm>
            <a:off x="8164286" y="144236"/>
            <a:ext cx="1" cy="95"/>
          </a:xfrm>
          <a:custGeom>
            <a:avLst/>
            <a:gdLst/>
            <a:ahLst/>
            <a:cxnLst/>
            <a:rect l="0" t="0" r="0" b="0"/>
            <a:pathLst>
              <a:path w="1" h="95">
                <a:moveTo>
                  <a:pt x="0" y="0"/>
                </a:moveTo>
                <a:lnTo>
                  <a:pt x="0" y="0"/>
                </a:lnTo>
                <a:lnTo>
                  <a:pt x="0" y="94"/>
                </a:lnTo>
              </a:path>
            </a:pathLst>
          </a:cu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MARTInkShape-7"/>
          <p:cNvSpPr/>
          <p:nvPr>
            <p:custDataLst>
              <p:tags r:id="rId4"/>
            </p:custDataLst>
          </p:nvPr>
        </p:nvSpPr>
        <p:spPr>
          <a:xfrm>
            <a:off x="2530997" y="1978481"/>
            <a:ext cx="326498" cy="495299"/>
          </a:xfrm>
          <a:custGeom>
            <a:avLst/>
            <a:gdLst/>
            <a:ahLst/>
            <a:cxnLst/>
            <a:rect l="0" t="0" r="0" b="0"/>
            <a:pathLst>
              <a:path w="326498" h="495299">
                <a:moveTo>
                  <a:pt x="108789" y="446312"/>
                </a:moveTo>
                <a:lnTo>
                  <a:pt x="108789" y="446312"/>
                </a:lnTo>
                <a:lnTo>
                  <a:pt x="111678" y="446312"/>
                </a:lnTo>
                <a:lnTo>
                  <a:pt x="112529" y="446917"/>
                </a:lnTo>
                <a:lnTo>
                  <a:pt x="113097" y="447925"/>
                </a:lnTo>
                <a:lnTo>
                  <a:pt x="113475" y="449201"/>
                </a:lnTo>
                <a:lnTo>
                  <a:pt x="114332" y="450052"/>
                </a:lnTo>
                <a:lnTo>
                  <a:pt x="120053" y="453031"/>
                </a:lnTo>
                <a:lnTo>
                  <a:pt x="124117" y="456375"/>
                </a:lnTo>
                <a:lnTo>
                  <a:pt x="127710" y="456954"/>
                </a:lnTo>
                <a:lnTo>
                  <a:pt x="132605" y="457125"/>
                </a:lnTo>
                <a:lnTo>
                  <a:pt x="136106" y="458778"/>
                </a:lnTo>
                <a:lnTo>
                  <a:pt x="137886" y="460066"/>
                </a:lnTo>
                <a:lnTo>
                  <a:pt x="140282" y="460319"/>
                </a:lnTo>
                <a:lnTo>
                  <a:pt x="164731" y="457268"/>
                </a:lnTo>
                <a:lnTo>
                  <a:pt x="171147" y="456624"/>
                </a:lnTo>
                <a:lnTo>
                  <a:pt x="194301" y="450480"/>
                </a:lnTo>
                <a:lnTo>
                  <a:pt x="219006" y="437191"/>
                </a:lnTo>
                <a:lnTo>
                  <a:pt x="243276" y="422724"/>
                </a:lnTo>
                <a:lnTo>
                  <a:pt x="248793" y="417484"/>
                </a:lnTo>
                <a:lnTo>
                  <a:pt x="268420" y="392689"/>
                </a:lnTo>
                <a:lnTo>
                  <a:pt x="293746" y="368529"/>
                </a:lnTo>
                <a:lnTo>
                  <a:pt x="297647" y="360370"/>
                </a:lnTo>
                <a:lnTo>
                  <a:pt x="298194" y="358174"/>
                </a:lnTo>
                <a:lnTo>
                  <a:pt x="299164" y="356711"/>
                </a:lnTo>
                <a:lnTo>
                  <a:pt x="300415" y="355735"/>
                </a:lnTo>
                <a:lnTo>
                  <a:pt x="303418" y="354046"/>
                </a:lnTo>
                <a:lnTo>
                  <a:pt x="306769" y="351280"/>
                </a:lnTo>
                <a:lnTo>
                  <a:pt x="308660" y="344808"/>
                </a:lnTo>
                <a:lnTo>
                  <a:pt x="311338" y="332578"/>
                </a:lnTo>
                <a:lnTo>
                  <a:pt x="321162" y="308677"/>
                </a:lnTo>
                <a:lnTo>
                  <a:pt x="325448" y="291050"/>
                </a:lnTo>
                <a:lnTo>
                  <a:pt x="326441" y="264323"/>
                </a:lnTo>
                <a:lnTo>
                  <a:pt x="325880" y="250270"/>
                </a:lnTo>
                <a:lnTo>
                  <a:pt x="321563" y="226329"/>
                </a:lnTo>
                <a:lnTo>
                  <a:pt x="320499" y="200087"/>
                </a:lnTo>
                <a:lnTo>
                  <a:pt x="315956" y="174199"/>
                </a:lnTo>
                <a:lnTo>
                  <a:pt x="316373" y="166925"/>
                </a:lnTo>
                <a:lnTo>
                  <a:pt x="320842" y="140773"/>
                </a:lnTo>
                <a:lnTo>
                  <a:pt x="326158" y="115811"/>
                </a:lnTo>
                <a:lnTo>
                  <a:pt x="326490" y="91163"/>
                </a:lnTo>
                <a:lnTo>
                  <a:pt x="326497" y="86276"/>
                </a:lnTo>
                <a:lnTo>
                  <a:pt x="324887" y="82088"/>
                </a:lnTo>
                <a:lnTo>
                  <a:pt x="317824" y="68887"/>
                </a:lnTo>
                <a:lnTo>
                  <a:pt x="315666" y="62205"/>
                </a:lnTo>
                <a:lnTo>
                  <a:pt x="313019" y="58287"/>
                </a:lnTo>
                <a:lnTo>
                  <a:pt x="303255" y="50239"/>
                </a:lnTo>
                <a:lnTo>
                  <a:pt x="299254" y="41628"/>
                </a:lnTo>
                <a:lnTo>
                  <a:pt x="281611" y="27312"/>
                </a:lnTo>
                <a:lnTo>
                  <a:pt x="262683" y="17948"/>
                </a:lnTo>
                <a:lnTo>
                  <a:pt x="251337" y="13757"/>
                </a:lnTo>
                <a:lnTo>
                  <a:pt x="241190" y="7710"/>
                </a:lnTo>
                <a:lnTo>
                  <a:pt x="229778" y="4276"/>
                </a:lnTo>
                <a:lnTo>
                  <a:pt x="227548" y="2850"/>
                </a:lnTo>
                <a:lnTo>
                  <a:pt x="218631" y="843"/>
                </a:lnTo>
                <a:lnTo>
                  <a:pt x="193797" y="20"/>
                </a:lnTo>
                <a:lnTo>
                  <a:pt x="178186" y="0"/>
                </a:lnTo>
                <a:lnTo>
                  <a:pt x="152208" y="11025"/>
                </a:lnTo>
                <a:lnTo>
                  <a:pt x="141409" y="17981"/>
                </a:lnTo>
                <a:lnTo>
                  <a:pt x="116044" y="34247"/>
                </a:lnTo>
                <a:lnTo>
                  <a:pt x="105160" y="42736"/>
                </a:lnTo>
                <a:lnTo>
                  <a:pt x="81238" y="66486"/>
                </a:lnTo>
                <a:lnTo>
                  <a:pt x="59773" y="91494"/>
                </a:lnTo>
                <a:lnTo>
                  <a:pt x="53138" y="99930"/>
                </a:lnTo>
                <a:lnTo>
                  <a:pt x="39452" y="127058"/>
                </a:lnTo>
                <a:lnTo>
                  <a:pt x="31330" y="142067"/>
                </a:lnTo>
                <a:lnTo>
                  <a:pt x="24807" y="168799"/>
                </a:lnTo>
                <a:lnTo>
                  <a:pt x="16191" y="195950"/>
                </a:lnTo>
                <a:lnTo>
                  <a:pt x="11879" y="217714"/>
                </a:lnTo>
                <a:lnTo>
                  <a:pt x="10422" y="240088"/>
                </a:lnTo>
                <a:lnTo>
                  <a:pt x="6551" y="265563"/>
                </a:lnTo>
                <a:lnTo>
                  <a:pt x="5607" y="288245"/>
                </a:lnTo>
                <a:lnTo>
                  <a:pt x="1680" y="310196"/>
                </a:lnTo>
                <a:lnTo>
                  <a:pt x="277" y="332003"/>
                </a:lnTo>
                <a:lnTo>
                  <a:pt x="0" y="353782"/>
                </a:lnTo>
                <a:lnTo>
                  <a:pt x="550" y="375554"/>
                </a:lnTo>
                <a:lnTo>
                  <a:pt x="4242" y="397326"/>
                </a:lnTo>
                <a:lnTo>
                  <a:pt x="6652" y="412042"/>
                </a:lnTo>
                <a:lnTo>
                  <a:pt x="9583" y="425675"/>
                </a:lnTo>
                <a:lnTo>
                  <a:pt x="12064" y="439593"/>
                </a:lnTo>
                <a:lnTo>
                  <a:pt x="18904" y="466194"/>
                </a:lnTo>
                <a:lnTo>
                  <a:pt x="26100" y="480769"/>
                </a:lnTo>
                <a:lnTo>
                  <a:pt x="38032" y="495298"/>
                </a:lnTo>
              </a:path>
            </a:pathLst>
          </a:cu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MARTInkShape-8"/>
          <p:cNvSpPr/>
          <p:nvPr>
            <p:custDataLst>
              <p:tags r:id="rId5"/>
            </p:custDataLst>
          </p:nvPr>
        </p:nvSpPr>
        <p:spPr>
          <a:xfrm>
            <a:off x="2819402" y="2609850"/>
            <a:ext cx="1730825" cy="48972"/>
          </a:xfrm>
          <a:custGeom>
            <a:avLst/>
            <a:gdLst/>
            <a:ahLst/>
            <a:cxnLst/>
            <a:rect l="0" t="0" r="0" b="0"/>
            <a:pathLst>
              <a:path w="1730825" h="48972">
                <a:moveTo>
                  <a:pt x="16327" y="32657"/>
                </a:moveTo>
                <a:lnTo>
                  <a:pt x="16327" y="32657"/>
                </a:lnTo>
                <a:lnTo>
                  <a:pt x="13437" y="29768"/>
                </a:lnTo>
                <a:lnTo>
                  <a:pt x="12019" y="26736"/>
                </a:lnTo>
                <a:lnTo>
                  <a:pt x="11640" y="25082"/>
                </a:lnTo>
                <a:lnTo>
                  <a:pt x="10783" y="23978"/>
                </a:lnTo>
                <a:lnTo>
                  <a:pt x="8218" y="22752"/>
                </a:lnTo>
                <a:lnTo>
                  <a:pt x="7293" y="21820"/>
                </a:lnTo>
                <a:lnTo>
                  <a:pt x="6264" y="19173"/>
                </a:lnTo>
                <a:lnTo>
                  <a:pt x="5384" y="18225"/>
                </a:lnTo>
                <a:lnTo>
                  <a:pt x="0" y="16329"/>
                </a:lnTo>
                <a:lnTo>
                  <a:pt x="26495" y="16329"/>
                </a:lnTo>
                <a:lnTo>
                  <a:pt x="50155" y="16329"/>
                </a:lnTo>
                <a:lnTo>
                  <a:pt x="77058" y="11642"/>
                </a:lnTo>
                <a:lnTo>
                  <a:pt x="100830" y="10985"/>
                </a:lnTo>
                <a:lnTo>
                  <a:pt x="124674" y="10906"/>
                </a:lnTo>
                <a:lnTo>
                  <a:pt x="147459" y="10890"/>
                </a:lnTo>
                <a:lnTo>
                  <a:pt x="173015" y="10887"/>
                </a:lnTo>
                <a:lnTo>
                  <a:pt x="195713" y="10886"/>
                </a:lnTo>
                <a:lnTo>
                  <a:pt x="222013" y="10886"/>
                </a:lnTo>
                <a:lnTo>
                  <a:pt x="243311" y="10281"/>
                </a:lnTo>
                <a:lnTo>
                  <a:pt x="264943" y="7145"/>
                </a:lnTo>
                <a:lnTo>
                  <a:pt x="286673" y="5947"/>
                </a:lnTo>
                <a:lnTo>
                  <a:pt x="309037" y="5592"/>
                </a:lnTo>
                <a:lnTo>
                  <a:pt x="333940" y="5487"/>
                </a:lnTo>
                <a:lnTo>
                  <a:pt x="356908" y="4851"/>
                </a:lnTo>
                <a:lnTo>
                  <a:pt x="379035" y="1706"/>
                </a:lnTo>
                <a:lnTo>
                  <a:pt x="400911" y="505"/>
                </a:lnTo>
                <a:lnTo>
                  <a:pt x="423318" y="150"/>
                </a:lnTo>
                <a:lnTo>
                  <a:pt x="448235" y="45"/>
                </a:lnTo>
                <a:lnTo>
                  <a:pt x="471207" y="13"/>
                </a:lnTo>
                <a:lnTo>
                  <a:pt x="493334" y="4"/>
                </a:lnTo>
                <a:lnTo>
                  <a:pt x="515211" y="606"/>
                </a:lnTo>
                <a:lnTo>
                  <a:pt x="537618" y="3741"/>
                </a:lnTo>
                <a:lnTo>
                  <a:pt x="562535" y="4939"/>
                </a:lnTo>
                <a:lnTo>
                  <a:pt x="585507" y="5898"/>
                </a:lnTo>
                <a:lnTo>
                  <a:pt x="607634" y="9744"/>
                </a:lnTo>
                <a:lnTo>
                  <a:pt x="629511" y="14109"/>
                </a:lnTo>
                <a:lnTo>
                  <a:pt x="651313" y="16275"/>
                </a:lnTo>
                <a:lnTo>
                  <a:pt x="673094" y="19874"/>
                </a:lnTo>
                <a:lnTo>
                  <a:pt x="695473" y="21814"/>
                </a:lnTo>
                <a:lnTo>
                  <a:pt x="720381" y="25346"/>
                </a:lnTo>
                <a:lnTo>
                  <a:pt x="743351" y="26661"/>
                </a:lnTo>
                <a:lnTo>
                  <a:pt x="766082" y="27655"/>
                </a:lnTo>
                <a:lnTo>
                  <a:pt x="791699" y="30906"/>
                </a:lnTo>
                <a:lnTo>
                  <a:pt x="817835" y="32138"/>
                </a:lnTo>
                <a:lnTo>
                  <a:pt x="841774" y="33108"/>
                </a:lnTo>
                <a:lnTo>
                  <a:pt x="867749" y="36352"/>
                </a:lnTo>
                <a:lnTo>
                  <a:pt x="893991" y="38187"/>
                </a:lnTo>
                <a:lnTo>
                  <a:pt x="917356" y="41687"/>
                </a:lnTo>
                <a:lnTo>
                  <a:pt x="940204" y="43598"/>
                </a:lnTo>
                <a:lnTo>
                  <a:pt x="965251" y="47120"/>
                </a:lnTo>
                <a:lnTo>
                  <a:pt x="988867" y="48433"/>
                </a:lnTo>
                <a:lnTo>
                  <a:pt x="1014141" y="48822"/>
                </a:lnTo>
                <a:lnTo>
                  <a:pt x="1037219" y="48937"/>
                </a:lnTo>
                <a:lnTo>
                  <a:pt x="1059983" y="48971"/>
                </a:lnTo>
                <a:lnTo>
                  <a:pt x="1085005" y="48377"/>
                </a:lnTo>
                <a:lnTo>
                  <a:pt x="1108613" y="45244"/>
                </a:lnTo>
                <a:lnTo>
                  <a:pt x="1133885" y="44047"/>
                </a:lnTo>
                <a:lnTo>
                  <a:pt x="1157567" y="43692"/>
                </a:lnTo>
                <a:lnTo>
                  <a:pt x="1182861" y="43587"/>
                </a:lnTo>
                <a:lnTo>
                  <a:pt x="1206550" y="42951"/>
                </a:lnTo>
                <a:lnTo>
                  <a:pt x="1231846" y="39806"/>
                </a:lnTo>
                <a:lnTo>
                  <a:pt x="1255536" y="38605"/>
                </a:lnTo>
                <a:lnTo>
                  <a:pt x="1280227" y="38250"/>
                </a:lnTo>
                <a:lnTo>
                  <a:pt x="1307050" y="38130"/>
                </a:lnTo>
                <a:lnTo>
                  <a:pt x="1329895" y="38109"/>
                </a:lnTo>
                <a:lnTo>
                  <a:pt x="1354202" y="36490"/>
                </a:lnTo>
                <a:lnTo>
                  <a:pt x="1378337" y="33793"/>
                </a:lnTo>
                <a:lnTo>
                  <a:pt x="1403026" y="31381"/>
                </a:lnTo>
                <a:lnTo>
                  <a:pt x="1427275" y="28449"/>
                </a:lnTo>
                <a:lnTo>
                  <a:pt x="1451998" y="25967"/>
                </a:lnTo>
                <a:lnTo>
                  <a:pt x="1476257" y="21402"/>
                </a:lnTo>
                <a:lnTo>
                  <a:pt x="1500982" y="17832"/>
                </a:lnTo>
                <a:lnTo>
                  <a:pt x="1523629" y="15161"/>
                </a:lnTo>
                <a:lnTo>
                  <a:pt x="1545660" y="12152"/>
                </a:lnTo>
                <a:lnTo>
                  <a:pt x="1567509" y="9649"/>
                </a:lnTo>
                <a:lnTo>
                  <a:pt x="1589303" y="6689"/>
                </a:lnTo>
                <a:lnTo>
                  <a:pt x="1615450" y="5689"/>
                </a:lnTo>
                <a:lnTo>
                  <a:pt x="1641221" y="5492"/>
                </a:lnTo>
                <a:lnTo>
                  <a:pt x="1662439" y="5453"/>
                </a:lnTo>
                <a:lnTo>
                  <a:pt x="1687977" y="5444"/>
                </a:lnTo>
                <a:lnTo>
                  <a:pt x="1714433" y="5443"/>
                </a:lnTo>
                <a:lnTo>
                  <a:pt x="1730824" y="5443"/>
                </a:lnTo>
                <a:lnTo>
                  <a:pt x="1727936" y="2554"/>
                </a:lnTo>
                <a:lnTo>
                  <a:pt x="1723293" y="1135"/>
                </a:lnTo>
                <a:lnTo>
                  <a:pt x="1714498" y="0"/>
                </a:lnTo>
              </a:path>
            </a:pathLst>
          </a:cu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MARTInkShape-9"/>
          <p:cNvSpPr/>
          <p:nvPr>
            <p:custDataLst>
              <p:tags r:id="rId6"/>
            </p:custDataLst>
          </p:nvPr>
        </p:nvSpPr>
        <p:spPr>
          <a:xfrm>
            <a:off x="5676900" y="351064"/>
            <a:ext cx="2122716" cy="1446050"/>
          </a:xfrm>
          <a:custGeom>
            <a:avLst/>
            <a:gdLst/>
            <a:ahLst/>
            <a:cxnLst/>
            <a:rect l="0" t="0" r="0" b="0"/>
            <a:pathLst>
              <a:path w="2122716" h="1446050">
                <a:moveTo>
                  <a:pt x="5443" y="97972"/>
                </a:moveTo>
                <a:lnTo>
                  <a:pt x="5443" y="97972"/>
                </a:lnTo>
                <a:lnTo>
                  <a:pt x="5443" y="93285"/>
                </a:lnTo>
                <a:lnTo>
                  <a:pt x="4838" y="93033"/>
                </a:lnTo>
                <a:lnTo>
                  <a:pt x="2553" y="92753"/>
                </a:lnTo>
                <a:lnTo>
                  <a:pt x="1702" y="92074"/>
                </a:lnTo>
                <a:lnTo>
                  <a:pt x="2" y="87095"/>
                </a:lnTo>
                <a:lnTo>
                  <a:pt x="0" y="87086"/>
                </a:lnTo>
                <a:lnTo>
                  <a:pt x="2889" y="89975"/>
                </a:lnTo>
                <a:lnTo>
                  <a:pt x="4308" y="93007"/>
                </a:lnTo>
                <a:lnTo>
                  <a:pt x="10547" y="119438"/>
                </a:lnTo>
                <a:lnTo>
                  <a:pt x="11340" y="123841"/>
                </a:lnTo>
                <a:lnTo>
                  <a:pt x="15164" y="136523"/>
                </a:lnTo>
                <a:lnTo>
                  <a:pt x="17596" y="147091"/>
                </a:lnTo>
                <a:lnTo>
                  <a:pt x="25713" y="168741"/>
                </a:lnTo>
                <a:lnTo>
                  <a:pt x="31362" y="190614"/>
                </a:lnTo>
                <a:lnTo>
                  <a:pt x="36590" y="208106"/>
                </a:lnTo>
                <a:lnTo>
                  <a:pt x="38506" y="234211"/>
                </a:lnTo>
                <a:lnTo>
                  <a:pt x="42760" y="258390"/>
                </a:lnTo>
                <a:lnTo>
                  <a:pt x="47129" y="281835"/>
                </a:lnTo>
                <a:lnTo>
                  <a:pt x="50232" y="304565"/>
                </a:lnTo>
                <a:lnTo>
                  <a:pt x="56489" y="326525"/>
                </a:lnTo>
                <a:lnTo>
                  <a:pt x="63548" y="352074"/>
                </a:lnTo>
                <a:lnTo>
                  <a:pt x="69155" y="375219"/>
                </a:lnTo>
                <a:lnTo>
                  <a:pt x="71255" y="386898"/>
                </a:lnTo>
                <a:lnTo>
                  <a:pt x="80845" y="412493"/>
                </a:lnTo>
                <a:lnTo>
                  <a:pt x="88743" y="438088"/>
                </a:lnTo>
                <a:lnTo>
                  <a:pt x="94296" y="459265"/>
                </a:lnTo>
                <a:lnTo>
                  <a:pt x="99772" y="480860"/>
                </a:lnTo>
                <a:lnTo>
                  <a:pt x="107645" y="506693"/>
                </a:lnTo>
                <a:lnTo>
                  <a:pt x="115621" y="529788"/>
                </a:lnTo>
                <a:lnTo>
                  <a:pt x="122154" y="556071"/>
                </a:lnTo>
                <a:lnTo>
                  <a:pt x="129730" y="577210"/>
                </a:lnTo>
                <a:lnTo>
                  <a:pt x="135805" y="598794"/>
                </a:lnTo>
                <a:lnTo>
                  <a:pt x="141435" y="620509"/>
                </a:lnTo>
                <a:lnTo>
                  <a:pt x="145321" y="642264"/>
                </a:lnTo>
                <a:lnTo>
                  <a:pt x="147440" y="656775"/>
                </a:lnTo>
                <a:lnTo>
                  <a:pt x="154223" y="678544"/>
                </a:lnTo>
                <a:lnTo>
                  <a:pt x="157375" y="699710"/>
                </a:lnTo>
                <a:lnTo>
                  <a:pt x="163552" y="726648"/>
                </a:lnTo>
                <a:lnTo>
                  <a:pt x="170420" y="750316"/>
                </a:lnTo>
                <a:lnTo>
                  <a:pt x="178503" y="772649"/>
                </a:lnTo>
                <a:lnTo>
                  <a:pt x="186652" y="798978"/>
                </a:lnTo>
                <a:lnTo>
                  <a:pt x="197826" y="825995"/>
                </a:lnTo>
                <a:lnTo>
                  <a:pt x="205102" y="847418"/>
                </a:lnTo>
                <a:lnTo>
                  <a:pt x="214649" y="868482"/>
                </a:lnTo>
                <a:lnTo>
                  <a:pt x="227099" y="893772"/>
                </a:lnTo>
                <a:lnTo>
                  <a:pt x="238450" y="918994"/>
                </a:lnTo>
                <a:lnTo>
                  <a:pt x="252340" y="945792"/>
                </a:lnTo>
                <a:lnTo>
                  <a:pt x="266731" y="972768"/>
                </a:lnTo>
                <a:lnTo>
                  <a:pt x="278331" y="998635"/>
                </a:lnTo>
                <a:lnTo>
                  <a:pt x="290792" y="1022694"/>
                </a:lnTo>
                <a:lnTo>
                  <a:pt x="304900" y="1046530"/>
                </a:lnTo>
                <a:lnTo>
                  <a:pt x="319334" y="1071465"/>
                </a:lnTo>
                <a:lnTo>
                  <a:pt x="337573" y="1093861"/>
                </a:lnTo>
                <a:lnTo>
                  <a:pt x="353451" y="1115756"/>
                </a:lnTo>
                <a:lnTo>
                  <a:pt x="372490" y="1142392"/>
                </a:lnTo>
                <a:lnTo>
                  <a:pt x="390742" y="1162076"/>
                </a:lnTo>
                <a:lnTo>
                  <a:pt x="404045" y="1178689"/>
                </a:lnTo>
                <a:lnTo>
                  <a:pt x="429549" y="1202666"/>
                </a:lnTo>
                <a:lnTo>
                  <a:pt x="452536" y="1225452"/>
                </a:lnTo>
                <a:lnTo>
                  <a:pt x="479074" y="1246043"/>
                </a:lnTo>
                <a:lnTo>
                  <a:pt x="493718" y="1258803"/>
                </a:lnTo>
                <a:lnTo>
                  <a:pt x="503063" y="1268249"/>
                </a:lnTo>
                <a:lnTo>
                  <a:pt x="529980" y="1287913"/>
                </a:lnTo>
                <a:lnTo>
                  <a:pt x="555437" y="1306256"/>
                </a:lnTo>
                <a:lnTo>
                  <a:pt x="582421" y="1323820"/>
                </a:lnTo>
                <a:lnTo>
                  <a:pt x="609605" y="1337885"/>
                </a:lnTo>
                <a:lnTo>
                  <a:pt x="631977" y="1351793"/>
                </a:lnTo>
                <a:lnTo>
                  <a:pt x="657451" y="1364574"/>
                </a:lnTo>
                <a:lnTo>
                  <a:pt x="683022" y="1375991"/>
                </a:lnTo>
                <a:lnTo>
                  <a:pt x="707628" y="1386153"/>
                </a:lnTo>
                <a:lnTo>
                  <a:pt x="728083" y="1395130"/>
                </a:lnTo>
                <a:lnTo>
                  <a:pt x="749464" y="1401889"/>
                </a:lnTo>
                <a:lnTo>
                  <a:pt x="770515" y="1407722"/>
                </a:lnTo>
                <a:lnTo>
                  <a:pt x="795802" y="1415111"/>
                </a:lnTo>
                <a:lnTo>
                  <a:pt x="818380" y="1420576"/>
                </a:lnTo>
                <a:lnTo>
                  <a:pt x="840996" y="1426026"/>
                </a:lnTo>
                <a:lnTo>
                  <a:pt x="867781" y="1430396"/>
                </a:lnTo>
                <a:lnTo>
                  <a:pt x="889164" y="1434043"/>
                </a:lnTo>
                <a:lnTo>
                  <a:pt x="910820" y="1436064"/>
                </a:lnTo>
                <a:lnTo>
                  <a:pt x="936069" y="1440487"/>
                </a:lnTo>
                <a:lnTo>
                  <a:pt x="956636" y="1441803"/>
                </a:lnTo>
                <a:lnTo>
                  <a:pt x="978050" y="1442798"/>
                </a:lnTo>
                <a:lnTo>
                  <a:pt x="999111" y="1446049"/>
                </a:lnTo>
                <a:lnTo>
                  <a:pt x="1024401" y="1445842"/>
                </a:lnTo>
                <a:lnTo>
                  <a:pt x="1045367" y="1443390"/>
                </a:lnTo>
                <a:lnTo>
                  <a:pt x="1071235" y="1442561"/>
                </a:lnTo>
                <a:lnTo>
                  <a:pt x="1098160" y="1438052"/>
                </a:lnTo>
                <a:lnTo>
                  <a:pt x="1119567" y="1433690"/>
                </a:lnTo>
                <a:lnTo>
                  <a:pt x="1141231" y="1431524"/>
                </a:lnTo>
                <a:lnTo>
                  <a:pt x="1162970" y="1427321"/>
                </a:lnTo>
                <a:lnTo>
                  <a:pt x="1184732" y="1422246"/>
                </a:lnTo>
                <a:lnTo>
                  <a:pt x="1206502" y="1416912"/>
                </a:lnTo>
                <a:lnTo>
                  <a:pt x="1227667" y="1410896"/>
                </a:lnTo>
                <a:lnTo>
                  <a:pt x="1254605" y="1399947"/>
                </a:lnTo>
                <a:lnTo>
                  <a:pt x="1276660" y="1393707"/>
                </a:lnTo>
                <a:lnTo>
                  <a:pt x="1303256" y="1383291"/>
                </a:lnTo>
                <a:lnTo>
                  <a:pt x="1328064" y="1373327"/>
                </a:lnTo>
                <a:lnTo>
                  <a:pt x="1348553" y="1363175"/>
                </a:lnTo>
                <a:lnTo>
                  <a:pt x="1369946" y="1349550"/>
                </a:lnTo>
                <a:lnTo>
                  <a:pt x="1391605" y="1337584"/>
                </a:lnTo>
                <a:lnTo>
                  <a:pt x="1413343" y="1325773"/>
                </a:lnTo>
                <a:lnTo>
                  <a:pt x="1434500" y="1311052"/>
                </a:lnTo>
                <a:lnTo>
                  <a:pt x="1459821" y="1291437"/>
                </a:lnTo>
                <a:lnTo>
                  <a:pt x="1485050" y="1272846"/>
                </a:lnTo>
                <a:lnTo>
                  <a:pt x="1511244" y="1255443"/>
                </a:lnTo>
                <a:lnTo>
                  <a:pt x="1534517" y="1235162"/>
                </a:lnTo>
                <a:lnTo>
                  <a:pt x="1559474" y="1216574"/>
                </a:lnTo>
                <a:lnTo>
                  <a:pt x="1583353" y="1197515"/>
                </a:lnTo>
                <a:lnTo>
                  <a:pt x="1607153" y="1178250"/>
                </a:lnTo>
                <a:lnTo>
                  <a:pt x="1632080" y="1154398"/>
                </a:lnTo>
                <a:lnTo>
                  <a:pt x="1654475" y="1135956"/>
                </a:lnTo>
                <a:lnTo>
                  <a:pt x="1670307" y="1120150"/>
                </a:lnTo>
                <a:lnTo>
                  <a:pt x="1688412" y="1096668"/>
                </a:lnTo>
                <a:lnTo>
                  <a:pt x="1709279" y="1074246"/>
                </a:lnTo>
                <a:lnTo>
                  <a:pt x="1726527" y="1050867"/>
                </a:lnTo>
                <a:lnTo>
                  <a:pt x="1741581" y="1028778"/>
                </a:lnTo>
                <a:lnTo>
                  <a:pt x="1756202" y="1004055"/>
                </a:lnTo>
                <a:lnTo>
                  <a:pt x="1769996" y="983029"/>
                </a:lnTo>
                <a:lnTo>
                  <a:pt x="1782684" y="961479"/>
                </a:lnTo>
                <a:lnTo>
                  <a:pt x="1796993" y="939773"/>
                </a:lnTo>
                <a:lnTo>
                  <a:pt x="1814342" y="914507"/>
                </a:lnTo>
                <a:lnTo>
                  <a:pt x="1828750" y="893937"/>
                </a:lnTo>
                <a:lnTo>
                  <a:pt x="1840947" y="872522"/>
                </a:lnTo>
                <a:lnTo>
                  <a:pt x="1852222" y="851461"/>
                </a:lnTo>
                <a:lnTo>
                  <a:pt x="1865255" y="826171"/>
                </a:lnTo>
                <a:lnTo>
                  <a:pt x="1876721" y="800950"/>
                </a:lnTo>
                <a:lnTo>
                  <a:pt x="1890029" y="777892"/>
                </a:lnTo>
                <a:lnTo>
                  <a:pt x="1900721" y="752283"/>
                </a:lnTo>
                <a:lnTo>
                  <a:pt x="1911412" y="726684"/>
                </a:lnTo>
                <a:lnTo>
                  <a:pt x="1919952" y="702074"/>
                </a:lnTo>
                <a:lnTo>
                  <a:pt x="1928648" y="681618"/>
                </a:lnTo>
                <a:lnTo>
                  <a:pt x="1938924" y="654647"/>
                </a:lnTo>
                <a:lnTo>
                  <a:pt x="1949532" y="628779"/>
                </a:lnTo>
                <a:lnTo>
                  <a:pt x="1961797" y="604116"/>
                </a:lnTo>
                <a:lnTo>
                  <a:pt x="1971687" y="583650"/>
                </a:lnTo>
                <a:lnTo>
                  <a:pt x="1978718" y="562266"/>
                </a:lnTo>
                <a:lnTo>
                  <a:pt x="1985235" y="540609"/>
                </a:lnTo>
                <a:lnTo>
                  <a:pt x="1993953" y="519476"/>
                </a:lnTo>
                <a:lnTo>
                  <a:pt x="2002623" y="495775"/>
                </a:lnTo>
                <a:lnTo>
                  <a:pt x="2006698" y="479112"/>
                </a:lnTo>
                <a:lnTo>
                  <a:pt x="2008861" y="468148"/>
                </a:lnTo>
                <a:lnTo>
                  <a:pt x="2018492" y="446327"/>
                </a:lnTo>
                <a:lnTo>
                  <a:pt x="2022891" y="428377"/>
                </a:lnTo>
                <a:lnTo>
                  <a:pt x="2027266" y="406418"/>
                </a:lnTo>
                <a:lnTo>
                  <a:pt x="2033954" y="382348"/>
                </a:lnTo>
                <a:lnTo>
                  <a:pt x="2041099" y="359495"/>
                </a:lnTo>
                <a:lnTo>
                  <a:pt x="2048334" y="337510"/>
                </a:lnTo>
                <a:lnTo>
                  <a:pt x="2058722" y="311956"/>
                </a:lnTo>
                <a:lnTo>
                  <a:pt x="2063642" y="287197"/>
                </a:lnTo>
                <a:lnTo>
                  <a:pt x="2070258" y="264970"/>
                </a:lnTo>
                <a:lnTo>
                  <a:pt x="2077388" y="240847"/>
                </a:lnTo>
                <a:lnTo>
                  <a:pt x="2086432" y="215340"/>
                </a:lnTo>
                <a:lnTo>
                  <a:pt x="2093888" y="190188"/>
                </a:lnTo>
                <a:lnTo>
                  <a:pt x="2096636" y="175692"/>
                </a:lnTo>
                <a:lnTo>
                  <a:pt x="2103580" y="148861"/>
                </a:lnTo>
                <a:lnTo>
                  <a:pt x="2107888" y="124055"/>
                </a:lnTo>
                <a:lnTo>
                  <a:pt x="2110661" y="113965"/>
                </a:lnTo>
                <a:lnTo>
                  <a:pt x="2111783" y="90197"/>
                </a:lnTo>
                <a:lnTo>
                  <a:pt x="2112429" y="72638"/>
                </a:lnTo>
                <a:lnTo>
                  <a:pt x="2116514" y="56013"/>
                </a:lnTo>
                <a:lnTo>
                  <a:pt x="2117727" y="45424"/>
                </a:lnTo>
                <a:lnTo>
                  <a:pt x="2122197" y="29592"/>
                </a:lnTo>
                <a:lnTo>
                  <a:pt x="2122715" y="2806"/>
                </a:lnTo>
                <a:lnTo>
                  <a:pt x="2122715" y="0"/>
                </a:lnTo>
                <a:lnTo>
                  <a:pt x="2122109" y="10494"/>
                </a:lnTo>
                <a:lnTo>
                  <a:pt x="2117272" y="27215"/>
                </a:lnTo>
              </a:path>
            </a:pathLst>
          </a:cu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MARTInkShape-10"/>
          <p:cNvSpPr/>
          <p:nvPr>
            <p:custDataLst>
              <p:tags r:id="rId7"/>
            </p:custDataLst>
          </p:nvPr>
        </p:nvSpPr>
        <p:spPr>
          <a:xfrm>
            <a:off x="2819967" y="1162050"/>
            <a:ext cx="1946805" cy="1894085"/>
          </a:xfrm>
          <a:custGeom>
            <a:avLst/>
            <a:gdLst/>
            <a:ahLst/>
            <a:cxnLst/>
            <a:rect l="0" t="0" r="0" b="0"/>
            <a:pathLst>
              <a:path w="1946805" h="1894085">
                <a:moveTo>
                  <a:pt x="293347" y="228600"/>
                </a:moveTo>
                <a:lnTo>
                  <a:pt x="293347" y="228600"/>
                </a:lnTo>
                <a:lnTo>
                  <a:pt x="288661" y="223914"/>
                </a:lnTo>
                <a:lnTo>
                  <a:pt x="288129" y="220492"/>
                </a:lnTo>
                <a:lnTo>
                  <a:pt x="287449" y="219566"/>
                </a:lnTo>
                <a:lnTo>
                  <a:pt x="283238" y="217958"/>
                </a:lnTo>
                <a:lnTo>
                  <a:pt x="272354" y="217715"/>
                </a:lnTo>
                <a:lnTo>
                  <a:pt x="247984" y="241308"/>
                </a:lnTo>
                <a:lnTo>
                  <a:pt x="245971" y="244932"/>
                </a:lnTo>
                <a:lnTo>
                  <a:pt x="245435" y="246745"/>
                </a:lnTo>
                <a:lnTo>
                  <a:pt x="231063" y="271180"/>
                </a:lnTo>
                <a:lnTo>
                  <a:pt x="218927" y="295778"/>
                </a:lnTo>
                <a:lnTo>
                  <a:pt x="208073" y="321245"/>
                </a:lnTo>
                <a:lnTo>
                  <a:pt x="199004" y="343751"/>
                </a:lnTo>
                <a:lnTo>
                  <a:pt x="189933" y="370226"/>
                </a:lnTo>
                <a:lnTo>
                  <a:pt x="180861" y="397343"/>
                </a:lnTo>
                <a:lnTo>
                  <a:pt x="171790" y="424545"/>
                </a:lnTo>
                <a:lnTo>
                  <a:pt x="162719" y="451758"/>
                </a:lnTo>
                <a:lnTo>
                  <a:pt x="152572" y="473529"/>
                </a:lnTo>
                <a:lnTo>
                  <a:pt x="146402" y="499645"/>
                </a:lnTo>
                <a:lnTo>
                  <a:pt x="136403" y="526486"/>
                </a:lnTo>
                <a:lnTo>
                  <a:pt x="128425" y="552327"/>
                </a:lnTo>
                <a:lnTo>
                  <a:pt x="122857" y="573547"/>
                </a:lnTo>
                <a:lnTo>
                  <a:pt x="114488" y="595155"/>
                </a:lnTo>
                <a:lnTo>
                  <a:pt x="105169" y="620387"/>
                </a:lnTo>
                <a:lnTo>
                  <a:pt x="99369" y="640951"/>
                </a:lnTo>
                <a:lnTo>
                  <a:pt x="93821" y="662365"/>
                </a:lnTo>
                <a:lnTo>
                  <a:pt x="88346" y="684030"/>
                </a:lnTo>
                <a:lnTo>
                  <a:pt x="82289" y="705770"/>
                </a:lnTo>
                <a:lnTo>
                  <a:pt x="74313" y="726928"/>
                </a:lnTo>
                <a:lnTo>
                  <a:pt x="69392" y="752250"/>
                </a:lnTo>
                <a:lnTo>
                  <a:pt x="64511" y="773222"/>
                </a:lnTo>
                <a:lnTo>
                  <a:pt x="59235" y="794757"/>
                </a:lnTo>
                <a:lnTo>
                  <a:pt x="52034" y="820816"/>
                </a:lnTo>
                <a:lnTo>
                  <a:pt x="47923" y="847780"/>
                </a:lnTo>
                <a:lnTo>
                  <a:pt x="41149" y="869193"/>
                </a:lnTo>
                <a:lnTo>
                  <a:pt x="38000" y="890859"/>
                </a:lnTo>
                <a:lnTo>
                  <a:pt x="32900" y="912599"/>
                </a:lnTo>
                <a:lnTo>
                  <a:pt x="25208" y="934361"/>
                </a:lnTo>
                <a:lnTo>
                  <a:pt x="21786" y="956734"/>
                </a:lnTo>
                <a:lnTo>
                  <a:pt x="17210" y="982246"/>
                </a:lnTo>
                <a:lnTo>
                  <a:pt x="12025" y="1008955"/>
                </a:lnTo>
                <a:lnTo>
                  <a:pt x="7263" y="1035415"/>
                </a:lnTo>
                <a:lnTo>
                  <a:pt x="4978" y="1059450"/>
                </a:lnTo>
                <a:lnTo>
                  <a:pt x="1345" y="1085453"/>
                </a:lnTo>
                <a:lnTo>
                  <a:pt x="0" y="1111703"/>
                </a:lnTo>
                <a:lnTo>
                  <a:pt x="206" y="1135071"/>
                </a:lnTo>
                <a:lnTo>
                  <a:pt x="3828" y="1157315"/>
                </a:lnTo>
                <a:lnTo>
                  <a:pt x="8127" y="1179227"/>
                </a:lnTo>
                <a:lnTo>
                  <a:pt x="10274" y="1200435"/>
                </a:lnTo>
                <a:lnTo>
                  <a:pt x="16111" y="1225774"/>
                </a:lnTo>
                <a:lnTo>
                  <a:pt x="19695" y="1246749"/>
                </a:lnTo>
                <a:lnTo>
                  <a:pt x="21743" y="1261077"/>
                </a:lnTo>
                <a:lnTo>
                  <a:pt x="29092" y="1282744"/>
                </a:lnTo>
                <a:lnTo>
                  <a:pt x="35368" y="1304485"/>
                </a:lnTo>
                <a:lnTo>
                  <a:pt x="41058" y="1326247"/>
                </a:lnTo>
                <a:lnTo>
                  <a:pt x="46574" y="1348015"/>
                </a:lnTo>
                <a:lnTo>
                  <a:pt x="52038" y="1369786"/>
                </a:lnTo>
                <a:lnTo>
                  <a:pt x="57487" y="1392162"/>
                </a:lnTo>
                <a:lnTo>
                  <a:pt x="63537" y="1417069"/>
                </a:lnTo>
                <a:lnTo>
                  <a:pt x="72721" y="1440038"/>
                </a:lnTo>
                <a:lnTo>
                  <a:pt x="82498" y="1462165"/>
                </a:lnTo>
                <a:lnTo>
                  <a:pt x="90098" y="1484041"/>
                </a:lnTo>
                <a:lnTo>
                  <a:pt x="99742" y="1505844"/>
                </a:lnTo>
                <a:lnTo>
                  <a:pt x="110259" y="1527625"/>
                </a:lnTo>
                <a:lnTo>
                  <a:pt x="121036" y="1549399"/>
                </a:lnTo>
                <a:lnTo>
                  <a:pt x="132494" y="1570566"/>
                </a:lnTo>
                <a:lnTo>
                  <a:pt x="150701" y="1594279"/>
                </a:lnTo>
                <a:lnTo>
                  <a:pt x="169013" y="1619324"/>
                </a:lnTo>
                <a:lnTo>
                  <a:pt x="190101" y="1643220"/>
                </a:lnTo>
                <a:lnTo>
                  <a:pt x="211738" y="1665411"/>
                </a:lnTo>
                <a:lnTo>
                  <a:pt x="236372" y="1687265"/>
                </a:lnTo>
                <a:lnTo>
                  <a:pt x="257382" y="1703608"/>
                </a:lnTo>
                <a:lnTo>
                  <a:pt x="282413" y="1724780"/>
                </a:lnTo>
                <a:lnTo>
                  <a:pt x="302942" y="1737973"/>
                </a:lnTo>
                <a:lnTo>
                  <a:pt x="324345" y="1753104"/>
                </a:lnTo>
                <a:lnTo>
                  <a:pt x="346008" y="1768473"/>
                </a:lnTo>
                <a:lnTo>
                  <a:pt x="367747" y="1781561"/>
                </a:lnTo>
                <a:lnTo>
                  <a:pt x="390113" y="1796055"/>
                </a:lnTo>
                <a:lnTo>
                  <a:pt x="415018" y="1808280"/>
                </a:lnTo>
                <a:lnTo>
                  <a:pt x="438591" y="1819562"/>
                </a:lnTo>
                <a:lnTo>
                  <a:pt x="463853" y="1829960"/>
                </a:lnTo>
                <a:lnTo>
                  <a:pt x="487532" y="1837745"/>
                </a:lnTo>
                <a:lnTo>
                  <a:pt x="512825" y="1846838"/>
                </a:lnTo>
                <a:lnTo>
                  <a:pt x="536514" y="1854236"/>
                </a:lnTo>
                <a:lnTo>
                  <a:pt x="562415" y="1863215"/>
                </a:lnTo>
                <a:lnTo>
                  <a:pt x="589240" y="1869974"/>
                </a:lnTo>
                <a:lnTo>
                  <a:pt x="616339" y="1875807"/>
                </a:lnTo>
                <a:lnTo>
                  <a:pt x="643519" y="1880761"/>
                </a:lnTo>
                <a:lnTo>
                  <a:pt x="670723" y="1883102"/>
                </a:lnTo>
                <a:lnTo>
                  <a:pt x="688864" y="1885793"/>
                </a:lnTo>
                <a:lnTo>
                  <a:pt x="708618" y="1887392"/>
                </a:lnTo>
                <a:lnTo>
                  <a:pt x="728888" y="1888103"/>
                </a:lnTo>
                <a:lnTo>
                  <a:pt x="747976" y="1888419"/>
                </a:lnTo>
                <a:lnTo>
                  <a:pt x="766540" y="1890172"/>
                </a:lnTo>
                <a:lnTo>
                  <a:pt x="784870" y="1892362"/>
                </a:lnTo>
                <a:lnTo>
                  <a:pt x="803095" y="1893336"/>
                </a:lnTo>
                <a:lnTo>
                  <a:pt x="822887" y="1893768"/>
                </a:lnTo>
                <a:lnTo>
                  <a:pt x="843175" y="1893961"/>
                </a:lnTo>
                <a:lnTo>
                  <a:pt x="862270" y="1894046"/>
                </a:lnTo>
                <a:lnTo>
                  <a:pt x="882450" y="1894084"/>
                </a:lnTo>
                <a:lnTo>
                  <a:pt x="902909" y="1893496"/>
                </a:lnTo>
                <a:lnTo>
                  <a:pt x="922081" y="1891219"/>
                </a:lnTo>
                <a:lnTo>
                  <a:pt x="942294" y="1889804"/>
                </a:lnTo>
                <a:lnTo>
                  <a:pt x="963373" y="1888570"/>
                </a:lnTo>
                <a:lnTo>
                  <a:pt x="984836" y="1886006"/>
                </a:lnTo>
                <a:lnTo>
                  <a:pt x="1004858" y="1884463"/>
                </a:lnTo>
                <a:lnTo>
                  <a:pt x="1024441" y="1883172"/>
                </a:lnTo>
                <a:lnTo>
                  <a:pt x="1045240" y="1880583"/>
                </a:lnTo>
                <a:lnTo>
                  <a:pt x="1064966" y="1877416"/>
                </a:lnTo>
                <a:lnTo>
                  <a:pt x="1084418" y="1873993"/>
                </a:lnTo>
                <a:lnTo>
                  <a:pt x="1105158" y="1870456"/>
                </a:lnTo>
                <a:lnTo>
                  <a:pt x="1124858" y="1866867"/>
                </a:lnTo>
                <a:lnTo>
                  <a:pt x="1143693" y="1863257"/>
                </a:lnTo>
                <a:lnTo>
                  <a:pt x="1162144" y="1859636"/>
                </a:lnTo>
                <a:lnTo>
                  <a:pt x="1182036" y="1856012"/>
                </a:lnTo>
                <a:lnTo>
                  <a:pt x="1202368" y="1851780"/>
                </a:lnTo>
                <a:lnTo>
                  <a:pt x="1221483" y="1845867"/>
                </a:lnTo>
                <a:lnTo>
                  <a:pt x="1241671" y="1839208"/>
                </a:lnTo>
                <a:lnTo>
                  <a:pt x="1262739" y="1832821"/>
                </a:lnTo>
                <a:lnTo>
                  <a:pt x="1284198" y="1827967"/>
                </a:lnTo>
                <a:lnTo>
                  <a:pt x="1305830" y="1822180"/>
                </a:lnTo>
                <a:lnTo>
                  <a:pt x="1326935" y="1815577"/>
                </a:lnTo>
                <a:lnTo>
                  <a:pt x="1346394" y="1808610"/>
                </a:lnTo>
                <a:lnTo>
                  <a:pt x="1365122" y="1801482"/>
                </a:lnTo>
                <a:lnTo>
                  <a:pt x="1384130" y="1794283"/>
                </a:lnTo>
                <a:lnTo>
                  <a:pt x="1404673" y="1787051"/>
                </a:lnTo>
                <a:lnTo>
                  <a:pt x="1424286" y="1778193"/>
                </a:lnTo>
                <a:lnTo>
                  <a:pt x="1443687" y="1768813"/>
                </a:lnTo>
                <a:lnTo>
                  <a:pt x="1464404" y="1760612"/>
                </a:lnTo>
                <a:lnTo>
                  <a:pt x="1484095" y="1751323"/>
                </a:lnTo>
                <a:lnTo>
                  <a:pt x="1502926" y="1741147"/>
                </a:lnTo>
                <a:lnTo>
                  <a:pt x="1521374" y="1730576"/>
                </a:lnTo>
                <a:lnTo>
                  <a:pt x="1539653" y="1719831"/>
                </a:lnTo>
                <a:lnTo>
                  <a:pt x="1565331" y="1701968"/>
                </a:lnTo>
                <a:lnTo>
                  <a:pt x="1589872" y="1682968"/>
                </a:lnTo>
                <a:lnTo>
                  <a:pt x="1614682" y="1664235"/>
                </a:lnTo>
                <a:lnTo>
                  <a:pt x="1638967" y="1643364"/>
                </a:lnTo>
                <a:lnTo>
                  <a:pt x="1663700" y="1621859"/>
                </a:lnTo>
                <a:lnTo>
                  <a:pt x="1687962" y="1600167"/>
                </a:lnTo>
                <a:lnTo>
                  <a:pt x="1712689" y="1576806"/>
                </a:lnTo>
                <a:lnTo>
                  <a:pt x="1735336" y="1552346"/>
                </a:lnTo>
                <a:lnTo>
                  <a:pt x="1757367" y="1529778"/>
                </a:lnTo>
                <a:lnTo>
                  <a:pt x="1779215" y="1506158"/>
                </a:lnTo>
                <a:lnTo>
                  <a:pt x="1801009" y="1480008"/>
                </a:lnTo>
                <a:lnTo>
                  <a:pt x="1821175" y="1454722"/>
                </a:lnTo>
                <a:lnTo>
                  <a:pt x="1838640" y="1428684"/>
                </a:lnTo>
                <a:lnTo>
                  <a:pt x="1849792" y="1409066"/>
                </a:lnTo>
                <a:lnTo>
                  <a:pt x="1860795" y="1390267"/>
                </a:lnTo>
                <a:lnTo>
                  <a:pt x="1870121" y="1370220"/>
                </a:lnTo>
                <a:lnTo>
                  <a:pt x="1878298" y="1349820"/>
                </a:lnTo>
                <a:lnTo>
                  <a:pt x="1885964" y="1330674"/>
                </a:lnTo>
                <a:lnTo>
                  <a:pt x="1897079" y="1305784"/>
                </a:lnTo>
                <a:lnTo>
                  <a:pt x="1905143" y="1280200"/>
                </a:lnTo>
                <a:lnTo>
                  <a:pt x="1911363" y="1253468"/>
                </a:lnTo>
                <a:lnTo>
                  <a:pt x="1917036" y="1226397"/>
                </a:lnTo>
                <a:lnTo>
                  <a:pt x="1922547" y="1199225"/>
                </a:lnTo>
                <a:lnTo>
                  <a:pt x="1928010" y="1172023"/>
                </a:lnTo>
                <a:lnTo>
                  <a:pt x="1931644" y="1152271"/>
                </a:lnTo>
                <a:lnTo>
                  <a:pt x="1935274" y="1132001"/>
                </a:lnTo>
                <a:lnTo>
                  <a:pt x="1938904" y="1112913"/>
                </a:lnTo>
                <a:lnTo>
                  <a:pt x="1940920" y="1092738"/>
                </a:lnTo>
                <a:lnTo>
                  <a:pt x="1942421" y="1072280"/>
                </a:lnTo>
                <a:lnTo>
                  <a:pt x="1945104" y="1053109"/>
                </a:lnTo>
                <a:lnTo>
                  <a:pt x="1946699" y="1032896"/>
                </a:lnTo>
                <a:lnTo>
                  <a:pt x="1946804" y="1012422"/>
                </a:lnTo>
                <a:lnTo>
                  <a:pt x="1944834" y="993243"/>
                </a:lnTo>
                <a:lnTo>
                  <a:pt x="1943556" y="973027"/>
                </a:lnTo>
                <a:lnTo>
                  <a:pt x="1942383" y="951947"/>
                </a:lnTo>
                <a:lnTo>
                  <a:pt x="1939846" y="930483"/>
                </a:lnTo>
                <a:lnTo>
                  <a:pt x="1936702" y="910461"/>
                </a:lnTo>
                <a:lnTo>
                  <a:pt x="1933289" y="890878"/>
                </a:lnTo>
                <a:lnTo>
                  <a:pt x="1929756" y="870079"/>
                </a:lnTo>
                <a:lnTo>
                  <a:pt x="1924558" y="850352"/>
                </a:lnTo>
                <a:lnTo>
                  <a:pt x="1918215" y="830901"/>
                </a:lnTo>
                <a:lnTo>
                  <a:pt x="1911365" y="810161"/>
                </a:lnTo>
                <a:lnTo>
                  <a:pt x="1905901" y="790460"/>
                </a:lnTo>
                <a:lnTo>
                  <a:pt x="1900852" y="771021"/>
                </a:lnTo>
                <a:lnTo>
                  <a:pt x="1894577" y="750285"/>
                </a:lnTo>
                <a:lnTo>
                  <a:pt x="1887756" y="730587"/>
                </a:lnTo>
                <a:lnTo>
                  <a:pt x="1881297" y="711148"/>
                </a:lnTo>
                <a:lnTo>
                  <a:pt x="1876411" y="690413"/>
                </a:lnTo>
                <a:lnTo>
                  <a:pt x="1870610" y="670715"/>
                </a:lnTo>
                <a:lnTo>
                  <a:pt x="1864001" y="651882"/>
                </a:lnTo>
                <a:lnTo>
                  <a:pt x="1857032" y="633431"/>
                </a:lnTo>
                <a:lnTo>
                  <a:pt x="1848289" y="613539"/>
                </a:lnTo>
                <a:lnTo>
                  <a:pt x="1838961" y="593208"/>
                </a:lnTo>
                <a:lnTo>
                  <a:pt x="1830784" y="574092"/>
                </a:lnTo>
                <a:lnTo>
                  <a:pt x="1819380" y="549220"/>
                </a:lnTo>
                <a:lnTo>
                  <a:pt x="1805451" y="523640"/>
                </a:lnTo>
                <a:lnTo>
                  <a:pt x="1789834" y="496910"/>
                </a:lnTo>
                <a:lnTo>
                  <a:pt x="1773716" y="472729"/>
                </a:lnTo>
                <a:lnTo>
                  <a:pt x="1757450" y="447354"/>
                </a:lnTo>
                <a:lnTo>
                  <a:pt x="1741139" y="423574"/>
                </a:lnTo>
                <a:lnTo>
                  <a:pt x="1727706" y="401208"/>
                </a:lnTo>
                <a:lnTo>
                  <a:pt x="1710286" y="379260"/>
                </a:lnTo>
                <a:lnTo>
                  <a:pt x="1695583" y="357436"/>
                </a:lnTo>
                <a:lnTo>
                  <a:pt x="1680677" y="335649"/>
                </a:lnTo>
                <a:lnTo>
                  <a:pt x="1659386" y="310356"/>
                </a:lnTo>
                <a:lnTo>
                  <a:pt x="1637710" y="284305"/>
                </a:lnTo>
                <a:lnTo>
                  <a:pt x="1615957" y="261509"/>
                </a:lnTo>
                <a:lnTo>
                  <a:pt x="1593585" y="239536"/>
                </a:lnTo>
                <a:lnTo>
                  <a:pt x="1568111" y="217724"/>
                </a:lnTo>
                <a:lnTo>
                  <a:pt x="1542539" y="195945"/>
                </a:lnTo>
                <a:lnTo>
                  <a:pt x="1521366" y="182504"/>
                </a:lnTo>
                <a:lnTo>
                  <a:pt x="1499772" y="170861"/>
                </a:lnTo>
                <a:lnTo>
                  <a:pt x="1478054" y="156862"/>
                </a:lnTo>
                <a:lnTo>
                  <a:pt x="1456298" y="144113"/>
                </a:lnTo>
                <a:lnTo>
                  <a:pt x="1434531" y="132675"/>
                </a:lnTo>
                <a:lnTo>
                  <a:pt x="1408640" y="117974"/>
                </a:lnTo>
                <a:lnTo>
                  <a:pt x="1385536" y="107056"/>
                </a:lnTo>
                <a:lnTo>
                  <a:pt x="1359249" y="94144"/>
                </a:lnTo>
                <a:lnTo>
                  <a:pt x="1338110" y="85952"/>
                </a:lnTo>
                <a:lnTo>
                  <a:pt x="1314913" y="77477"/>
                </a:lnTo>
                <a:lnTo>
                  <a:pt x="1290501" y="71135"/>
                </a:lnTo>
                <a:lnTo>
                  <a:pt x="1266336" y="65426"/>
                </a:lnTo>
                <a:lnTo>
                  <a:pt x="1241637" y="59905"/>
                </a:lnTo>
                <a:lnTo>
                  <a:pt x="1218998" y="54438"/>
                </a:lnTo>
                <a:lnTo>
                  <a:pt x="1196970" y="48989"/>
                </a:lnTo>
                <a:lnTo>
                  <a:pt x="1175122" y="43544"/>
                </a:lnTo>
                <a:lnTo>
                  <a:pt x="1153328" y="38100"/>
                </a:lnTo>
                <a:lnTo>
                  <a:pt x="1131550" y="31045"/>
                </a:lnTo>
                <a:lnTo>
                  <a:pt x="1111389" y="24519"/>
                </a:lnTo>
                <a:lnTo>
                  <a:pt x="1085434" y="19425"/>
                </a:lnTo>
                <a:lnTo>
                  <a:pt x="1060753" y="13200"/>
                </a:lnTo>
                <a:lnTo>
                  <a:pt x="1034823" y="9730"/>
                </a:lnTo>
                <a:lnTo>
                  <a:pt x="1009161" y="6290"/>
                </a:lnTo>
                <a:lnTo>
                  <a:pt x="984539" y="1870"/>
                </a:lnTo>
                <a:lnTo>
                  <a:pt x="958620" y="369"/>
                </a:lnTo>
                <a:lnTo>
                  <a:pt x="935850" y="73"/>
                </a:lnTo>
                <a:lnTo>
                  <a:pt x="913881" y="14"/>
                </a:lnTo>
                <a:lnTo>
                  <a:pt x="892071" y="3"/>
                </a:lnTo>
                <a:lnTo>
                  <a:pt x="870292" y="1"/>
                </a:lnTo>
                <a:lnTo>
                  <a:pt x="848519" y="0"/>
                </a:lnTo>
                <a:lnTo>
                  <a:pt x="826747" y="0"/>
                </a:lnTo>
                <a:lnTo>
                  <a:pt x="810419" y="1613"/>
                </a:lnTo>
                <a:lnTo>
                  <a:pt x="783809" y="8679"/>
                </a:lnTo>
                <a:lnTo>
                  <a:pt x="760676" y="13484"/>
                </a:lnTo>
                <a:lnTo>
                  <a:pt x="734119" y="23487"/>
                </a:lnTo>
                <a:lnTo>
                  <a:pt x="710732" y="40140"/>
                </a:lnTo>
                <a:lnTo>
                  <a:pt x="685007" y="58087"/>
                </a:lnTo>
                <a:lnTo>
                  <a:pt x="657989" y="82125"/>
                </a:lnTo>
                <a:lnTo>
                  <a:pt x="641690" y="97972"/>
                </a:lnTo>
              </a:path>
            </a:pathLst>
          </a:cu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SMARTInkShape-Group45"/>
          <p:cNvGrpSpPr/>
          <p:nvPr/>
        </p:nvGrpSpPr>
        <p:grpSpPr>
          <a:xfrm>
            <a:off x="2471057" y="2495550"/>
            <a:ext cx="326573" cy="190501"/>
            <a:chOff x="2471057" y="2495550"/>
            <a:chExt cx="326573" cy="190501"/>
          </a:xfrm>
        </p:grpSpPr>
        <p:sp>
          <p:nvSpPr>
            <p:cNvPr id="15" name="SMARTInkShape-11"/>
            <p:cNvSpPr/>
            <p:nvPr>
              <p:custDataLst>
                <p:tags r:id="rId8"/>
              </p:custDataLst>
            </p:nvPr>
          </p:nvSpPr>
          <p:spPr>
            <a:xfrm>
              <a:off x="2558143" y="2495550"/>
              <a:ext cx="239487" cy="59872"/>
            </a:xfrm>
            <a:custGeom>
              <a:avLst/>
              <a:gdLst/>
              <a:ahLst/>
              <a:cxnLst/>
              <a:rect l="0" t="0" r="0" b="0"/>
              <a:pathLst>
                <a:path w="239487" h="59872">
                  <a:moveTo>
                    <a:pt x="0" y="59871"/>
                  </a:moveTo>
                  <a:lnTo>
                    <a:pt x="0" y="59871"/>
                  </a:lnTo>
                  <a:lnTo>
                    <a:pt x="8690" y="56131"/>
                  </a:lnTo>
                  <a:lnTo>
                    <a:pt x="34104" y="50233"/>
                  </a:lnTo>
                  <a:lnTo>
                    <a:pt x="58903" y="43431"/>
                  </a:lnTo>
                  <a:lnTo>
                    <a:pt x="84341" y="36263"/>
                  </a:lnTo>
                  <a:lnTo>
                    <a:pt x="108380" y="27947"/>
                  </a:lnTo>
                  <a:lnTo>
                    <a:pt x="134902" y="18646"/>
                  </a:lnTo>
                  <a:lnTo>
                    <a:pt x="159224" y="10985"/>
                  </a:lnTo>
                  <a:lnTo>
                    <a:pt x="186225" y="5568"/>
                  </a:lnTo>
                  <a:lnTo>
                    <a:pt x="212997" y="379"/>
                  </a:lnTo>
                  <a:lnTo>
                    <a:pt x="239486" y="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SMARTInkShape-12"/>
            <p:cNvSpPr/>
            <p:nvPr>
              <p:custDataLst>
                <p:tags r:id="rId9"/>
              </p:custDataLst>
            </p:nvPr>
          </p:nvSpPr>
          <p:spPr>
            <a:xfrm>
              <a:off x="2471057" y="2593521"/>
              <a:ext cx="266701" cy="92530"/>
            </a:xfrm>
            <a:custGeom>
              <a:avLst/>
              <a:gdLst/>
              <a:ahLst/>
              <a:cxnLst/>
              <a:rect l="0" t="0" r="0" b="0"/>
              <a:pathLst>
                <a:path w="266701" h="92530">
                  <a:moveTo>
                    <a:pt x="0" y="92529"/>
                  </a:moveTo>
                  <a:lnTo>
                    <a:pt x="0" y="92529"/>
                  </a:lnTo>
                  <a:lnTo>
                    <a:pt x="0" y="89640"/>
                  </a:lnTo>
                  <a:lnTo>
                    <a:pt x="3225" y="86608"/>
                  </a:lnTo>
                  <a:lnTo>
                    <a:pt x="15432" y="78557"/>
                  </a:lnTo>
                  <a:lnTo>
                    <a:pt x="38699" y="73621"/>
                  </a:lnTo>
                  <a:lnTo>
                    <a:pt x="60595" y="66373"/>
                  </a:lnTo>
                  <a:lnTo>
                    <a:pt x="85975" y="55534"/>
                  </a:lnTo>
                  <a:lnTo>
                    <a:pt x="111527" y="47390"/>
                  </a:lnTo>
                  <a:lnTo>
                    <a:pt x="132696" y="41794"/>
                  </a:lnTo>
                  <a:lnTo>
                    <a:pt x="154290" y="33416"/>
                  </a:lnTo>
                  <a:lnTo>
                    <a:pt x="178913" y="24094"/>
                  </a:lnTo>
                  <a:lnTo>
                    <a:pt x="201247" y="16429"/>
                  </a:lnTo>
                  <a:lnTo>
                    <a:pt x="223130" y="9092"/>
                  </a:lnTo>
                  <a:lnTo>
                    <a:pt x="244923" y="5559"/>
                  </a:lnTo>
                  <a:lnTo>
                    <a:pt x="266700" y="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95456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animBg="1"/>
      <p:bldP spid="11" grpId="0"/>
      <p:bldP spid="9" grpId="0" animBg="1"/>
      <p:bldP spid="12" grpId="0" animBg="1"/>
      <p:bldP spid="13" grpId="0" animBg="1"/>
      <p:bldP spid="1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" y="209550"/>
            <a:ext cx="5183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Illustrate the idea of gradient descent on white board</a:t>
            </a:r>
            <a:endParaRPr lang="en-US" dirty="0"/>
          </a:p>
        </p:txBody>
      </p:sp>
      <p:grpSp>
        <p:nvGrpSpPr>
          <p:cNvPr id="8" name="SMARTInkShape-Group47"/>
          <p:cNvGrpSpPr/>
          <p:nvPr/>
        </p:nvGrpSpPr>
        <p:grpSpPr>
          <a:xfrm>
            <a:off x="6407075" y="416445"/>
            <a:ext cx="1022426" cy="533001"/>
            <a:chOff x="6407075" y="416445"/>
            <a:chExt cx="1022426" cy="533001"/>
          </a:xfrm>
        </p:grpSpPr>
        <p:sp>
          <p:nvSpPr>
            <p:cNvPr id="3" name="SMARTInkShape-14"/>
            <p:cNvSpPr/>
            <p:nvPr>
              <p:custDataLst>
                <p:tags r:id="rId129"/>
              </p:custDataLst>
            </p:nvPr>
          </p:nvSpPr>
          <p:spPr>
            <a:xfrm>
              <a:off x="6444343" y="443593"/>
              <a:ext cx="254982" cy="10887"/>
            </a:xfrm>
            <a:custGeom>
              <a:avLst/>
              <a:gdLst/>
              <a:ahLst/>
              <a:cxnLst/>
              <a:rect l="0" t="0" r="0" b="0"/>
              <a:pathLst>
                <a:path w="254982" h="10887">
                  <a:moveTo>
                    <a:pt x="0" y="0"/>
                  </a:moveTo>
                  <a:lnTo>
                    <a:pt x="0" y="0"/>
                  </a:lnTo>
                  <a:lnTo>
                    <a:pt x="26484" y="0"/>
                  </a:lnTo>
                  <a:lnTo>
                    <a:pt x="40128" y="605"/>
                  </a:lnTo>
                  <a:lnTo>
                    <a:pt x="60975" y="4686"/>
                  </a:lnTo>
                  <a:lnTo>
                    <a:pt x="87231" y="6956"/>
                  </a:lnTo>
                  <a:lnTo>
                    <a:pt x="114319" y="10368"/>
                  </a:lnTo>
                  <a:lnTo>
                    <a:pt x="137688" y="10783"/>
                  </a:lnTo>
                  <a:lnTo>
                    <a:pt x="162530" y="10865"/>
                  </a:lnTo>
                  <a:lnTo>
                    <a:pt x="188044" y="10882"/>
                  </a:lnTo>
                  <a:lnTo>
                    <a:pt x="212784" y="10885"/>
                  </a:lnTo>
                  <a:lnTo>
                    <a:pt x="238088" y="10886"/>
                  </a:lnTo>
                  <a:lnTo>
                    <a:pt x="254981" y="10886"/>
                  </a:lnTo>
                  <a:lnTo>
                    <a:pt x="250372" y="10886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SMARTInkShape-15"/>
            <p:cNvSpPr/>
            <p:nvPr>
              <p:custDataLst>
                <p:tags r:id="rId130"/>
              </p:custDataLst>
            </p:nvPr>
          </p:nvSpPr>
          <p:spPr>
            <a:xfrm>
              <a:off x="6994395" y="471080"/>
              <a:ext cx="347117" cy="451069"/>
            </a:xfrm>
            <a:custGeom>
              <a:avLst/>
              <a:gdLst/>
              <a:ahLst/>
              <a:cxnLst/>
              <a:rect l="0" t="0" r="0" b="0"/>
              <a:pathLst>
                <a:path w="347117" h="451069">
                  <a:moveTo>
                    <a:pt x="206505" y="32384"/>
                  </a:moveTo>
                  <a:lnTo>
                    <a:pt x="206505" y="32384"/>
                  </a:lnTo>
                  <a:lnTo>
                    <a:pt x="202197" y="22156"/>
                  </a:lnTo>
                  <a:lnTo>
                    <a:pt x="199786" y="14638"/>
                  </a:lnTo>
                  <a:lnTo>
                    <a:pt x="196442" y="7040"/>
                  </a:lnTo>
                  <a:lnTo>
                    <a:pt x="190084" y="2835"/>
                  </a:lnTo>
                  <a:lnTo>
                    <a:pt x="183430" y="648"/>
                  </a:lnTo>
                  <a:lnTo>
                    <a:pt x="174738" y="0"/>
                  </a:lnTo>
                  <a:lnTo>
                    <a:pt x="161613" y="2697"/>
                  </a:lnTo>
                  <a:lnTo>
                    <a:pt x="135571" y="16686"/>
                  </a:lnTo>
                  <a:lnTo>
                    <a:pt x="109115" y="38022"/>
                  </a:lnTo>
                  <a:lnTo>
                    <a:pt x="86002" y="63350"/>
                  </a:lnTo>
                  <a:lnTo>
                    <a:pt x="70209" y="83758"/>
                  </a:lnTo>
                  <a:lnTo>
                    <a:pt x="56927" y="108015"/>
                  </a:lnTo>
                  <a:lnTo>
                    <a:pt x="45332" y="134353"/>
                  </a:lnTo>
                  <a:lnTo>
                    <a:pt x="31347" y="161308"/>
                  </a:lnTo>
                  <a:lnTo>
                    <a:pt x="21491" y="188445"/>
                  </a:lnTo>
                  <a:lnTo>
                    <a:pt x="14742" y="215637"/>
                  </a:lnTo>
                  <a:lnTo>
                    <a:pt x="8911" y="242844"/>
                  </a:lnTo>
                  <a:lnTo>
                    <a:pt x="3353" y="270057"/>
                  </a:lnTo>
                  <a:lnTo>
                    <a:pt x="766" y="294381"/>
                  </a:lnTo>
                  <a:lnTo>
                    <a:pt x="0" y="319798"/>
                  </a:lnTo>
                  <a:lnTo>
                    <a:pt x="2662" y="343590"/>
                  </a:lnTo>
                  <a:lnTo>
                    <a:pt x="8374" y="369561"/>
                  </a:lnTo>
                  <a:lnTo>
                    <a:pt x="11123" y="389648"/>
                  </a:lnTo>
                  <a:lnTo>
                    <a:pt x="19061" y="406755"/>
                  </a:lnTo>
                  <a:lnTo>
                    <a:pt x="29677" y="419752"/>
                  </a:lnTo>
                  <a:lnTo>
                    <a:pt x="56052" y="441730"/>
                  </a:lnTo>
                  <a:lnTo>
                    <a:pt x="71010" y="448325"/>
                  </a:lnTo>
                  <a:lnTo>
                    <a:pt x="97724" y="451068"/>
                  </a:lnTo>
                  <a:lnTo>
                    <a:pt x="116889" y="448472"/>
                  </a:lnTo>
                  <a:lnTo>
                    <a:pt x="141900" y="437226"/>
                  </a:lnTo>
                  <a:lnTo>
                    <a:pt x="165457" y="423271"/>
                  </a:lnTo>
                  <a:lnTo>
                    <a:pt x="188026" y="407041"/>
                  </a:lnTo>
                  <a:lnTo>
                    <a:pt x="210033" y="387180"/>
                  </a:lnTo>
                  <a:lnTo>
                    <a:pt x="231876" y="365370"/>
                  </a:lnTo>
                  <a:lnTo>
                    <a:pt x="253063" y="340025"/>
                  </a:lnTo>
                  <a:lnTo>
                    <a:pt x="271100" y="313365"/>
                  </a:lnTo>
                  <a:lnTo>
                    <a:pt x="282386" y="295352"/>
                  </a:lnTo>
                  <a:lnTo>
                    <a:pt x="293449" y="275654"/>
                  </a:lnTo>
                  <a:lnTo>
                    <a:pt x="304413" y="254804"/>
                  </a:lnTo>
                  <a:lnTo>
                    <a:pt x="315334" y="233442"/>
                  </a:lnTo>
                  <a:lnTo>
                    <a:pt x="323010" y="211853"/>
                  </a:lnTo>
                  <a:lnTo>
                    <a:pt x="329042" y="190767"/>
                  </a:lnTo>
                  <a:lnTo>
                    <a:pt x="335754" y="171316"/>
                  </a:lnTo>
                  <a:lnTo>
                    <a:pt x="341157" y="152592"/>
                  </a:lnTo>
                  <a:lnTo>
                    <a:pt x="344969" y="134191"/>
                  </a:lnTo>
                  <a:lnTo>
                    <a:pt x="347116" y="108041"/>
                  </a:lnTo>
                  <a:lnTo>
                    <a:pt x="346228" y="82338"/>
                  </a:lnTo>
                  <a:lnTo>
                    <a:pt x="340433" y="65328"/>
                  </a:lnTo>
                  <a:lnTo>
                    <a:pt x="327287" y="42210"/>
                  </a:lnTo>
                  <a:lnTo>
                    <a:pt x="303897" y="23412"/>
                  </a:lnTo>
                  <a:lnTo>
                    <a:pt x="285727" y="13164"/>
                  </a:lnTo>
                  <a:lnTo>
                    <a:pt x="261709" y="6928"/>
                  </a:lnTo>
                  <a:lnTo>
                    <a:pt x="236426" y="5517"/>
                  </a:lnTo>
                  <a:lnTo>
                    <a:pt x="215303" y="5273"/>
                  </a:lnTo>
                  <a:lnTo>
                    <a:pt x="190235" y="9536"/>
                  </a:lnTo>
                  <a:lnTo>
                    <a:pt x="164228" y="16201"/>
                  </a:lnTo>
                  <a:lnTo>
                    <a:pt x="141441" y="23342"/>
                  </a:lnTo>
                  <a:lnTo>
                    <a:pt x="119468" y="35526"/>
                  </a:lnTo>
                  <a:lnTo>
                    <a:pt x="95101" y="57123"/>
                  </a:lnTo>
                  <a:lnTo>
                    <a:pt x="71711" y="81761"/>
                  </a:lnTo>
                  <a:lnTo>
                    <a:pt x="53064" y="108636"/>
                  </a:lnTo>
                  <a:lnTo>
                    <a:pt x="41746" y="135805"/>
                  </a:lnTo>
                  <a:lnTo>
                    <a:pt x="29683" y="158706"/>
                  </a:lnTo>
                  <a:lnTo>
                    <a:pt x="27259" y="184329"/>
                  </a:lnTo>
                  <a:lnTo>
                    <a:pt x="27604" y="197417"/>
                  </a:lnTo>
                  <a:lnTo>
                    <a:pt x="34481" y="223114"/>
                  </a:lnTo>
                  <a:lnTo>
                    <a:pt x="49184" y="245821"/>
                  </a:lnTo>
                  <a:lnTo>
                    <a:pt x="61315" y="259717"/>
                  </a:lnTo>
                  <a:lnTo>
                    <a:pt x="76400" y="269882"/>
                  </a:lnTo>
                  <a:lnTo>
                    <a:pt x="103159" y="284420"/>
                  </a:lnTo>
                  <a:lnTo>
                    <a:pt x="126489" y="293253"/>
                  </a:lnTo>
                  <a:lnTo>
                    <a:pt x="151322" y="300822"/>
                  </a:lnTo>
                  <a:lnTo>
                    <a:pt x="176835" y="304400"/>
                  </a:lnTo>
                  <a:lnTo>
                    <a:pt x="198002" y="308691"/>
                  </a:lnTo>
                  <a:lnTo>
                    <a:pt x="222229" y="309717"/>
                  </a:lnTo>
                  <a:lnTo>
                    <a:pt x="245660" y="309937"/>
                  </a:lnTo>
                  <a:lnTo>
                    <a:pt x="271820" y="30997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SMARTInkShape-16"/>
            <p:cNvSpPr/>
            <p:nvPr>
              <p:custDataLst>
                <p:tags r:id="rId131"/>
              </p:custDataLst>
            </p:nvPr>
          </p:nvSpPr>
          <p:spPr>
            <a:xfrm>
              <a:off x="6772171" y="416445"/>
              <a:ext cx="200130" cy="533001"/>
            </a:xfrm>
            <a:custGeom>
              <a:avLst/>
              <a:gdLst/>
              <a:ahLst/>
              <a:cxnLst/>
              <a:rect l="0" t="0" r="0" b="0"/>
              <a:pathLst>
                <a:path w="200130" h="533001">
                  <a:moveTo>
                    <a:pt x="200129" y="5376"/>
                  </a:moveTo>
                  <a:lnTo>
                    <a:pt x="200129" y="5376"/>
                  </a:lnTo>
                  <a:lnTo>
                    <a:pt x="197239" y="2487"/>
                  </a:lnTo>
                  <a:lnTo>
                    <a:pt x="194208" y="1068"/>
                  </a:lnTo>
                  <a:lnTo>
                    <a:pt x="186645" y="0"/>
                  </a:lnTo>
                  <a:lnTo>
                    <a:pt x="168899" y="7515"/>
                  </a:lnTo>
                  <a:lnTo>
                    <a:pt x="155400" y="17918"/>
                  </a:lnTo>
                  <a:lnTo>
                    <a:pt x="130402" y="39792"/>
                  </a:lnTo>
                  <a:lnTo>
                    <a:pt x="107625" y="66084"/>
                  </a:lnTo>
                  <a:lnTo>
                    <a:pt x="90023" y="91373"/>
                  </a:lnTo>
                  <a:lnTo>
                    <a:pt x="76186" y="111693"/>
                  </a:lnTo>
                  <a:lnTo>
                    <a:pt x="62813" y="135252"/>
                  </a:lnTo>
                  <a:lnTo>
                    <a:pt x="48973" y="159166"/>
                  </a:lnTo>
                  <a:lnTo>
                    <a:pt x="37212" y="185402"/>
                  </a:lnTo>
                  <a:lnTo>
                    <a:pt x="27680" y="212327"/>
                  </a:lnTo>
                  <a:lnTo>
                    <a:pt x="19412" y="239455"/>
                  </a:lnTo>
                  <a:lnTo>
                    <a:pt x="12528" y="266644"/>
                  </a:lnTo>
                  <a:lnTo>
                    <a:pt x="8876" y="292238"/>
                  </a:lnTo>
                  <a:lnTo>
                    <a:pt x="5576" y="316755"/>
                  </a:lnTo>
                  <a:lnTo>
                    <a:pt x="2986" y="341557"/>
                  </a:lnTo>
                  <a:lnTo>
                    <a:pt x="0" y="364227"/>
                  </a:lnTo>
                  <a:lnTo>
                    <a:pt x="729" y="386264"/>
                  </a:lnTo>
                  <a:lnTo>
                    <a:pt x="6393" y="412493"/>
                  </a:lnTo>
                  <a:lnTo>
                    <a:pt x="13335" y="438886"/>
                  </a:lnTo>
                  <a:lnTo>
                    <a:pt x="22339" y="464877"/>
                  </a:lnTo>
                  <a:lnTo>
                    <a:pt x="37322" y="488481"/>
                  </a:lnTo>
                  <a:lnTo>
                    <a:pt x="58657" y="514142"/>
                  </a:lnTo>
                  <a:lnTo>
                    <a:pt x="71126" y="521600"/>
                  </a:lnTo>
                  <a:lnTo>
                    <a:pt x="96380" y="531646"/>
                  </a:lnTo>
                  <a:lnTo>
                    <a:pt x="114052" y="533000"/>
                  </a:lnTo>
                  <a:lnTo>
                    <a:pt x="134815" y="527891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SMARTInkShape-17"/>
            <p:cNvSpPr/>
            <p:nvPr>
              <p:custDataLst>
                <p:tags r:id="rId132"/>
              </p:custDataLst>
            </p:nvPr>
          </p:nvSpPr>
          <p:spPr>
            <a:xfrm>
              <a:off x="6407075" y="498021"/>
              <a:ext cx="227768" cy="380991"/>
            </a:xfrm>
            <a:custGeom>
              <a:avLst/>
              <a:gdLst/>
              <a:ahLst/>
              <a:cxnLst/>
              <a:rect l="0" t="0" r="0" b="0"/>
              <a:pathLst>
                <a:path w="227768" h="380991">
                  <a:moveTo>
                    <a:pt x="200553" y="0"/>
                  </a:moveTo>
                  <a:lnTo>
                    <a:pt x="200553" y="0"/>
                  </a:lnTo>
                  <a:lnTo>
                    <a:pt x="200553" y="2890"/>
                  </a:lnTo>
                  <a:lnTo>
                    <a:pt x="201158" y="3741"/>
                  </a:lnTo>
                  <a:lnTo>
                    <a:pt x="202167" y="4308"/>
                  </a:lnTo>
                  <a:lnTo>
                    <a:pt x="203443" y="4687"/>
                  </a:lnTo>
                  <a:lnTo>
                    <a:pt x="204294" y="5544"/>
                  </a:lnTo>
                  <a:lnTo>
                    <a:pt x="205240" y="8108"/>
                  </a:lnTo>
                  <a:lnTo>
                    <a:pt x="207510" y="18054"/>
                  </a:lnTo>
                  <a:lnTo>
                    <a:pt x="210275" y="26113"/>
                  </a:lnTo>
                  <a:lnTo>
                    <a:pt x="212707" y="33944"/>
                  </a:lnTo>
                  <a:lnTo>
                    <a:pt x="220072" y="51575"/>
                  </a:lnTo>
                  <a:lnTo>
                    <a:pt x="222732" y="78130"/>
                  </a:lnTo>
                  <a:lnTo>
                    <a:pt x="226985" y="103669"/>
                  </a:lnTo>
                  <a:lnTo>
                    <a:pt x="227665" y="130662"/>
                  </a:lnTo>
                  <a:lnTo>
                    <a:pt x="227747" y="155296"/>
                  </a:lnTo>
                  <a:lnTo>
                    <a:pt x="227764" y="179112"/>
                  </a:lnTo>
                  <a:lnTo>
                    <a:pt x="227767" y="201287"/>
                  </a:lnTo>
                  <a:lnTo>
                    <a:pt x="226155" y="217685"/>
                  </a:lnTo>
                  <a:lnTo>
                    <a:pt x="223082" y="239480"/>
                  </a:lnTo>
                  <a:lnTo>
                    <a:pt x="218129" y="261256"/>
                  </a:lnTo>
                  <a:lnTo>
                    <a:pt x="211327" y="283029"/>
                  </a:lnTo>
                  <a:lnTo>
                    <a:pt x="201270" y="304800"/>
                  </a:lnTo>
                  <a:lnTo>
                    <a:pt x="186427" y="322831"/>
                  </a:lnTo>
                  <a:lnTo>
                    <a:pt x="163067" y="340011"/>
                  </a:lnTo>
                  <a:lnTo>
                    <a:pt x="140803" y="352476"/>
                  </a:lnTo>
                  <a:lnTo>
                    <a:pt x="118330" y="362845"/>
                  </a:lnTo>
                  <a:lnTo>
                    <a:pt x="92836" y="374301"/>
                  </a:lnTo>
                  <a:lnTo>
                    <a:pt x="75705" y="379015"/>
                  </a:lnTo>
                  <a:lnTo>
                    <a:pt x="48661" y="380826"/>
                  </a:lnTo>
                  <a:lnTo>
                    <a:pt x="25673" y="380990"/>
                  </a:lnTo>
                  <a:lnTo>
                    <a:pt x="21430" y="379383"/>
                  </a:lnTo>
                  <a:lnTo>
                    <a:pt x="17529" y="377258"/>
                  </a:lnTo>
                  <a:lnTo>
                    <a:pt x="13779" y="376313"/>
                  </a:lnTo>
                  <a:lnTo>
                    <a:pt x="12537" y="375457"/>
                  </a:lnTo>
                  <a:lnTo>
                    <a:pt x="11709" y="374281"/>
                  </a:lnTo>
                  <a:lnTo>
                    <a:pt x="11158" y="372892"/>
                  </a:lnTo>
                  <a:lnTo>
                    <a:pt x="10185" y="371966"/>
                  </a:lnTo>
                  <a:lnTo>
                    <a:pt x="7491" y="370938"/>
                  </a:lnTo>
                  <a:lnTo>
                    <a:pt x="6531" y="370059"/>
                  </a:lnTo>
                  <a:lnTo>
                    <a:pt x="1039" y="360274"/>
                  </a:lnTo>
                  <a:lnTo>
                    <a:pt x="0" y="354452"/>
                  </a:lnTo>
                  <a:lnTo>
                    <a:pt x="4611" y="337458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SMARTInkShape-18"/>
            <p:cNvSpPr/>
            <p:nvPr>
              <p:custDataLst>
                <p:tags r:id="rId133"/>
              </p:custDataLst>
            </p:nvPr>
          </p:nvSpPr>
          <p:spPr>
            <a:xfrm>
              <a:off x="7418615" y="745257"/>
              <a:ext cx="10886" cy="150094"/>
            </a:xfrm>
            <a:custGeom>
              <a:avLst/>
              <a:gdLst/>
              <a:ahLst/>
              <a:cxnLst/>
              <a:rect l="0" t="0" r="0" b="0"/>
              <a:pathLst>
                <a:path w="10886" h="150094">
                  <a:moveTo>
                    <a:pt x="10885" y="3136"/>
                  </a:moveTo>
                  <a:lnTo>
                    <a:pt x="10885" y="3136"/>
                  </a:lnTo>
                  <a:lnTo>
                    <a:pt x="10885" y="0"/>
                  </a:lnTo>
                  <a:lnTo>
                    <a:pt x="10280" y="22058"/>
                  </a:lnTo>
                  <a:lnTo>
                    <a:pt x="5947" y="43119"/>
                  </a:lnTo>
                  <a:lnTo>
                    <a:pt x="5472" y="68454"/>
                  </a:lnTo>
                  <a:lnTo>
                    <a:pt x="5444" y="93850"/>
                  </a:lnTo>
                  <a:lnTo>
                    <a:pt x="5442" y="118571"/>
                  </a:lnTo>
                  <a:lnTo>
                    <a:pt x="6047" y="124593"/>
                  </a:lnTo>
                  <a:lnTo>
                    <a:pt x="10128" y="135327"/>
                  </a:lnTo>
                  <a:lnTo>
                    <a:pt x="9777" y="137225"/>
                  </a:lnTo>
                  <a:lnTo>
                    <a:pt x="5902" y="144523"/>
                  </a:lnTo>
                  <a:lnTo>
                    <a:pt x="5442" y="150093"/>
                  </a:lnTo>
                  <a:lnTo>
                    <a:pt x="5442" y="147204"/>
                  </a:lnTo>
                  <a:lnTo>
                    <a:pt x="3829" y="144172"/>
                  </a:lnTo>
                  <a:lnTo>
                    <a:pt x="0" y="139207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SMARTInkShape-19"/>
          <p:cNvSpPr/>
          <p:nvPr>
            <p:custDataLst>
              <p:tags r:id="rId1"/>
            </p:custDataLst>
          </p:nvPr>
        </p:nvSpPr>
        <p:spPr>
          <a:xfrm>
            <a:off x="7576457" y="400274"/>
            <a:ext cx="239312" cy="609377"/>
          </a:xfrm>
          <a:custGeom>
            <a:avLst/>
            <a:gdLst/>
            <a:ahLst/>
            <a:cxnLst/>
            <a:rect l="0" t="0" r="0" b="0"/>
            <a:pathLst>
              <a:path w="239312" h="609377">
                <a:moveTo>
                  <a:pt x="0" y="5219"/>
                </a:moveTo>
                <a:lnTo>
                  <a:pt x="0" y="5219"/>
                </a:lnTo>
                <a:lnTo>
                  <a:pt x="2890" y="2329"/>
                </a:lnTo>
                <a:lnTo>
                  <a:pt x="5920" y="911"/>
                </a:lnTo>
                <a:lnTo>
                  <a:pt x="12794" y="0"/>
                </a:lnTo>
                <a:lnTo>
                  <a:pt x="16371" y="1488"/>
                </a:lnTo>
                <a:lnTo>
                  <a:pt x="30356" y="9073"/>
                </a:lnTo>
                <a:lnTo>
                  <a:pt x="47994" y="17762"/>
                </a:lnTo>
                <a:lnTo>
                  <a:pt x="74978" y="39634"/>
                </a:lnTo>
                <a:lnTo>
                  <a:pt x="95392" y="62186"/>
                </a:lnTo>
                <a:lnTo>
                  <a:pt x="119055" y="86109"/>
                </a:lnTo>
                <a:lnTo>
                  <a:pt x="134255" y="104580"/>
                </a:lnTo>
                <a:lnTo>
                  <a:pt x="148031" y="125373"/>
                </a:lnTo>
                <a:lnTo>
                  <a:pt x="163604" y="148468"/>
                </a:lnTo>
                <a:lnTo>
                  <a:pt x="179709" y="172849"/>
                </a:lnTo>
                <a:lnTo>
                  <a:pt x="194359" y="195393"/>
                </a:lnTo>
                <a:lnTo>
                  <a:pt x="206359" y="219007"/>
                </a:lnTo>
                <a:lnTo>
                  <a:pt x="215963" y="243541"/>
                </a:lnTo>
                <a:lnTo>
                  <a:pt x="224251" y="267744"/>
                </a:lnTo>
                <a:lnTo>
                  <a:pt x="232754" y="294066"/>
                </a:lnTo>
                <a:lnTo>
                  <a:pt x="237492" y="321016"/>
                </a:lnTo>
                <a:lnTo>
                  <a:pt x="238895" y="348152"/>
                </a:lnTo>
                <a:lnTo>
                  <a:pt x="239311" y="375343"/>
                </a:lnTo>
                <a:lnTo>
                  <a:pt x="237821" y="400938"/>
                </a:lnTo>
                <a:lnTo>
                  <a:pt x="231937" y="423842"/>
                </a:lnTo>
                <a:lnTo>
                  <a:pt x="222534" y="447562"/>
                </a:lnTo>
                <a:lnTo>
                  <a:pt x="210474" y="472128"/>
                </a:lnTo>
                <a:lnTo>
                  <a:pt x="193797" y="494727"/>
                </a:lnTo>
                <a:lnTo>
                  <a:pt x="173537" y="516744"/>
                </a:lnTo>
                <a:lnTo>
                  <a:pt x="152212" y="538588"/>
                </a:lnTo>
                <a:lnTo>
                  <a:pt x="130573" y="558769"/>
                </a:lnTo>
                <a:lnTo>
                  <a:pt x="108841" y="576238"/>
                </a:lnTo>
                <a:lnTo>
                  <a:pt x="82715" y="595506"/>
                </a:lnTo>
                <a:lnTo>
                  <a:pt x="54429" y="609376"/>
                </a:lnTo>
              </a:path>
            </a:pathLst>
          </a:cu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SMARTInkShape-Group49"/>
          <p:cNvGrpSpPr/>
          <p:nvPr/>
        </p:nvGrpSpPr>
        <p:grpSpPr>
          <a:xfrm>
            <a:off x="1796143" y="704850"/>
            <a:ext cx="375558" cy="2672086"/>
            <a:chOff x="1796143" y="704850"/>
            <a:chExt cx="375558" cy="2672086"/>
          </a:xfrm>
        </p:grpSpPr>
        <p:sp>
          <p:nvSpPr>
            <p:cNvPr id="10" name="SMARTInkShape-20"/>
            <p:cNvSpPr/>
            <p:nvPr>
              <p:custDataLst>
                <p:tags r:id="rId126"/>
              </p:custDataLst>
            </p:nvPr>
          </p:nvSpPr>
          <p:spPr>
            <a:xfrm>
              <a:off x="1796143" y="704850"/>
              <a:ext cx="190501" cy="326572"/>
            </a:xfrm>
            <a:custGeom>
              <a:avLst/>
              <a:gdLst/>
              <a:ahLst/>
              <a:cxnLst/>
              <a:rect l="0" t="0" r="0" b="0"/>
              <a:pathLst>
                <a:path w="190501" h="326572">
                  <a:moveTo>
                    <a:pt x="190500" y="0"/>
                  </a:moveTo>
                  <a:lnTo>
                    <a:pt x="190500" y="0"/>
                  </a:lnTo>
                  <a:lnTo>
                    <a:pt x="186154" y="4950"/>
                  </a:lnTo>
                  <a:lnTo>
                    <a:pt x="172329" y="30965"/>
                  </a:lnTo>
                  <a:lnTo>
                    <a:pt x="157361" y="56535"/>
                  </a:lnTo>
                  <a:lnTo>
                    <a:pt x="145202" y="76824"/>
                  </a:lnTo>
                  <a:lnTo>
                    <a:pt x="131721" y="99769"/>
                  </a:lnTo>
                  <a:lnTo>
                    <a:pt x="118454" y="125718"/>
                  </a:lnTo>
                  <a:lnTo>
                    <a:pt x="103032" y="152558"/>
                  </a:lnTo>
                  <a:lnTo>
                    <a:pt x="86972" y="178048"/>
                  </a:lnTo>
                  <a:lnTo>
                    <a:pt x="70723" y="202534"/>
                  </a:lnTo>
                  <a:lnTo>
                    <a:pt x="56031" y="228940"/>
                  </a:lnTo>
                  <a:lnTo>
                    <a:pt x="44018" y="252690"/>
                  </a:lnTo>
                  <a:lnTo>
                    <a:pt x="32012" y="276969"/>
                  </a:lnTo>
                  <a:lnTo>
                    <a:pt x="15373" y="302613"/>
                  </a:lnTo>
                  <a:lnTo>
                    <a:pt x="0" y="326571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SMARTInkShape-21"/>
            <p:cNvSpPr/>
            <p:nvPr>
              <p:custDataLst>
                <p:tags r:id="rId127"/>
              </p:custDataLst>
            </p:nvPr>
          </p:nvSpPr>
          <p:spPr>
            <a:xfrm>
              <a:off x="1872343" y="770164"/>
              <a:ext cx="136072" cy="2606772"/>
            </a:xfrm>
            <a:custGeom>
              <a:avLst/>
              <a:gdLst/>
              <a:ahLst/>
              <a:cxnLst/>
              <a:rect l="0" t="0" r="0" b="0"/>
              <a:pathLst>
                <a:path w="136072" h="2606772">
                  <a:moveTo>
                    <a:pt x="136071" y="0"/>
                  </a:moveTo>
                  <a:lnTo>
                    <a:pt x="136071" y="0"/>
                  </a:lnTo>
                  <a:lnTo>
                    <a:pt x="130629" y="0"/>
                  </a:lnTo>
                  <a:lnTo>
                    <a:pt x="130629" y="2890"/>
                  </a:lnTo>
                  <a:lnTo>
                    <a:pt x="132241" y="5921"/>
                  </a:lnTo>
                  <a:lnTo>
                    <a:pt x="133518" y="7576"/>
                  </a:lnTo>
                  <a:lnTo>
                    <a:pt x="133324" y="14253"/>
                  </a:lnTo>
                  <a:lnTo>
                    <a:pt x="130983" y="38544"/>
                  </a:lnTo>
                  <a:lnTo>
                    <a:pt x="130698" y="61572"/>
                  </a:lnTo>
                  <a:lnTo>
                    <a:pt x="129037" y="82147"/>
                  </a:lnTo>
                  <a:lnTo>
                    <a:pt x="126326" y="103564"/>
                  </a:lnTo>
                  <a:lnTo>
                    <a:pt x="125524" y="125230"/>
                  </a:lnTo>
                  <a:lnTo>
                    <a:pt x="125286" y="148583"/>
                  </a:lnTo>
                  <a:lnTo>
                    <a:pt x="125230" y="166428"/>
                  </a:lnTo>
                  <a:lnTo>
                    <a:pt x="125205" y="186454"/>
                  </a:lnTo>
                  <a:lnTo>
                    <a:pt x="125194" y="207449"/>
                  </a:lnTo>
                  <a:lnTo>
                    <a:pt x="125190" y="228876"/>
                  </a:lnTo>
                  <a:lnTo>
                    <a:pt x="125187" y="250494"/>
                  </a:lnTo>
                  <a:lnTo>
                    <a:pt x="123574" y="273810"/>
                  </a:lnTo>
                  <a:lnTo>
                    <a:pt x="121445" y="298284"/>
                  </a:lnTo>
                  <a:lnTo>
                    <a:pt x="120500" y="323272"/>
                  </a:lnTo>
                  <a:lnTo>
                    <a:pt x="118466" y="350102"/>
                  </a:lnTo>
                  <a:lnTo>
                    <a:pt x="117078" y="364030"/>
                  </a:lnTo>
                  <a:lnTo>
                    <a:pt x="116152" y="378154"/>
                  </a:lnTo>
                  <a:lnTo>
                    <a:pt x="115534" y="392407"/>
                  </a:lnTo>
                  <a:lnTo>
                    <a:pt x="115123" y="406748"/>
                  </a:lnTo>
                  <a:lnTo>
                    <a:pt x="114244" y="421751"/>
                  </a:lnTo>
                  <a:lnTo>
                    <a:pt x="113053" y="437196"/>
                  </a:lnTo>
                  <a:lnTo>
                    <a:pt x="111654" y="452935"/>
                  </a:lnTo>
                  <a:lnTo>
                    <a:pt x="110722" y="469476"/>
                  </a:lnTo>
                  <a:lnTo>
                    <a:pt x="110100" y="486551"/>
                  </a:lnTo>
                  <a:lnTo>
                    <a:pt x="109686" y="503982"/>
                  </a:lnTo>
                  <a:lnTo>
                    <a:pt x="108805" y="521650"/>
                  </a:lnTo>
                  <a:lnTo>
                    <a:pt x="107613" y="539476"/>
                  </a:lnTo>
                  <a:lnTo>
                    <a:pt x="106213" y="557408"/>
                  </a:lnTo>
                  <a:lnTo>
                    <a:pt x="104675" y="574805"/>
                  </a:lnTo>
                  <a:lnTo>
                    <a:pt x="103045" y="591847"/>
                  </a:lnTo>
                  <a:lnTo>
                    <a:pt x="101354" y="608650"/>
                  </a:lnTo>
                  <a:lnTo>
                    <a:pt x="100227" y="625900"/>
                  </a:lnTo>
                  <a:lnTo>
                    <a:pt x="99475" y="643448"/>
                  </a:lnTo>
                  <a:lnTo>
                    <a:pt x="98973" y="661194"/>
                  </a:lnTo>
                  <a:lnTo>
                    <a:pt x="98639" y="679677"/>
                  </a:lnTo>
                  <a:lnTo>
                    <a:pt x="98417" y="698651"/>
                  </a:lnTo>
                  <a:lnTo>
                    <a:pt x="98268" y="717954"/>
                  </a:lnTo>
                  <a:lnTo>
                    <a:pt x="98169" y="737474"/>
                  </a:lnTo>
                  <a:lnTo>
                    <a:pt x="98103" y="757140"/>
                  </a:lnTo>
                  <a:lnTo>
                    <a:pt x="98059" y="776903"/>
                  </a:lnTo>
                  <a:lnTo>
                    <a:pt x="98030" y="796126"/>
                  </a:lnTo>
                  <a:lnTo>
                    <a:pt x="98010" y="814989"/>
                  </a:lnTo>
                  <a:lnTo>
                    <a:pt x="97997" y="833612"/>
                  </a:lnTo>
                  <a:lnTo>
                    <a:pt x="97989" y="853284"/>
                  </a:lnTo>
                  <a:lnTo>
                    <a:pt x="97983" y="873656"/>
                  </a:lnTo>
                  <a:lnTo>
                    <a:pt x="97979" y="894494"/>
                  </a:lnTo>
                  <a:lnTo>
                    <a:pt x="97976" y="914435"/>
                  </a:lnTo>
                  <a:lnTo>
                    <a:pt x="97975" y="933776"/>
                  </a:lnTo>
                  <a:lnTo>
                    <a:pt x="97974" y="952717"/>
                  </a:lnTo>
                  <a:lnTo>
                    <a:pt x="97973" y="971997"/>
                  </a:lnTo>
                  <a:lnTo>
                    <a:pt x="97972" y="991503"/>
                  </a:lnTo>
                  <a:lnTo>
                    <a:pt x="97972" y="1011159"/>
                  </a:lnTo>
                  <a:lnTo>
                    <a:pt x="97972" y="1030916"/>
                  </a:lnTo>
                  <a:lnTo>
                    <a:pt x="97972" y="1050739"/>
                  </a:lnTo>
                  <a:lnTo>
                    <a:pt x="97971" y="1070607"/>
                  </a:lnTo>
                  <a:lnTo>
                    <a:pt x="97971" y="1090505"/>
                  </a:lnTo>
                  <a:lnTo>
                    <a:pt x="97971" y="1110422"/>
                  </a:lnTo>
                  <a:lnTo>
                    <a:pt x="97971" y="1130353"/>
                  </a:lnTo>
                  <a:lnTo>
                    <a:pt x="97367" y="1150897"/>
                  </a:lnTo>
                  <a:lnTo>
                    <a:pt x="96359" y="1171851"/>
                  </a:lnTo>
                  <a:lnTo>
                    <a:pt x="95082" y="1193077"/>
                  </a:lnTo>
                  <a:lnTo>
                    <a:pt x="94231" y="1216299"/>
                  </a:lnTo>
                  <a:lnTo>
                    <a:pt x="93663" y="1240852"/>
                  </a:lnTo>
                  <a:lnTo>
                    <a:pt x="93285" y="1266292"/>
                  </a:lnTo>
                  <a:lnTo>
                    <a:pt x="92428" y="1291114"/>
                  </a:lnTo>
                  <a:lnTo>
                    <a:pt x="91252" y="1315523"/>
                  </a:lnTo>
                  <a:lnTo>
                    <a:pt x="89863" y="1339659"/>
                  </a:lnTo>
                  <a:lnTo>
                    <a:pt x="88332" y="1363611"/>
                  </a:lnTo>
                  <a:lnTo>
                    <a:pt x="86708" y="1387441"/>
                  </a:lnTo>
                  <a:lnTo>
                    <a:pt x="85019" y="1411189"/>
                  </a:lnTo>
                  <a:lnTo>
                    <a:pt x="83289" y="1434883"/>
                  </a:lnTo>
                  <a:lnTo>
                    <a:pt x="81531" y="1458541"/>
                  </a:lnTo>
                  <a:lnTo>
                    <a:pt x="79754" y="1482175"/>
                  </a:lnTo>
                  <a:lnTo>
                    <a:pt x="78569" y="1505793"/>
                  </a:lnTo>
                  <a:lnTo>
                    <a:pt x="77779" y="1529400"/>
                  </a:lnTo>
                  <a:lnTo>
                    <a:pt x="77253" y="1553000"/>
                  </a:lnTo>
                  <a:lnTo>
                    <a:pt x="76297" y="1575991"/>
                  </a:lnTo>
                  <a:lnTo>
                    <a:pt x="75055" y="1598575"/>
                  </a:lnTo>
                  <a:lnTo>
                    <a:pt x="73622" y="1620888"/>
                  </a:lnTo>
                  <a:lnTo>
                    <a:pt x="72063" y="1643625"/>
                  </a:lnTo>
                  <a:lnTo>
                    <a:pt x="70418" y="1666646"/>
                  </a:lnTo>
                  <a:lnTo>
                    <a:pt x="68717" y="1689854"/>
                  </a:lnTo>
                  <a:lnTo>
                    <a:pt x="67582" y="1713189"/>
                  </a:lnTo>
                  <a:lnTo>
                    <a:pt x="66826" y="1736607"/>
                  </a:lnTo>
                  <a:lnTo>
                    <a:pt x="66322" y="1760081"/>
                  </a:lnTo>
                  <a:lnTo>
                    <a:pt x="65381" y="1782988"/>
                  </a:lnTo>
                  <a:lnTo>
                    <a:pt x="64150" y="1805515"/>
                  </a:lnTo>
                  <a:lnTo>
                    <a:pt x="62723" y="1827791"/>
                  </a:lnTo>
                  <a:lnTo>
                    <a:pt x="61773" y="1849899"/>
                  </a:lnTo>
                  <a:lnTo>
                    <a:pt x="61139" y="1871894"/>
                  </a:lnTo>
                  <a:lnTo>
                    <a:pt x="60716" y="1893816"/>
                  </a:lnTo>
                  <a:lnTo>
                    <a:pt x="59830" y="1915082"/>
                  </a:lnTo>
                  <a:lnTo>
                    <a:pt x="58634" y="1935912"/>
                  </a:lnTo>
                  <a:lnTo>
                    <a:pt x="57232" y="1956451"/>
                  </a:lnTo>
                  <a:lnTo>
                    <a:pt x="56298" y="1976191"/>
                  </a:lnTo>
                  <a:lnTo>
                    <a:pt x="55675" y="1995399"/>
                  </a:lnTo>
                  <a:lnTo>
                    <a:pt x="55259" y="2014252"/>
                  </a:lnTo>
                  <a:lnTo>
                    <a:pt x="54982" y="2032868"/>
                  </a:lnTo>
                  <a:lnTo>
                    <a:pt x="54798" y="2051326"/>
                  </a:lnTo>
                  <a:lnTo>
                    <a:pt x="54675" y="2069680"/>
                  </a:lnTo>
                  <a:lnTo>
                    <a:pt x="54592" y="2087963"/>
                  </a:lnTo>
                  <a:lnTo>
                    <a:pt x="54538" y="2106199"/>
                  </a:lnTo>
                  <a:lnTo>
                    <a:pt x="54501" y="2124404"/>
                  </a:lnTo>
                  <a:lnTo>
                    <a:pt x="53872" y="2141984"/>
                  </a:lnTo>
                  <a:lnTo>
                    <a:pt x="52848" y="2159146"/>
                  </a:lnTo>
                  <a:lnTo>
                    <a:pt x="51561" y="2176031"/>
                  </a:lnTo>
                  <a:lnTo>
                    <a:pt x="50702" y="2192730"/>
                  </a:lnTo>
                  <a:lnTo>
                    <a:pt x="50130" y="2209306"/>
                  </a:lnTo>
                  <a:lnTo>
                    <a:pt x="49749" y="2225799"/>
                  </a:lnTo>
                  <a:lnTo>
                    <a:pt x="49494" y="2242238"/>
                  </a:lnTo>
                  <a:lnTo>
                    <a:pt x="49325" y="2258639"/>
                  </a:lnTo>
                  <a:lnTo>
                    <a:pt x="49212" y="2275017"/>
                  </a:lnTo>
                  <a:lnTo>
                    <a:pt x="49136" y="2290773"/>
                  </a:lnTo>
                  <a:lnTo>
                    <a:pt x="49086" y="2306116"/>
                  </a:lnTo>
                  <a:lnTo>
                    <a:pt x="49053" y="2321182"/>
                  </a:lnTo>
                  <a:lnTo>
                    <a:pt x="48425" y="2336064"/>
                  </a:lnTo>
                  <a:lnTo>
                    <a:pt x="47403" y="2350824"/>
                  </a:lnTo>
                  <a:lnTo>
                    <a:pt x="46116" y="2365502"/>
                  </a:lnTo>
                  <a:lnTo>
                    <a:pt x="45258" y="2379520"/>
                  </a:lnTo>
                  <a:lnTo>
                    <a:pt x="44305" y="2406386"/>
                  </a:lnTo>
                  <a:lnTo>
                    <a:pt x="42269" y="2430824"/>
                  </a:lnTo>
                  <a:lnTo>
                    <a:pt x="39953" y="2453781"/>
                  </a:lnTo>
                  <a:lnTo>
                    <a:pt x="38923" y="2476079"/>
                  </a:lnTo>
                  <a:lnTo>
                    <a:pt x="38466" y="2496471"/>
                  </a:lnTo>
                  <a:lnTo>
                    <a:pt x="36596" y="2523340"/>
                  </a:lnTo>
                  <a:lnTo>
                    <a:pt x="33824" y="2546622"/>
                  </a:lnTo>
                  <a:lnTo>
                    <a:pt x="29998" y="2573271"/>
                  </a:lnTo>
                  <a:lnTo>
                    <a:pt x="25968" y="2593995"/>
                  </a:lnTo>
                  <a:lnTo>
                    <a:pt x="23015" y="2601020"/>
                  </a:lnTo>
                  <a:lnTo>
                    <a:pt x="22600" y="2603056"/>
                  </a:lnTo>
                  <a:lnTo>
                    <a:pt x="21719" y="2604414"/>
                  </a:lnTo>
                  <a:lnTo>
                    <a:pt x="20527" y="2605319"/>
                  </a:lnTo>
                  <a:lnTo>
                    <a:pt x="17590" y="2606324"/>
                  </a:lnTo>
                  <a:lnTo>
                    <a:pt x="14268" y="2606771"/>
                  </a:lnTo>
                  <a:lnTo>
                    <a:pt x="10776" y="2605357"/>
                  </a:lnTo>
                  <a:lnTo>
                    <a:pt x="8998" y="2604134"/>
                  </a:lnTo>
                  <a:lnTo>
                    <a:pt x="0" y="2585358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SMARTInkShape-22"/>
            <p:cNvSpPr/>
            <p:nvPr>
              <p:custDataLst>
                <p:tags r:id="rId128"/>
              </p:custDataLst>
            </p:nvPr>
          </p:nvSpPr>
          <p:spPr>
            <a:xfrm>
              <a:off x="1986643" y="770164"/>
              <a:ext cx="185058" cy="223158"/>
            </a:xfrm>
            <a:custGeom>
              <a:avLst/>
              <a:gdLst/>
              <a:ahLst/>
              <a:cxnLst/>
              <a:rect l="0" t="0" r="0" b="0"/>
              <a:pathLst>
                <a:path w="185058" h="223158">
                  <a:moveTo>
                    <a:pt x="0" y="0"/>
                  </a:moveTo>
                  <a:lnTo>
                    <a:pt x="0" y="0"/>
                  </a:lnTo>
                  <a:lnTo>
                    <a:pt x="5779" y="0"/>
                  </a:lnTo>
                  <a:lnTo>
                    <a:pt x="8086" y="1210"/>
                  </a:lnTo>
                  <a:lnTo>
                    <a:pt x="15432" y="8086"/>
                  </a:lnTo>
                  <a:lnTo>
                    <a:pt x="27957" y="15432"/>
                  </a:lnTo>
                  <a:lnTo>
                    <a:pt x="47030" y="38699"/>
                  </a:lnTo>
                  <a:lnTo>
                    <a:pt x="62263" y="60595"/>
                  </a:lnTo>
                  <a:lnTo>
                    <a:pt x="82115" y="87587"/>
                  </a:lnTo>
                  <a:lnTo>
                    <a:pt x="100618" y="113324"/>
                  </a:lnTo>
                  <a:lnTo>
                    <a:pt x="120265" y="136484"/>
                  </a:lnTo>
                  <a:lnTo>
                    <a:pt x="135621" y="156688"/>
                  </a:lnTo>
                  <a:lnTo>
                    <a:pt x="153566" y="183575"/>
                  </a:lnTo>
                  <a:lnTo>
                    <a:pt x="174401" y="209425"/>
                  </a:lnTo>
                  <a:lnTo>
                    <a:pt x="185057" y="223157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SMARTInkShape-Group50"/>
          <p:cNvGrpSpPr/>
          <p:nvPr/>
        </p:nvGrpSpPr>
        <p:grpSpPr>
          <a:xfrm>
            <a:off x="1464129" y="3050721"/>
            <a:ext cx="3788041" cy="435430"/>
            <a:chOff x="1464129" y="3050721"/>
            <a:chExt cx="3788041" cy="435430"/>
          </a:xfrm>
        </p:grpSpPr>
        <p:sp>
          <p:nvSpPr>
            <p:cNvPr id="14" name="SMARTInkShape-23"/>
            <p:cNvSpPr/>
            <p:nvPr>
              <p:custDataLst>
                <p:tags r:id="rId124"/>
              </p:custDataLst>
            </p:nvPr>
          </p:nvSpPr>
          <p:spPr>
            <a:xfrm>
              <a:off x="4833257" y="3050721"/>
              <a:ext cx="418913" cy="435430"/>
            </a:xfrm>
            <a:custGeom>
              <a:avLst/>
              <a:gdLst/>
              <a:ahLst/>
              <a:cxnLst/>
              <a:rect l="0" t="0" r="0" b="0"/>
              <a:pathLst>
                <a:path w="418913" h="435430">
                  <a:moveTo>
                    <a:pt x="38100" y="0"/>
                  </a:moveTo>
                  <a:lnTo>
                    <a:pt x="38100" y="0"/>
                  </a:lnTo>
                  <a:lnTo>
                    <a:pt x="63846" y="0"/>
                  </a:lnTo>
                  <a:lnTo>
                    <a:pt x="88191" y="7576"/>
                  </a:lnTo>
                  <a:lnTo>
                    <a:pt x="114446" y="16371"/>
                  </a:lnTo>
                  <a:lnTo>
                    <a:pt x="133897" y="23397"/>
                  </a:lnTo>
                  <a:lnTo>
                    <a:pt x="157199" y="31526"/>
                  </a:lnTo>
                  <a:lnTo>
                    <a:pt x="179424" y="39378"/>
                  </a:lnTo>
                  <a:lnTo>
                    <a:pt x="202942" y="49365"/>
                  </a:lnTo>
                  <a:lnTo>
                    <a:pt x="229061" y="59984"/>
                  </a:lnTo>
                  <a:lnTo>
                    <a:pt x="255951" y="70791"/>
                  </a:lnTo>
                  <a:lnTo>
                    <a:pt x="283069" y="81653"/>
                  </a:lnTo>
                  <a:lnTo>
                    <a:pt x="308642" y="92532"/>
                  </a:lnTo>
                  <a:lnTo>
                    <a:pt x="331540" y="103416"/>
                  </a:lnTo>
                  <a:lnTo>
                    <a:pt x="353646" y="115913"/>
                  </a:lnTo>
                  <a:lnTo>
                    <a:pt x="379898" y="133501"/>
                  </a:lnTo>
                  <a:lnTo>
                    <a:pt x="398209" y="145487"/>
                  </a:lnTo>
                  <a:lnTo>
                    <a:pt x="414273" y="166362"/>
                  </a:lnTo>
                  <a:lnTo>
                    <a:pt x="417670" y="177637"/>
                  </a:lnTo>
                  <a:lnTo>
                    <a:pt x="418912" y="201842"/>
                  </a:lnTo>
                  <a:lnTo>
                    <a:pt x="417807" y="213079"/>
                  </a:lnTo>
                  <a:lnTo>
                    <a:pt x="409780" y="232401"/>
                  </a:lnTo>
                  <a:lnTo>
                    <a:pt x="389507" y="257103"/>
                  </a:lnTo>
                  <a:lnTo>
                    <a:pt x="367797" y="279581"/>
                  </a:lnTo>
                  <a:lnTo>
                    <a:pt x="349732" y="295406"/>
                  </a:lnTo>
                  <a:lnTo>
                    <a:pt x="327592" y="308487"/>
                  </a:lnTo>
                  <a:lnTo>
                    <a:pt x="305254" y="321961"/>
                  </a:lnTo>
                  <a:lnTo>
                    <a:pt x="281416" y="336013"/>
                  </a:lnTo>
                  <a:lnTo>
                    <a:pt x="267440" y="343147"/>
                  </a:lnTo>
                  <a:lnTo>
                    <a:pt x="252679" y="350322"/>
                  </a:lnTo>
                  <a:lnTo>
                    <a:pt x="237396" y="356919"/>
                  </a:lnTo>
                  <a:lnTo>
                    <a:pt x="221764" y="363132"/>
                  </a:lnTo>
                  <a:lnTo>
                    <a:pt x="205899" y="369088"/>
                  </a:lnTo>
                  <a:lnTo>
                    <a:pt x="189881" y="374873"/>
                  </a:lnTo>
                  <a:lnTo>
                    <a:pt x="173759" y="380544"/>
                  </a:lnTo>
                  <a:lnTo>
                    <a:pt x="157568" y="386139"/>
                  </a:lnTo>
                  <a:lnTo>
                    <a:pt x="141936" y="391684"/>
                  </a:lnTo>
                  <a:lnTo>
                    <a:pt x="126676" y="397194"/>
                  </a:lnTo>
                  <a:lnTo>
                    <a:pt x="111666" y="402681"/>
                  </a:lnTo>
                  <a:lnTo>
                    <a:pt x="96820" y="407550"/>
                  </a:lnTo>
                  <a:lnTo>
                    <a:pt x="82085" y="412005"/>
                  </a:lnTo>
                  <a:lnTo>
                    <a:pt x="67424" y="416184"/>
                  </a:lnTo>
                  <a:lnTo>
                    <a:pt x="53416" y="420180"/>
                  </a:lnTo>
                  <a:lnTo>
                    <a:pt x="26563" y="427845"/>
                  </a:lnTo>
                  <a:lnTo>
                    <a:pt x="0" y="435429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SMARTInkShape-24"/>
            <p:cNvSpPr/>
            <p:nvPr>
              <p:custDataLst>
                <p:tags r:id="rId125"/>
              </p:custDataLst>
            </p:nvPr>
          </p:nvSpPr>
          <p:spPr>
            <a:xfrm>
              <a:off x="1464129" y="3197679"/>
              <a:ext cx="3739235" cy="119722"/>
            </a:xfrm>
            <a:custGeom>
              <a:avLst/>
              <a:gdLst/>
              <a:ahLst/>
              <a:cxnLst/>
              <a:rect l="0" t="0" r="0" b="0"/>
              <a:pathLst>
                <a:path w="3739235" h="119722">
                  <a:moveTo>
                    <a:pt x="0" y="70757"/>
                  </a:moveTo>
                  <a:lnTo>
                    <a:pt x="0" y="70757"/>
                  </a:lnTo>
                  <a:lnTo>
                    <a:pt x="25519" y="70757"/>
                  </a:lnTo>
                  <a:lnTo>
                    <a:pt x="35044" y="70152"/>
                  </a:lnTo>
                  <a:lnTo>
                    <a:pt x="45526" y="67621"/>
                  </a:lnTo>
                  <a:lnTo>
                    <a:pt x="71489" y="70402"/>
                  </a:lnTo>
                  <a:lnTo>
                    <a:pt x="98067" y="70710"/>
                  </a:lnTo>
                  <a:lnTo>
                    <a:pt x="120366" y="70748"/>
                  </a:lnTo>
                  <a:lnTo>
                    <a:pt x="147438" y="72368"/>
                  </a:lnTo>
                  <a:lnTo>
                    <a:pt x="170484" y="75064"/>
                  </a:lnTo>
                  <a:lnTo>
                    <a:pt x="194850" y="75863"/>
                  </a:lnTo>
                  <a:lnTo>
                    <a:pt x="219003" y="77713"/>
                  </a:lnTo>
                  <a:lnTo>
                    <a:pt x="245310" y="80478"/>
                  </a:lnTo>
                  <a:lnTo>
                    <a:pt x="272256" y="81298"/>
                  </a:lnTo>
                  <a:lnTo>
                    <a:pt x="290940" y="82094"/>
                  </a:lnTo>
                  <a:lnTo>
                    <a:pt x="311340" y="84464"/>
                  </a:lnTo>
                  <a:lnTo>
                    <a:pt x="330889" y="85920"/>
                  </a:lnTo>
                  <a:lnTo>
                    <a:pt x="350866" y="86567"/>
                  </a:lnTo>
                  <a:lnTo>
                    <a:pt x="373856" y="86855"/>
                  </a:lnTo>
                  <a:lnTo>
                    <a:pt x="396572" y="86983"/>
                  </a:lnTo>
                  <a:lnTo>
                    <a:pt x="418764" y="87644"/>
                  </a:lnTo>
                  <a:lnTo>
                    <a:pt x="440722" y="89954"/>
                  </a:lnTo>
                  <a:lnTo>
                    <a:pt x="462576" y="91385"/>
                  </a:lnTo>
                  <a:lnTo>
                    <a:pt x="484989" y="92020"/>
                  </a:lnTo>
                  <a:lnTo>
                    <a:pt x="509062" y="92302"/>
                  </a:lnTo>
                  <a:lnTo>
                    <a:pt x="533872" y="94040"/>
                  </a:lnTo>
                  <a:lnTo>
                    <a:pt x="559010" y="95619"/>
                  </a:lnTo>
                  <a:lnTo>
                    <a:pt x="584293" y="94305"/>
                  </a:lnTo>
                  <a:lnTo>
                    <a:pt x="611254" y="94931"/>
                  </a:lnTo>
                  <a:lnTo>
                    <a:pt x="625217" y="95944"/>
                  </a:lnTo>
                  <a:lnTo>
                    <a:pt x="639363" y="96620"/>
                  </a:lnTo>
                  <a:lnTo>
                    <a:pt x="653632" y="97070"/>
                  </a:lnTo>
                  <a:lnTo>
                    <a:pt x="667983" y="97370"/>
                  </a:lnTo>
                  <a:lnTo>
                    <a:pt x="681784" y="97570"/>
                  </a:lnTo>
                  <a:lnTo>
                    <a:pt x="708407" y="97793"/>
                  </a:lnTo>
                  <a:lnTo>
                    <a:pt x="722038" y="97247"/>
                  </a:lnTo>
                  <a:lnTo>
                    <a:pt x="735963" y="96279"/>
                  </a:lnTo>
                  <a:lnTo>
                    <a:pt x="750085" y="95029"/>
                  </a:lnTo>
                  <a:lnTo>
                    <a:pt x="764942" y="94800"/>
                  </a:lnTo>
                  <a:lnTo>
                    <a:pt x="780290" y="95252"/>
                  </a:lnTo>
                  <a:lnTo>
                    <a:pt x="795965" y="96159"/>
                  </a:lnTo>
                  <a:lnTo>
                    <a:pt x="811252" y="96158"/>
                  </a:lnTo>
                  <a:lnTo>
                    <a:pt x="826282" y="95553"/>
                  </a:lnTo>
                  <a:lnTo>
                    <a:pt x="841140" y="94545"/>
                  </a:lnTo>
                  <a:lnTo>
                    <a:pt x="856489" y="93872"/>
                  </a:lnTo>
                  <a:lnTo>
                    <a:pt x="872164" y="93424"/>
                  </a:lnTo>
                  <a:lnTo>
                    <a:pt x="888057" y="93126"/>
                  </a:lnTo>
                  <a:lnTo>
                    <a:pt x="903490" y="92926"/>
                  </a:lnTo>
                  <a:lnTo>
                    <a:pt x="918617" y="92794"/>
                  </a:lnTo>
                  <a:lnTo>
                    <a:pt x="933540" y="92705"/>
                  </a:lnTo>
                  <a:lnTo>
                    <a:pt x="948326" y="92646"/>
                  </a:lnTo>
                  <a:lnTo>
                    <a:pt x="963022" y="92607"/>
                  </a:lnTo>
                  <a:lnTo>
                    <a:pt x="977657" y="92581"/>
                  </a:lnTo>
                  <a:lnTo>
                    <a:pt x="992857" y="92563"/>
                  </a:lnTo>
                  <a:lnTo>
                    <a:pt x="1008433" y="92552"/>
                  </a:lnTo>
                  <a:lnTo>
                    <a:pt x="1024260" y="92544"/>
                  </a:lnTo>
                  <a:lnTo>
                    <a:pt x="1039650" y="93143"/>
                  </a:lnTo>
                  <a:lnTo>
                    <a:pt x="1054747" y="94148"/>
                  </a:lnTo>
                  <a:lnTo>
                    <a:pt x="1069650" y="95422"/>
                  </a:lnTo>
                  <a:lnTo>
                    <a:pt x="1084424" y="96272"/>
                  </a:lnTo>
                  <a:lnTo>
                    <a:pt x="1099111" y="96838"/>
                  </a:lnTo>
                  <a:lnTo>
                    <a:pt x="1113740" y="97216"/>
                  </a:lnTo>
                  <a:lnTo>
                    <a:pt x="1128936" y="97468"/>
                  </a:lnTo>
                  <a:lnTo>
                    <a:pt x="1144510" y="97635"/>
                  </a:lnTo>
                  <a:lnTo>
                    <a:pt x="1160335" y="97747"/>
                  </a:lnTo>
                  <a:lnTo>
                    <a:pt x="1175723" y="98426"/>
                  </a:lnTo>
                  <a:lnTo>
                    <a:pt x="1190820" y="99484"/>
                  </a:lnTo>
                  <a:lnTo>
                    <a:pt x="1205723" y="100794"/>
                  </a:lnTo>
                  <a:lnTo>
                    <a:pt x="1221101" y="101667"/>
                  </a:lnTo>
                  <a:lnTo>
                    <a:pt x="1236796" y="102249"/>
                  </a:lnTo>
                  <a:lnTo>
                    <a:pt x="1252702" y="102637"/>
                  </a:lnTo>
                  <a:lnTo>
                    <a:pt x="1268749" y="102896"/>
                  </a:lnTo>
                  <a:lnTo>
                    <a:pt x="1284890" y="103069"/>
                  </a:lnTo>
                  <a:lnTo>
                    <a:pt x="1301093" y="103184"/>
                  </a:lnTo>
                  <a:lnTo>
                    <a:pt x="1317338" y="103261"/>
                  </a:lnTo>
                  <a:lnTo>
                    <a:pt x="1333611" y="103312"/>
                  </a:lnTo>
                  <a:lnTo>
                    <a:pt x="1349902" y="103346"/>
                  </a:lnTo>
                  <a:lnTo>
                    <a:pt x="1365601" y="103368"/>
                  </a:lnTo>
                  <a:lnTo>
                    <a:pt x="1380905" y="103383"/>
                  </a:lnTo>
                  <a:lnTo>
                    <a:pt x="1395946" y="103394"/>
                  </a:lnTo>
                  <a:lnTo>
                    <a:pt x="1411416" y="103400"/>
                  </a:lnTo>
                  <a:lnTo>
                    <a:pt x="1427173" y="103405"/>
                  </a:lnTo>
                  <a:lnTo>
                    <a:pt x="1443120" y="103408"/>
                  </a:lnTo>
                  <a:lnTo>
                    <a:pt x="1459194" y="103410"/>
                  </a:lnTo>
                  <a:lnTo>
                    <a:pt x="1475353" y="103411"/>
                  </a:lnTo>
                  <a:lnTo>
                    <a:pt x="1491568" y="103412"/>
                  </a:lnTo>
                  <a:lnTo>
                    <a:pt x="1507822" y="103413"/>
                  </a:lnTo>
                  <a:lnTo>
                    <a:pt x="1524100" y="103413"/>
                  </a:lnTo>
                  <a:lnTo>
                    <a:pt x="1540395" y="103413"/>
                  </a:lnTo>
                  <a:lnTo>
                    <a:pt x="1556097" y="104018"/>
                  </a:lnTo>
                  <a:lnTo>
                    <a:pt x="1571402" y="105026"/>
                  </a:lnTo>
                  <a:lnTo>
                    <a:pt x="1586444" y="106303"/>
                  </a:lnTo>
                  <a:lnTo>
                    <a:pt x="1601915" y="107154"/>
                  </a:lnTo>
                  <a:lnTo>
                    <a:pt x="1617672" y="107722"/>
                  </a:lnTo>
                  <a:lnTo>
                    <a:pt x="1633619" y="108100"/>
                  </a:lnTo>
                  <a:lnTo>
                    <a:pt x="1649694" y="108957"/>
                  </a:lnTo>
                  <a:lnTo>
                    <a:pt x="1665853" y="110133"/>
                  </a:lnTo>
                  <a:lnTo>
                    <a:pt x="1682068" y="111522"/>
                  </a:lnTo>
                  <a:lnTo>
                    <a:pt x="1697717" y="112448"/>
                  </a:lnTo>
                  <a:lnTo>
                    <a:pt x="1712988" y="113065"/>
                  </a:lnTo>
                  <a:lnTo>
                    <a:pt x="1728006" y="113476"/>
                  </a:lnTo>
                  <a:lnTo>
                    <a:pt x="1743461" y="114356"/>
                  </a:lnTo>
                  <a:lnTo>
                    <a:pt x="1759207" y="115547"/>
                  </a:lnTo>
                  <a:lnTo>
                    <a:pt x="1775147" y="116945"/>
                  </a:lnTo>
                  <a:lnTo>
                    <a:pt x="1790613" y="117878"/>
                  </a:lnTo>
                  <a:lnTo>
                    <a:pt x="1805761" y="118499"/>
                  </a:lnTo>
                  <a:lnTo>
                    <a:pt x="1820697" y="118914"/>
                  </a:lnTo>
                  <a:lnTo>
                    <a:pt x="1836098" y="119190"/>
                  </a:lnTo>
                  <a:lnTo>
                    <a:pt x="1851808" y="119374"/>
                  </a:lnTo>
                  <a:lnTo>
                    <a:pt x="1867724" y="119497"/>
                  </a:lnTo>
                  <a:lnTo>
                    <a:pt x="1883778" y="119579"/>
                  </a:lnTo>
                  <a:lnTo>
                    <a:pt x="1899923" y="119633"/>
                  </a:lnTo>
                  <a:lnTo>
                    <a:pt x="1916129" y="119670"/>
                  </a:lnTo>
                  <a:lnTo>
                    <a:pt x="1932377" y="119694"/>
                  </a:lnTo>
                  <a:lnTo>
                    <a:pt x="1948651" y="119710"/>
                  </a:lnTo>
                  <a:lnTo>
                    <a:pt x="1964943" y="119721"/>
                  </a:lnTo>
                  <a:lnTo>
                    <a:pt x="1980643" y="119124"/>
                  </a:lnTo>
                  <a:lnTo>
                    <a:pt x="1995948" y="118120"/>
                  </a:lnTo>
                  <a:lnTo>
                    <a:pt x="2010989" y="116847"/>
                  </a:lnTo>
                  <a:lnTo>
                    <a:pt x="2026459" y="115997"/>
                  </a:lnTo>
                  <a:lnTo>
                    <a:pt x="2042216" y="115432"/>
                  </a:lnTo>
                  <a:lnTo>
                    <a:pt x="2058163" y="115054"/>
                  </a:lnTo>
                  <a:lnTo>
                    <a:pt x="2074842" y="114198"/>
                  </a:lnTo>
                  <a:lnTo>
                    <a:pt x="2092009" y="113022"/>
                  </a:lnTo>
                  <a:lnTo>
                    <a:pt x="2109501" y="111634"/>
                  </a:lnTo>
                  <a:lnTo>
                    <a:pt x="2126605" y="110104"/>
                  </a:lnTo>
                  <a:lnTo>
                    <a:pt x="2143451" y="108478"/>
                  </a:lnTo>
                  <a:lnTo>
                    <a:pt x="2160124" y="106790"/>
                  </a:lnTo>
                  <a:lnTo>
                    <a:pt x="2176683" y="105665"/>
                  </a:lnTo>
                  <a:lnTo>
                    <a:pt x="2193165" y="104914"/>
                  </a:lnTo>
                  <a:lnTo>
                    <a:pt x="2209595" y="104414"/>
                  </a:lnTo>
                  <a:lnTo>
                    <a:pt x="2225387" y="103476"/>
                  </a:lnTo>
                  <a:lnTo>
                    <a:pt x="2240753" y="102246"/>
                  </a:lnTo>
                  <a:lnTo>
                    <a:pt x="2255835" y="100821"/>
                  </a:lnTo>
                  <a:lnTo>
                    <a:pt x="2271333" y="99871"/>
                  </a:lnTo>
                  <a:lnTo>
                    <a:pt x="2287108" y="99238"/>
                  </a:lnTo>
                  <a:lnTo>
                    <a:pt x="2303067" y="98816"/>
                  </a:lnTo>
                  <a:lnTo>
                    <a:pt x="2319149" y="98534"/>
                  </a:lnTo>
                  <a:lnTo>
                    <a:pt x="2335314" y="98346"/>
                  </a:lnTo>
                  <a:lnTo>
                    <a:pt x="2351533" y="98221"/>
                  </a:lnTo>
                  <a:lnTo>
                    <a:pt x="2367184" y="98138"/>
                  </a:lnTo>
                  <a:lnTo>
                    <a:pt x="2382456" y="98082"/>
                  </a:lnTo>
                  <a:lnTo>
                    <a:pt x="2397475" y="98045"/>
                  </a:lnTo>
                  <a:lnTo>
                    <a:pt x="2412931" y="97416"/>
                  </a:lnTo>
                  <a:lnTo>
                    <a:pt x="2428678" y="96391"/>
                  </a:lnTo>
                  <a:lnTo>
                    <a:pt x="2444618" y="95103"/>
                  </a:lnTo>
                  <a:lnTo>
                    <a:pt x="2460688" y="93640"/>
                  </a:lnTo>
                  <a:lnTo>
                    <a:pt x="2476844" y="92060"/>
                  </a:lnTo>
                  <a:lnTo>
                    <a:pt x="2493058" y="90402"/>
                  </a:lnTo>
                  <a:lnTo>
                    <a:pt x="2508705" y="89296"/>
                  </a:lnTo>
                  <a:lnTo>
                    <a:pt x="2523975" y="88559"/>
                  </a:lnTo>
                  <a:lnTo>
                    <a:pt x="2538993" y="88068"/>
                  </a:lnTo>
                  <a:lnTo>
                    <a:pt x="2554447" y="87136"/>
                  </a:lnTo>
                  <a:lnTo>
                    <a:pt x="2570193" y="85910"/>
                  </a:lnTo>
                  <a:lnTo>
                    <a:pt x="2586134" y="84487"/>
                  </a:lnTo>
                  <a:lnTo>
                    <a:pt x="2602203" y="82934"/>
                  </a:lnTo>
                  <a:lnTo>
                    <a:pt x="2618359" y="81294"/>
                  </a:lnTo>
                  <a:lnTo>
                    <a:pt x="2634573" y="79596"/>
                  </a:lnTo>
                  <a:lnTo>
                    <a:pt x="2650219" y="78464"/>
                  </a:lnTo>
                  <a:lnTo>
                    <a:pt x="2665489" y="77709"/>
                  </a:lnTo>
                  <a:lnTo>
                    <a:pt x="2680507" y="77206"/>
                  </a:lnTo>
                  <a:lnTo>
                    <a:pt x="2695962" y="76266"/>
                  </a:lnTo>
                  <a:lnTo>
                    <a:pt x="2711708" y="75034"/>
                  </a:lnTo>
                  <a:lnTo>
                    <a:pt x="2727648" y="73608"/>
                  </a:lnTo>
                  <a:lnTo>
                    <a:pt x="2742508" y="72658"/>
                  </a:lnTo>
                  <a:lnTo>
                    <a:pt x="2756648" y="72024"/>
                  </a:lnTo>
                  <a:lnTo>
                    <a:pt x="2770308" y="71602"/>
                  </a:lnTo>
                  <a:lnTo>
                    <a:pt x="2784857" y="71320"/>
                  </a:lnTo>
                  <a:lnTo>
                    <a:pt x="2800000" y="71132"/>
                  </a:lnTo>
                  <a:lnTo>
                    <a:pt x="2815538" y="71007"/>
                  </a:lnTo>
                  <a:lnTo>
                    <a:pt x="2830130" y="70923"/>
                  </a:lnTo>
                  <a:lnTo>
                    <a:pt x="2844091" y="70868"/>
                  </a:lnTo>
                  <a:lnTo>
                    <a:pt x="2857632" y="70831"/>
                  </a:lnTo>
                  <a:lnTo>
                    <a:pt x="2871497" y="70806"/>
                  </a:lnTo>
                  <a:lnTo>
                    <a:pt x="2885579" y="70790"/>
                  </a:lnTo>
                  <a:lnTo>
                    <a:pt x="2899805" y="70779"/>
                  </a:lnTo>
                  <a:lnTo>
                    <a:pt x="2926900" y="70766"/>
                  </a:lnTo>
                  <a:lnTo>
                    <a:pt x="2953054" y="70761"/>
                  </a:lnTo>
                  <a:lnTo>
                    <a:pt x="2978789" y="70759"/>
                  </a:lnTo>
                  <a:lnTo>
                    <a:pt x="3004338" y="70758"/>
                  </a:lnTo>
                  <a:lnTo>
                    <a:pt x="3029804" y="70757"/>
                  </a:lnTo>
                  <a:lnTo>
                    <a:pt x="3055233" y="70757"/>
                  </a:lnTo>
                  <a:lnTo>
                    <a:pt x="3080646" y="70757"/>
                  </a:lnTo>
                  <a:lnTo>
                    <a:pt x="3106657" y="70152"/>
                  </a:lnTo>
                  <a:lnTo>
                    <a:pt x="3120366" y="69144"/>
                  </a:lnTo>
                  <a:lnTo>
                    <a:pt x="3134344" y="67867"/>
                  </a:lnTo>
                  <a:lnTo>
                    <a:pt x="3161164" y="64836"/>
                  </a:lnTo>
                  <a:lnTo>
                    <a:pt x="3187195" y="62078"/>
                  </a:lnTo>
                  <a:lnTo>
                    <a:pt x="3212875" y="60852"/>
                  </a:lnTo>
                  <a:lnTo>
                    <a:pt x="3236787" y="58694"/>
                  </a:lnTo>
                  <a:lnTo>
                    <a:pt x="3259510" y="56324"/>
                  </a:lnTo>
                  <a:lnTo>
                    <a:pt x="3281704" y="55271"/>
                  </a:lnTo>
                  <a:lnTo>
                    <a:pt x="3305276" y="53190"/>
                  </a:lnTo>
                  <a:lnTo>
                    <a:pt x="3329259" y="50854"/>
                  </a:lnTo>
                  <a:lnTo>
                    <a:pt x="3352013" y="49816"/>
                  </a:lnTo>
                  <a:lnTo>
                    <a:pt x="3372609" y="49355"/>
                  </a:lnTo>
                  <a:lnTo>
                    <a:pt x="3392447" y="48545"/>
                  </a:lnTo>
                  <a:lnTo>
                    <a:pt x="3413359" y="46169"/>
                  </a:lnTo>
                  <a:lnTo>
                    <a:pt x="3434748" y="44710"/>
                  </a:lnTo>
                  <a:lnTo>
                    <a:pt x="3455745" y="43456"/>
                  </a:lnTo>
                  <a:lnTo>
                    <a:pt x="3475156" y="40883"/>
                  </a:lnTo>
                  <a:lnTo>
                    <a:pt x="3493863" y="39337"/>
                  </a:lnTo>
                  <a:lnTo>
                    <a:pt x="3512256" y="38045"/>
                  </a:lnTo>
                  <a:lnTo>
                    <a:pt x="3539007" y="34522"/>
                  </a:lnTo>
                  <a:lnTo>
                    <a:pt x="3562522" y="33209"/>
                  </a:lnTo>
                  <a:lnTo>
                    <a:pt x="3584810" y="32216"/>
                  </a:lnTo>
                  <a:lnTo>
                    <a:pt x="3606735" y="28965"/>
                  </a:lnTo>
                  <a:lnTo>
                    <a:pt x="3627947" y="27733"/>
                  </a:lnTo>
                  <a:lnTo>
                    <a:pt x="3653288" y="27316"/>
                  </a:lnTo>
                  <a:lnTo>
                    <a:pt x="3678519" y="27234"/>
                  </a:lnTo>
                  <a:lnTo>
                    <a:pt x="3704860" y="22909"/>
                  </a:lnTo>
                  <a:lnTo>
                    <a:pt x="3723896" y="21316"/>
                  </a:lnTo>
                  <a:lnTo>
                    <a:pt x="3739234" y="16330"/>
                  </a:lnTo>
                  <a:lnTo>
                    <a:pt x="3722914" y="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SMARTInkShape-Group51"/>
          <p:cNvGrpSpPr/>
          <p:nvPr/>
        </p:nvGrpSpPr>
        <p:grpSpPr>
          <a:xfrm>
            <a:off x="4844244" y="3497341"/>
            <a:ext cx="391779" cy="482680"/>
            <a:chOff x="4844244" y="3497341"/>
            <a:chExt cx="391779" cy="482680"/>
          </a:xfrm>
        </p:grpSpPr>
        <p:sp>
          <p:nvSpPr>
            <p:cNvPr id="17" name="SMARTInkShape-25"/>
            <p:cNvSpPr/>
            <p:nvPr>
              <p:custDataLst>
                <p:tags r:id="rId122"/>
              </p:custDataLst>
            </p:nvPr>
          </p:nvSpPr>
          <p:spPr>
            <a:xfrm>
              <a:off x="5203372" y="3747407"/>
              <a:ext cx="32651" cy="179542"/>
            </a:xfrm>
            <a:custGeom>
              <a:avLst/>
              <a:gdLst/>
              <a:ahLst/>
              <a:cxnLst/>
              <a:rect l="0" t="0" r="0" b="0"/>
              <a:pathLst>
                <a:path w="32651" h="179542">
                  <a:moveTo>
                    <a:pt x="21771" y="0"/>
                  </a:moveTo>
                  <a:lnTo>
                    <a:pt x="21771" y="0"/>
                  </a:lnTo>
                  <a:lnTo>
                    <a:pt x="24661" y="0"/>
                  </a:lnTo>
                  <a:lnTo>
                    <a:pt x="25512" y="605"/>
                  </a:lnTo>
                  <a:lnTo>
                    <a:pt x="26079" y="1613"/>
                  </a:lnTo>
                  <a:lnTo>
                    <a:pt x="26458" y="2889"/>
                  </a:lnTo>
                  <a:lnTo>
                    <a:pt x="27315" y="3741"/>
                  </a:lnTo>
                  <a:lnTo>
                    <a:pt x="29879" y="4686"/>
                  </a:lnTo>
                  <a:lnTo>
                    <a:pt x="30805" y="5543"/>
                  </a:lnTo>
                  <a:lnTo>
                    <a:pt x="31833" y="8108"/>
                  </a:lnTo>
                  <a:lnTo>
                    <a:pt x="32650" y="31925"/>
                  </a:lnTo>
                  <a:lnTo>
                    <a:pt x="31042" y="36968"/>
                  </a:lnTo>
                  <a:lnTo>
                    <a:pt x="28915" y="41830"/>
                  </a:lnTo>
                  <a:lnTo>
                    <a:pt x="25701" y="63814"/>
                  </a:lnTo>
                  <a:lnTo>
                    <a:pt x="23517" y="68881"/>
                  </a:lnTo>
                  <a:lnTo>
                    <a:pt x="21816" y="96091"/>
                  </a:lnTo>
                  <a:lnTo>
                    <a:pt x="21180" y="105142"/>
                  </a:lnTo>
                  <a:lnTo>
                    <a:pt x="17466" y="115537"/>
                  </a:lnTo>
                  <a:lnTo>
                    <a:pt x="16348" y="142499"/>
                  </a:lnTo>
                  <a:lnTo>
                    <a:pt x="16330" y="154142"/>
                  </a:lnTo>
                  <a:lnTo>
                    <a:pt x="19464" y="164593"/>
                  </a:lnTo>
                  <a:lnTo>
                    <a:pt x="19024" y="165972"/>
                  </a:lnTo>
                  <a:lnTo>
                    <a:pt x="18125" y="166891"/>
                  </a:lnTo>
                  <a:lnTo>
                    <a:pt x="17127" y="169524"/>
                  </a:lnTo>
                  <a:lnTo>
                    <a:pt x="16329" y="179541"/>
                  </a:lnTo>
                  <a:lnTo>
                    <a:pt x="0" y="163286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SMARTInkShape-26"/>
            <p:cNvSpPr/>
            <p:nvPr>
              <p:custDataLst>
                <p:tags r:id="rId123"/>
              </p:custDataLst>
            </p:nvPr>
          </p:nvSpPr>
          <p:spPr>
            <a:xfrm>
              <a:off x="4844244" y="3497341"/>
              <a:ext cx="320143" cy="482680"/>
            </a:xfrm>
            <a:custGeom>
              <a:avLst/>
              <a:gdLst/>
              <a:ahLst/>
              <a:cxnLst/>
              <a:rect l="0" t="0" r="0" b="0"/>
              <a:pathLst>
                <a:path w="320143" h="482680">
                  <a:moveTo>
                    <a:pt x="239384" y="37795"/>
                  </a:moveTo>
                  <a:lnTo>
                    <a:pt x="239384" y="37795"/>
                  </a:lnTo>
                  <a:lnTo>
                    <a:pt x="239384" y="25533"/>
                  </a:lnTo>
                  <a:lnTo>
                    <a:pt x="236495" y="16892"/>
                  </a:lnTo>
                  <a:lnTo>
                    <a:pt x="235039" y="14788"/>
                  </a:lnTo>
                  <a:lnTo>
                    <a:pt x="221213" y="3169"/>
                  </a:lnTo>
                  <a:lnTo>
                    <a:pt x="215988" y="1239"/>
                  </a:lnTo>
                  <a:lnTo>
                    <a:pt x="202778" y="0"/>
                  </a:lnTo>
                  <a:lnTo>
                    <a:pt x="184780" y="4100"/>
                  </a:lnTo>
                  <a:lnTo>
                    <a:pt x="162325" y="15386"/>
                  </a:lnTo>
                  <a:lnTo>
                    <a:pt x="141848" y="25820"/>
                  </a:lnTo>
                  <a:lnTo>
                    <a:pt x="118863" y="46364"/>
                  </a:lnTo>
                  <a:lnTo>
                    <a:pt x="100853" y="69367"/>
                  </a:lnTo>
                  <a:lnTo>
                    <a:pt x="78480" y="92009"/>
                  </a:lnTo>
                  <a:lnTo>
                    <a:pt x="65918" y="111714"/>
                  </a:lnTo>
                  <a:lnTo>
                    <a:pt x="52924" y="135090"/>
                  </a:lnTo>
                  <a:lnTo>
                    <a:pt x="39196" y="158950"/>
                  </a:lnTo>
                  <a:lnTo>
                    <a:pt x="29080" y="183558"/>
                  </a:lnTo>
                  <a:lnTo>
                    <a:pt x="20641" y="207782"/>
                  </a:lnTo>
                  <a:lnTo>
                    <a:pt x="12092" y="234111"/>
                  </a:lnTo>
                  <a:lnTo>
                    <a:pt x="7737" y="252651"/>
                  </a:lnTo>
                  <a:lnTo>
                    <a:pt x="3786" y="272986"/>
                  </a:lnTo>
                  <a:lnTo>
                    <a:pt x="1051" y="299056"/>
                  </a:lnTo>
                  <a:lnTo>
                    <a:pt x="411" y="317801"/>
                  </a:lnTo>
                  <a:lnTo>
                    <a:pt x="126" y="337623"/>
                  </a:lnTo>
                  <a:lnTo>
                    <a:pt x="0" y="356512"/>
                  </a:lnTo>
                  <a:lnTo>
                    <a:pt x="2818" y="381257"/>
                  </a:lnTo>
                  <a:lnTo>
                    <a:pt x="7483" y="403910"/>
                  </a:lnTo>
                  <a:lnTo>
                    <a:pt x="15585" y="425942"/>
                  </a:lnTo>
                  <a:lnTo>
                    <a:pt x="26023" y="450109"/>
                  </a:lnTo>
                  <a:lnTo>
                    <a:pt x="44302" y="467157"/>
                  </a:lnTo>
                  <a:lnTo>
                    <a:pt x="65383" y="479282"/>
                  </a:lnTo>
                  <a:lnTo>
                    <a:pt x="84482" y="482679"/>
                  </a:lnTo>
                  <a:lnTo>
                    <a:pt x="105461" y="480796"/>
                  </a:lnTo>
                  <a:lnTo>
                    <a:pt x="126998" y="476408"/>
                  </a:lnTo>
                  <a:lnTo>
                    <a:pt x="151589" y="465499"/>
                  </a:lnTo>
                  <a:lnTo>
                    <a:pt x="175136" y="447886"/>
                  </a:lnTo>
                  <a:lnTo>
                    <a:pt x="200324" y="424458"/>
                  </a:lnTo>
                  <a:lnTo>
                    <a:pt x="224048" y="401255"/>
                  </a:lnTo>
                  <a:lnTo>
                    <a:pt x="246398" y="376170"/>
                  </a:lnTo>
                  <a:lnTo>
                    <a:pt x="265452" y="349586"/>
                  </a:lnTo>
                  <a:lnTo>
                    <a:pt x="282588" y="322559"/>
                  </a:lnTo>
                  <a:lnTo>
                    <a:pt x="296266" y="295400"/>
                  </a:lnTo>
                  <a:lnTo>
                    <a:pt x="304176" y="275657"/>
                  </a:lnTo>
                  <a:lnTo>
                    <a:pt x="311119" y="255392"/>
                  </a:lnTo>
                  <a:lnTo>
                    <a:pt x="316221" y="236306"/>
                  </a:lnTo>
                  <a:lnTo>
                    <a:pt x="318891" y="217745"/>
                  </a:lnTo>
                  <a:lnTo>
                    <a:pt x="320078" y="199416"/>
                  </a:lnTo>
                  <a:lnTo>
                    <a:pt x="320142" y="172701"/>
                  </a:lnTo>
                  <a:lnTo>
                    <a:pt x="316599" y="149196"/>
                  </a:lnTo>
                  <a:lnTo>
                    <a:pt x="311114" y="126911"/>
                  </a:lnTo>
                  <a:lnTo>
                    <a:pt x="301493" y="105592"/>
                  </a:lnTo>
                  <a:lnTo>
                    <a:pt x="279952" y="79111"/>
                  </a:lnTo>
                  <a:lnTo>
                    <a:pt x="253709" y="64059"/>
                  </a:lnTo>
                  <a:lnTo>
                    <a:pt x="234961" y="57067"/>
                  </a:lnTo>
                  <a:lnTo>
                    <a:pt x="209482" y="54705"/>
                  </a:lnTo>
                  <a:lnTo>
                    <a:pt x="188326" y="57185"/>
                  </a:lnTo>
                  <a:lnTo>
                    <a:pt x="163246" y="63441"/>
                  </a:lnTo>
                  <a:lnTo>
                    <a:pt x="142708" y="69315"/>
                  </a:lnTo>
                  <a:lnTo>
                    <a:pt x="115709" y="80217"/>
                  </a:lnTo>
                  <a:lnTo>
                    <a:pt x="92726" y="91263"/>
                  </a:lnTo>
                  <a:lnTo>
                    <a:pt x="67372" y="112256"/>
                  </a:lnTo>
                  <a:lnTo>
                    <a:pt x="52862" y="133958"/>
                  </a:lnTo>
                  <a:lnTo>
                    <a:pt x="50063" y="144840"/>
                  </a:lnTo>
                  <a:lnTo>
                    <a:pt x="48988" y="171296"/>
                  </a:lnTo>
                  <a:lnTo>
                    <a:pt x="51805" y="182713"/>
                  </a:lnTo>
                  <a:lnTo>
                    <a:pt x="58779" y="197408"/>
                  </a:lnTo>
                  <a:lnTo>
                    <a:pt x="81696" y="222849"/>
                  </a:lnTo>
                  <a:lnTo>
                    <a:pt x="104939" y="240315"/>
                  </a:lnTo>
                  <a:lnTo>
                    <a:pt x="130137" y="253127"/>
                  </a:lnTo>
                  <a:lnTo>
                    <a:pt x="153084" y="262692"/>
                  </a:lnTo>
                  <a:lnTo>
                    <a:pt x="175309" y="267520"/>
                  </a:lnTo>
                  <a:lnTo>
                    <a:pt x="200915" y="275767"/>
                  </a:lnTo>
                  <a:lnTo>
                    <a:pt x="212061" y="278444"/>
                  </a:lnTo>
                  <a:lnTo>
                    <a:pt x="228012" y="283960"/>
                  </a:lnTo>
                  <a:lnTo>
                    <a:pt x="231910" y="286297"/>
                  </a:lnTo>
                  <a:lnTo>
                    <a:pt x="239384" y="288166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SMARTInkShape-Group52"/>
          <p:cNvGrpSpPr/>
          <p:nvPr/>
        </p:nvGrpSpPr>
        <p:grpSpPr>
          <a:xfrm>
            <a:off x="704717" y="704852"/>
            <a:ext cx="1052933" cy="560613"/>
            <a:chOff x="704717" y="704852"/>
            <a:chExt cx="1052933" cy="560613"/>
          </a:xfrm>
        </p:grpSpPr>
        <p:sp>
          <p:nvSpPr>
            <p:cNvPr id="20" name="SMARTInkShape-27"/>
            <p:cNvSpPr/>
            <p:nvPr>
              <p:custDataLst>
                <p:tags r:id="rId116"/>
              </p:custDataLst>
            </p:nvPr>
          </p:nvSpPr>
          <p:spPr>
            <a:xfrm>
              <a:off x="1104909" y="753836"/>
              <a:ext cx="92521" cy="375558"/>
            </a:xfrm>
            <a:custGeom>
              <a:avLst/>
              <a:gdLst/>
              <a:ahLst/>
              <a:cxnLst/>
              <a:rect l="0" t="0" r="0" b="0"/>
              <a:pathLst>
                <a:path w="92521" h="375558">
                  <a:moveTo>
                    <a:pt x="92520" y="0"/>
                  </a:moveTo>
                  <a:lnTo>
                    <a:pt x="92520" y="0"/>
                  </a:lnTo>
                  <a:lnTo>
                    <a:pt x="89630" y="2889"/>
                  </a:lnTo>
                  <a:lnTo>
                    <a:pt x="76836" y="27945"/>
                  </a:lnTo>
                  <a:lnTo>
                    <a:pt x="59519" y="53475"/>
                  </a:lnTo>
                  <a:lnTo>
                    <a:pt x="47598" y="74641"/>
                  </a:lnTo>
                  <a:lnTo>
                    <a:pt x="36406" y="96232"/>
                  </a:lnTo>
                  <a:lnTo>
                    <a:pt x="25429" y="117951"/>
                  </a:lnTo>
                  <a:lnTo>
                    <a:pt x="15121" y="140311"/>
                  </a:lnTo>
                  <a:lnTo>
                    <a:pt x="7968" y="165214"/>
                  </a:lnTo>
                  <a:lnTo>
                    <a:pt x="2623" y="188182"/>
                  </a:lnTo>
                  <a:lnTo>
                    <a:pt x="771" y="210308"/>
                  </a:lnTo>
                  <a:lnTo>
                    <a:pt x="222" y="231579"/>
                  </a:lnTo>
                  <a:lnTo>
                    <a:pt x="37" y="256940"/>
                  </a:lnTo>
                  <a:lnTo>
                    <a:pt x="0" y="282176"/>
                  </a:lnTo>
                  <a:lnTo>
                    <a:pt x="5913" y="305822"/>
                  </a:lnTo>
                  <a:lnTo>
                    <a:pt x="16362" y="331626"/>
                  </a:lnTo>
                  <a:lnTo>
                    <a:pt x="30835" y="357287"/>
                  </a:lnTo>
                  <a:lnTo>
                    <a:pt x="39906" y="371075"/>
                  </a:lnTo>
                  <a:lnTo>
                    <a:pt x="45147" y="373565"/>
                  </a:lnTo>
                  <a:lnTo>
                    <a:pt x="54420" y="375557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SMARTInkShape-28"/>
            <p:cNvSpPr/>
            <p:nvPr>
              <p:custDataLst>
                <p:tags r:id="rId117"/>
              </p:custDataLst>
            </p:nvPr>
          </p:nvSpPr>
          <p:spPr>
            <a:xfrm>
              <a:off x="1263334" y="727390"/>
              <a:ext cx="203101" cy="387792"/>
            </a:xfrm>
            <a:custGeom>
              <a:avLst/>
              <a:gdLst/>
              <a:ahLst/>
              <a:cxnLst/>
              <a:rect l="0" t="0" r="0" b="0"/>
              <a:pathLst>
                <a:path w="203101" h="387792">
                  <a:moveTo>
                    <a:pt x="102823" y="64546"/>
                  </a:moveTo>
                  <a:lnTo>
                    <a:pt x="102823" y="64546"/>
                  </a:lnTo>
                  <a:lnTo>
                    <a:pt x="97873" y="70705"/>
                  </a:lnTo>
                  <a:lnTo>
                    <a:pt x="85875" y="93335"/>
                  </a:lnTo>
                  <a:lnTo>
                    <a:pt x="73813" y="113998"/>
                  </a:lnTo>
                  <a:lnTo>
                    <a:pt x="58748" y="137054"/>
                  </a:lnTo>
                  <a:lnTo>
                    <a:pt x="44407" y="163036"/>
                  </a:lnTo>
                  <a:lnTo>
                    <a:pt x="32497" y="189885"/>
                  </a:lnTo>
                  <a:lnTo>
                    <a:pt x="25605" y="208547"/>
                  </a:lnTo>
                  <a:lnTo>
                    <a:pt x="20526" y="228937"/>
                  </a:lnTo>
                  <a:lnTo>
                    <a:pt x="14641" y="248481"/>
                  </a:lnTo>
                  <a:lnTo>
                    <a:pt x="8597" y="267852"/>
                  </a:lnTo>
                  <a:lnTo>
                    <a:pt x="3896" y="288556"/>
                  </a:lnTo>
                  <a:lnTo>
                    <a:pt x="1403" y="308241"/>
                  </a:lnTo>
                  <a:lnTo>
                    <a:pt x="0" y="334710"/>
                  </a:lnTo>
                  <a:lnTo>
                    <a:pt x="1197" y="356261"/>
                  </a:lnTo>
                  <a:lnTo>
                    <a:pt x="4437" y="367159"/>
                  </a:lnTo>
                  <a:lnTo>
                    <a:pt x="16900" y="381280"/>
                  </a:lnTo>
                  <a:lnTo>
                    <a:pt x="28580" y="387262"/>
                  </a:lnTo>
                  <a:lnTo>
                    <a:pt x="36766" y="387791"/>
                  </a:lnTo>
                  <a:lnTo>
                    <a:pt x="57655" y="383203"/>
                  </a:lnTo>
                  <a:lnTo>
                    <a:pt x="81335" y="367782"/>
                  </a:lnTo>
                  <a:lnTo>
                    <a:pt x="101026" y="351344"/>
                  </a:lnTo>
                  <a:lnTo>
                    <a:pt x="119224" y="327861"/>
                  </a:lnTo>
                  <a:lnTo>
                    <a:pt x="139063" y="301752"/>
                  </a:lnTo>
                  <a:lnTo>
                    <a:pt x="150982" y="283867"/>
                  </a:lnTo>
                  <a:lnTo>
                    <a:pt x="160715" y="264227"/>
                  </a:lnTo>
                  <a:lnTo>
                    <a:pt x="169676" y="243402"/>
                  </a:lnTo>
                  <a:lnTo>
                    <a:pt x="179707" y="222052"/>
                  </a:lnTo>
                  <a:lnTo>
                    <a:pt x="186988" y="200468"/>
                  </a:lnTo>
                  <a:lnTo>
                    <a:pt x="192239" y="178174"/>
                  </a:lnTo>
                  <a:lnTo>
                    <a:pt x="196589" y="154155"/>
                  </a:lnTo>
                  <a:lnTo>
                    <a:pt x="200538" y="132594"/>
                  </a:lnTo>
                  <a:lnTo>
                    <a:pt x="203100" y="112932"/>
                  </a:lnTo>
                  <a:lnTo>
                    <a:pt x="202222" y="94114"/>
                  </a:lnTo>
                  <a:lnTo>
                    <a:pt x="201429" y="75672"/>
                  </a:lnTo>
                  <a:lnTo>
                    <a:pt x="199867" y="58000"/>
                  </a:lnTo>
                  <a:lnTo>
                    <a:pt x="192187" y="35056"/>
                  </a:lnTo>
                  <a:lnTo>
                    <a:pt x="178756" y="12356"/>
                  </a:lnTo>
                  <a:lnTo>
                    <a:pt x="175217" y="7981"/>
                  </a:lnTo>
                  <a:lnTo>
                    <a:pt x="166446" y="3120"/>
                  </a:lnTo>
                  <a:lnTo>
                    <a:pt x="146032" y="0"/>
                  </a:lnTo>
                  <a:lnTo>
                    <a:pt x="127049" y="5238"/>
                  </a:lnTo>
                  <a:lnTo>
                    <a:pt x="103308" y="18449"/>
                  </a:lnTo>
                  <a:lnTo>
                    <a:pt x="78562" y="43155"/>
                  </a:lnTo>
                  <a:lnTo>
                    <a:pt x="63134" y="65226"/>
                  </a:lnTo>
                  <a:lnTo>
                    <a:pt x="53299" y="84637"/>
                  </a:lnTo>
                  <a:lnTo>
                    <a:pt x="47751" y="109369"/>
                  </a:lnTo>
                  <a:lnTo>
                    <a:pt x="45689" y="122567"/>
                  </a:lnTo>
                  <a:lnTo>
                    <a:pt x="47919" y="148498"/>
                  </a:lnTo>
                  <a:lnTo>
                    <a:pt x="58561" y="172094"/>
                  </a:lnTo>
                  <a:lnTo>
                    <a:pt x="69285" y="190548"/>
                  </a:lnTo>
                  <a:lnTo>
                    <a:pt x="86791" y="206714"/>
                  </a:lnTo>
                  <a:lnTo>
                    <a:pt x="110552" y="224054"/>
                  </a:lnTo>
                  <a:lnTo>
                    <a:pt x="137383" y="236730"/>
                  </a:lnTo>
                  <a:lnTo>
                    <a:pt x="163959" y="247773"/>
                  </a:lnTo>
                  <a:lnTo>
                    <a:pt x="190627" y="259413"/>
                  </a:lnTo>
                  <a:lnTo>
                    <a:pt x="195352" y="260489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SMARTInkShape-29"/>
            <p:cNvSpPr/>
            <p:nvPr>
              <p:custDataLst>
                <p:tags r:id="rId118"/>
              </p:custDataLst>
            </p:nvPr>
          </p:nvSpPr>
          <p:spPr>
            <a:xfrm>
              <a:off x="704717" y="802821"/>
              <a:ext cx="280063" cy="357872"/>
            </a:xfrm>
            <a:custGeom>
              <a:avLst/>
              <a:gdLst/>
              <a:ahLst/>
              <a:cxnLst/>
              <a:rect l="0" t="0" r="0" b="0"/>
              <a:pathLst>
                <a:path w="280063" h="357872">
                  <a:moveTo>
                    <a:pt x="236897" y="0"/>
                  </a:moveTo>
                  <a:lnTo>
                    <a:pt x="236897" y="0"/>
                  </a:lnTo>
                  <a:lnTo>
                    <a:pt x="236897" y="2890"/>
                  </a:lnTo>
                  <a:lnTo>
                    <a:pt x="238510" y="5921"/>
                  </a:lnTo>
                  <a:lnTo>
                    <a:pt x="249692" y="25747"/>
                  </a:lnTo>
                  <a:lnTo>
                    <a:pt x="260491" y="51889"/>
                  </a:lnTo>
                  <a:lnTo>
                    <a:pt x="267742" y="75071"/>
                  </a:lnTo>
                  <a:lnTo>
                    <a:pt x="273385" y="97749"/>
                  </a:lnTo>
                  <a:lnTo>
                    <a:pt x="277568" y="122589"/>
                  </a:lnTo>
                  <a:lnTo>
                    <a:pt x="280062" y="147750"/>
                  </a:lnTo>
                  <a:lnTo>
                    <a:pt x="278715" y="163521"/>
                  </a:lnTo>
                  <a:lnTo>
                    <a:pt x="274882" y="186791"/>
                  </a:lnTo>
                  <a:lnTo>
                    <a:pt x="267486" y="209611"/>
                  </a:lnTo>
                  <a:lnTo>
                    <a:pt x="248407" y="234410"/>
                  </a:lnTo>
                  <a:lnTo>
                    <a:pt x="230502" y="255887"/>
                  </a:lnTo>
                  <a:lnTo>
                    <a:pt x="205150" y="274465"/>
                  </a:lnTo>
                  <a:lnTo>
                    <a:pt x="184015" y="292116"/>
                  </a:lnTo>
                  <a:lnTo>
                    <a:pt x="162432" y="306149"/>
                  </a:lnTo>
                  <a:lnTo>
                    <a:pt x="140112" y="321529"/>
                  </a:lnTo>
                  <a:lnTo>
                    <a:pt x="115221" y="336366"/>
                  </a:lnTo>
                  <a:lnTo>
                    <a:pt x="92257" y="345131"/>
                  </a:lnTo>
                  <a:lnTo>
                    <a:pt x="70737" y="351558"/>
                  </a:lnTo>
                  <a:lnTo>
                    <a:pt x="46905" y="357535"/>
                  </a:lnTo>
                  <a:lnTo>
                    <a:pt x="36342" y="357871"/>
                  </a:lnTo>
                  <a:lnTo>
                    <a:pt x="10065" y="354078"/>
                  </a:lnTo>
                  <a:lnTo>
                    <a:pt x="7661" y="353981"/>
                  </a:lnTo>
                  <a:lnTo>
                    <a:pt x="6059" y="353311"/>
                  </a:lnTo>
                  <a:lnTo>
                    <a:pt x="4991" y="352260"/>
                  </a:lnTo>
                  <a:lnTo>
                    <a:pt x="387" y="343338"/>
                  </a:lnTo>
                  <a:lnTo>
                    <a:pt x="0" y="340168"/>
                  </a:lnTo>
                  <a:lnTo>
                    <a:pt x="2854" y="326572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SMARTInkShape-30"/>
            <p:cNvSpPr/>
            <p:nvPr>
              <p:custDataLst>
                <p:tags r:id="rId119"/>
              </p:custDataLst>
            </p:nvPr>
          </p:nvSpPr>
          <p:spPr>
            <a:xfrm>
              <a:off x="1611086" y="781050"/>
              <a:ext cx="146564" cy="484415"/>
            </a:xfrm>
            <a:custGeom>
              <a:avLst/>
              <a:gdLst/>
              <a:ahLst/>
              <a:cxnLst/>
              <a:rect l="0" t="0" r="0" b="0"/>
              <a:pathLst>
                <a:path w="146564" h="484415">
                  <a:moveTo>
                    <a:pt x="43543" y="0"/>
                  </a:moveTo>
                  <a:lnTo>
                    <a:pt x="43543" y="0"/>
                  </a:lnTo>
                  <a:lnTo>
                    <a:pt x="46432" y="0"/>
                  </a:lnTo>
                  <a:lnTo>
                    <a:pt x="57776" y="4950"/>
                  </a:lnTo>
                  <a:lnTo>
                    <a:pt x="83639" y="24466"/>
                  </a:lnTo>
                  <a:lnTo>
                    <a:pt x="110130" y="50925"/>
                  </a:lnTo>
                  <a:lnTo>
                    <a:pt x="120792" y="66494"/>
                  </a:lnTo>
                  <a:lnTo>
                    <a:pt x="131731" y="93120"/>
                  </a:lnTo>
                  <a:lnTo>
                    <a:pt x="140228" y="114475"/>
                  </a:lnTo>
                  <a:lnTo>
                    <a:pt x="144963" y="139349"/>
                  </a:lnTo>
                  <a:lnTo>
                    <a:pt x="146071" y="158695"/>
                  </a:lnTo>
                  <a:lnTo>
                    <a:pt x="146563" y="177372"/>
                  </a:lnTo>
                  <a:lnTo>
                    <a:pt x="143557" y="197365"/>
                  </a:lnTo>
                  <a:lnTo>
                    <a:pt x="138188" y="218951"/>
                  </a:lnTo>
                  <a:lnTo>
                    <a:pt x="131771" y="242656"/>
                  </a:lnTo>
                  <a:lnTo>
                    <a:pt x="124887" y="268915"/>
                  </a:lnTo>
                  <a:lnTo>
                    <a:pt x="115981" y="296108"/>
                  </a:lnTo>
                  <a:lnTo>
                    <a:pt x="101944" y="322305"/>
                  </a:lnTo>
                  <a:lnTo>
                    <a:pt x="94572" y="335823"/>
                  </a:lnTo>
                  <a:lnTo>
                    <a:pt x="87238" y="349672"/>
                  </a:lnTo>
                  <a:lnTo>
                    <a:pt x="79930" y="363743"/>
                  </a:lnTo>
                  <a:lnTo>
                    <a:pt x="72034" y="377962"/>
                  </a:lnTo>
                  <a:lnTo>
                    <a:pt x="63747" y="392280"/>
                  </a:lnTo>
                  <a:lnTo>
                    <a:pt x="55198" y="406663"/>
                  </a:lnTo>
                  <a:lnTo>
                    <a:pt x="45265" y="421694"/>
                  </a:lnTo>
                  <a:lnTo>
                    <a:pt x="34410" y="437158"/>
                  </a:lnTo>
                  <a:lnTo>
                    <a:pt x="15293" y="463411"/>
                  </a:lnTo>
                  <a:lnTo>
                    <a:pt x="0" y="484414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SMARTInkShape-31"/>
            <p:cNvSpPr/>
            <p:nvPr>
              <p:custDataLst>
                <p:tags r:id="rId120"/>
              </p:custDataLst>
            </p:nvPr>
          </p:nvSpPr>
          <p:spPr>
            <a:xfrm>
              <a:off x="1578429" y="949779"/>
              <a:ext cx="21482" cy="157833"/>
            </a:xfrm>
            <a:custGeom>
              <a:avLst/>
              <a:gdLst/>
              <a:ahLst/>
              <a:cxnLst/>
              <a:rect l="0" t="0" r="0" b="0"/>
              <a:pathLst>
                <a:path w="21482" h="157833">
                  <a:moveTo>
                    <a:pt x="10885" y="0"/>
                  </a:moveTo>
                  <a:lnTo>
                    <a:pt x="10885" y="0"/>
                  </a:lnTo>
                  <a:lnTo>
                    <a:pt x="19564" y="19172"/>
                  </a:lnTo>
                  <a:lnTo>
                    <a:pt x="21481" y="43917"/>
                  </a:lnTo>
                  <a:lnTo>
                    <a:pt x="20120" y="70806"/>
                  </a:lnTo>
                  <a:lnTo>
                    <a:pt x="16827" y="97373"/>
                  </a:lnTo>
                  <a:lnTo>
                    <a:pt x="16372" y="121345"/>
                  </a:lnTo>
                  <a:lnTo>
                    <a:pt x="16330" y="145891"/>
                  </a:lnTo>
                  <a:lnTo>
                    <a:pt x="16328" y="157449"/>
                  </a:lnTo>
                  <a:lnTo>
                    <a:pt x="11109" y="157832"/>
                  </a:lnTo>
                  <a:lnTo>
                    <a:pt x="0" y="15240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SMARTInkShape-32"/>
            <p:cNvSpPr/>
            <p:nvPr>
              <p:custDataLst>
                <p:tags r:id="rId121"/>
              </p:custDataLst>
            </p:nvPr>
          </p:nvSpPr>
          <p:spPr>
            <a:xfrm>
              <a:off x="737093" y="704852"/>
              <a:ext cx="297051" cy="27121"/>
            </a:xfrm>
            <a:custGeom>
              <a:avLst/>
              <a:gdLst/>
              <a:ahLst/>
              <a:cxnLst/>
              <a:rect l="0" t="0" r="0" b="0"/>
              <a:pathLst>
                <a:path w="297051" h="27121">
                  <a:moveTo>
                    <a:pt x="3136" y="10884"/>
                  </a:moveTo>
                  <a:lnTo>
                    <a:pt x="3136" y="10884"/>
                  </a:lnTo>
                  <a:lnTo>
                    <a:pt x="3136" y="7994"/>
                  </a:lnTo>
                  <a:lnTo>
                    <a:pt x="2531" y="7143"/>
                  </a:lnTo>
                  <a:lnTo>
                    <a:pt x="1523" y="6576"/>
                  </a:lnTo>
                  <a:lnTo>
                    <a:pt x="246" y="6197"/>
                  </a:lnTo>
                  <a:lnTo>
                    <a:pt x="0" y="5945"/>
                  </a:lnTo>
                  <a:lnTo>
                    <a:pt x="440" y="5777"/>
                  </a:lnTo>
                  <a:lnTo>
                    <a:pt x="3089" y="5447"/>
                  </a:lnTo>
                  <a:lnTo>
                    <a:pt x="3122" y="8332"/>
                  </a:lnTo>
                  <a:lnTo>
                    <a:pt x="3731" y="9183"/>
                  </a:lnTo>
                  <a:lnTo>
                    <a:pt x="27838" y="21881"/>
                  </a:lnTo>
                  <a:lnTo>
                    <a:pt x="42104" y="25633"/>
                  </a:lnTo>
                  <a:lnTo>
                    <a:pt x="66068" y="26900"/>
                  </a:lnTo>
                  <a:lnTo>
                    <a:pt x="86962" y="27120"/>
                  </a:lnTo>
                  <a:lnTo>
                    <a:pt x="108474" y="24295"/>
                  </a:lnTo>
                  <a:lnTo>
                    <a:pt x="130168" y="22518"/>
                  </a:lnTo>
                  <a:lnTo>
                    <a:pt x="151917" y="19102"/>
                  </a:lnTo>
                  <a:lnTo>
                    <a:pt x="173681" y="14259"/>
                  </a:lnTo>
                  <a:lnTo>
                    <a:pt x="198967" y="10946"/>
                  </a:lnTo>
                  <a:lnTo>
                    <a:pt x="225016" y="5095"/>
                  </a:lnTo>
                  <a:lnTo>
                    <a:pt x="248994" y="669"/>
                  </a:lnTo>
                  <a:lnTo>
                    <a:pt x="275983" y="24"/>
                  </a:lnTo>
                  <a:lnTo>
                    <a:pt x="289678" y="0"/>
                  </a:lnTo>
                  <a:lnTo>
                    <a:pt x="292362" y="1612"/>
                  </a:lnTo>
                  <a:lnTo>
                    <a:pt x="297050" y="5441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SMARTInkShape-33"/>
          <p:cNvSpPr/>
          <p:nvPr>
            <p:custDataLst>
              <p:tags r:id="rId2"/>
            </p:custDataLst>
          </p:nvPr>
        </p:nvSpPr>
        <p:spPr>
          <a:xfrm>
            <a:off x="2356757" y="791936"/>
            <a:ext cx="2759305" cy="2229110"/>
          </a:xfrm>
          <a:custGeom>
            <a:avLst/>
            <a:gdLst/>
            <a:ahLst/>
            <a:cxnLst/>
            <a:rect l="0" t="0" r="0" b="0"/>
            <a:pathLst>
              <a:path w="2759305" h="2229110">
                <a:moveTo>
                  <a:pt x="10886" y="114300"/>
                </a:moveTo>
                <a:lnTo>
                  <a:pt x="10886" y="114300"/>
                </a:lnTo>
                <a:lnTo>
                  <a:pt x="6200" y="109613"/>
                </a:lnTo>
                <a:lnTo>
                  <a:pt x="5509" y="104237"/>
                </a:lnTo>
                <a:lnTo>
                  <a:pt x="0" y="97971"/>
                </a:lnTo>
                <a:lnTo>
                  <a:pt x="5219" y="103190"/>
                </a:lnTo>
                <a:lnTo>
                  <a:pt x="5423" y="110970"/>
                </a:lnTo>
                <a:lnTo>
                  <a:pt x="6035" y="112080"/>
                </a:lnTo>
                <a:lnTo>
                  <a:pt x="7047" y="112820"/>
                </a:lnTo>
                <a:lnTo>
                  <a:pt x="8327" y="113313"/>
                </a:lnTo>
                <a:lnTo>
                  <a:pt x="9180" y="114247"/>
                </a:lnTo>
                <a:lnTo>
                  <a:pt x="10661" y="118899"/>
                </a:lnTo>
                <a:lnTo>
                  <a:pt x="10866" y="127244"/>
                </a:lnTo>
                <a:lnTo>
                  <a:pt x="12490" y="130737"/>
                </a:lnTo>
                <a:lnTo>
                  <a:pt x="14622" y="134305"/>
                </a:lnTo>
                <a:lnTo>
                  <a:pt x="15823" y="140319"/>
                </a:lnTo>
                <a:lnTo>
                  <a:pt x="16784" y="148887"/>
                </a:lnTo>
                <a:lnTo>
                  <a:pt x="23039" y="163186"/>
                </a:lnTo>
                <a:lnTo>
                  <a:pt x="24431" y="165033"/>
                </a:lnTo>
                <a:lnTo>
                  <a:pt x="25977" y="170311"/>
                </a:lnTo>
                <a:lnTo>
                  <a:pt x="28719" y="186331"/>
                </a:lnTo>
                <a:lnTo>
                  <a:pt x="33924" y="201019"/>
                </a:lnTo>
                <a:lnTo>
                  <a:pt x="35316" y="202956"/>
                </a:lnTo>
                <a:lnTo>
                  <a:pt x="36863" y="208332"/>
                </a:lnTo>
                <a:lnTo>
                  <a:pt x="38155" y="214149"/>
                </a:lnTo>
                <a:lnTo>
                  <a:pt x="41678" y="221429"/>
                </a:lnTo>
                <a:lnTo>
                  <a:pt x="48433" y="248494"/>
                </a:lnTo>
                <a:lnTo>
                  <a:pt x="49427" y="258147"/>
                </a:lnTo>
                <a:lnTo>
                  <a:pt x="53283" y="268063"/>
                </a:lnTo>
                <a:lnTo>
                  <a:pt x="57651" y="275705"/>
                </a:lnTo>
                <a:lnTo>
                  <a:pt x="64050" y="301072"/>
                </a:lnTo>
                <a:lnTo>
                  <a:pt x="68130" y="328185"/>
                </a:lnTo>
                <a:lnTo>
                  <a:pt x="73416" y="351794"/>
                </a:lnTo>
                <a:lnTo>
                  <a:pt x="78845" y="376616"/>
                </a:lnTo>
                <a:lnTo>
                  <a:pt x="84287" y="400731"/>
                </a:lnTo>
                <a:lnTo>
                  <a:pt x="89729" y="425598"/>
                </a:lnTo>
                <a:lnTo>
                  <a:pt x="95172" y="449717"/>
                </a:lnTo>
                <a:lnTo>
                  <a:pt x="102153" y="475329"/>
                </a:lnTo>
                <a:lnTo>
                  <a:pt x="106602" y="486829"/>
                </a:lnTo>
                <a:lnTo>
                  <a:pt x="112400" y="513543"/>
                </a:lnTo>
                <a:lnTo>
                  <a:pt x="114738" y="540108"/>
                </a:lnTo>
                <a:lnTo>
                  <a:pt x="119829" y="566725"/>
                </a:lnTo>
                <a:lnTo>
                  <a:pt x="124361" y="590470"/>
                </a:lnTo>
                <a:lnTo>
                  <a:pt x="130998" y="613778"/>
                </a:lnTo>
                <a:lnTo>
                  <a:pt x="133817" y="622342"/>
                </a:lnTo>
                <a:lnTo>
                  <a:pt x="139614" y="648960"/>
                </a:lnTo>
                <a:lnTo>
                  <a:pt x="145693" y="671842"/>
                </a:lnTo>
                <a:lnTo>
                  <a:pt x="150896" y="691711"/>
                </a:lnTo>
                <a:lnTo>
                  <a:pt x="153567" y="706097"/>
                </a:lnTo>
                <a:lnTo>
                  <a:pt x="156576" y="719633"/>
                </a:lnTo>
                <a:lnTo>
                  <a:pt x="160482" y="740461"/>
                </a:lnTo>
                <a:lnTo>
                  <a:pt x="167224" y="763165"/>
                </a:lnTo>
                <a:lnTo>
                  <a:pt x="172876" y="789367"/>
                </a:lnTo>
                <a:lnTo>
                  <a:pt x="181497" y="813559"/>
                </a:lnTo>
                <a:lnTo>
                  <a:pt x="186201" y="838539"/>
                </a:lnTo>
                <a:lnTo>
                  <a:pt x="194280" y="864854"/>
                </a:lnTo>
                <a:lnTo>
                  <a:pt x="203220" y="887948"/>
                </a:lnTo>
                <a:lnTo>
                  <a:pt x="212274" y="914500"/>
                </a:lnTo>
                <a:lnTo>
                  <a:pt x="220739" y="941627"/>
                </a:lnTo>
                <a:lnTo>
                  <a:pt x="223650" y="957946"/>
                </a:lnTo>
                <a:lnTo>
                  <a:pt x="235325" y="982268"/>
                </a:lnTo>
                <a:lnTo>
                  <a:pt x="243009" y="1005126"/>
                </a:lnTo>
                <a:lnTo>
                  <a:pt x="252172" y="1029299"/>
                </a:lnTo>
                <a:lnTo>
                  <a:pt x="261256" y="1055993"/>
                </a:lnTo>
                <a:lnTo>
                  <a:pt x="268514" y="1080590"/>
                </a:lnTo>
                <a:lnTo>
                  <a:pt x="275771" y="1104398"/>
                </a:lnTo>
                <a:lnTo>
                  <a:pt x="283029" y="1126572"/>
                </a:lnTo>
                <a:lnTo>
                  <a:pt x="295841" y="1153268"/>
                </a:lnTo>
                <a:lnTo>
                  <a:pt x="306390" y="1179301"/>
                </a:lnTo>
                <a:lnTo>
                  <a:pt x="315656" y="1203769"/>
                </a:lnTo>
                <a:lnTo>
                  <a:pt x="322937" y="1227709"/>
                </a:lnTo>
                <a:lnTo>
                  <a:pt x="333940" y="1251388"/>
                </a:lnTo>
                <a:lnTo>
                  <a:pt x="342564" y="1273536"/>
                </a:lnTo>
                <a:lnTo>
                  <a:pt x="355668" y="1300225"/>
                </a:lnTo>
                <a:lnTo>
                  <a:pt x="369145" y="1323369"/>
                </a:lnTo>
                <a:lnTo>
                  <a:pt x="384942" y="1348315"/>
                </a:lnTo>
                <a:lnTo>
                  <a:pt x="395921" y="1372117"/>
                </a:lnTo>
                <a:lnTo>
                  <a:pt x="409246" y="1395993"/>
                </a:lnTo>
                <a:lnTo>
                  <a:pt x="423305" y="1420931"/>
                </a:lnTo>
                <a:lnTo>
                  <a:pt x="437192" y="1447845"/>
                </a:lnTo>
                <a:lnTo>
                  <a:pt x="450772" y="1475020"/>
                </a:lnTo>
                <a:lnTo>
                  <a:pt x="463887" y="1502229"/>
                </a:lnTo>
                <a:lnTo>
                  <a:pt x="477209" y="1528838"/>
                </a:lnTo>
                <a:lnTo>
                  <a:pt x="493731" y="1551971"/>
                </a:lnTo>
                <a:lnTo>
                  <a:pt x="510048" y="1576915"/>
                </a:lnTo>
                <a:lnTo>
                  <a:pt x="524837" y="1600717"/>
                </a:lnTo>
                <a:lnTo>
                  <a:pt x="542539" y="1624593"/>
                </a:lnTo>
                <a:lnTo>
                  <a:pt x="559011" y="1647918"/>
                </a:lnTo>
                <a:lnTo>
                  <a:pt x="573820" y="1670902"/>
                </a:lnTo>
                <a:lnTo>
                  <a:pt x="595130" y="1694984"/>
                </a:lnTo>
                <a:lnTo>
                  <a:pt x="616861" y="1721238"/>
                </a:lnTo>
                <a:lnTo>
                  <a:pt x="642258" y="1747126"/>
                </a:lnTo>
                <a:lnTo>
                  <a:pt x="664029" y="1773234"/>
                </a:lnTo>
                <a:lnTo>
                  <a:pt x="689429" y="1799705"/>
                </a:lnTo>
                <a:lnTo>
                  <a:pt x="715886" y="1821537"/>
                </a:lnTo>
                <a:lnTo>
                  <a:pt x="741999" y="1846942"/>
                </a:lnTo>
                <a:lnTo>
                  <a:pt x="767440" y="1872343"/>
                </a:lnTo>
                <a:lnTo>
                  <a:pt x="792843" y="1894853"/>
                </a:lnTo>
                <a:lnTo>
                  <a:pt x="818243" y="1914109"/>
                </a:lnTo>
                <a:lnTo>
                  <a:pt x="843643" y="1937765"/>
                </a:lnTo>
                <a:lnTo>
                  <a:pt x="851505" y="1944357"/>
                </a:lnTo>
                <a:lnTo>
                  <a:pt x="864922" y="1952073"/>
                </a:lnTo>
                <a:lnTo>
                  <a:pt x="890972" y="1974766"/>
                </a:lnTo>
                <a:lnTo>
                  <a:pt x="916224" y="1995650"/>
                </a:lnTo>
                <a:lnTo>
                  <a:pt x="941615" y="2015094"/>
                </a:lnTo>
                <a:lnTo>
                  <a:pt x="967507" y="2037391"/>
                </a:lnTo>
                <a:lnTo>
                  <a:pt x="992060" y="2053719"/>
                </a:lnTo>
                <a:lnTo>
                  <a:pt x="1017794" y="2069789"/>
                </a:lnTo>
                <a:lnTo>
                  <a:pt x="1043706" y="2088089"/>
                </a:lnTo>
                <a:lnTo>
                  <a:pt x="1068260" y="2099719"/>
                </a:lnTo>
                <a:lnTo>
                  <a:pt x="1093994" y="2116934"/>
                </a:lnTo>
                <a:lnTo>
                  <a:pt x="1119413" y="2129951"/>
                </a:lnTo>
                <a:lnTo>
                  <a:pt x="1144075" y="2136169"/>
                </a:lnTo>
                <a:lnTo>
                  <a:pt x="1168176" y="2146366"/>
                </a:lnTo>
                <a:lnTo>
                  <a:pt x="1193787" y="2159004"/>
                </a:lnTo>
                <a:lnTo>
                  <a:pt x="1219199" y="2171700"/>
                </a:lnTo>
                <a:lnTo>
                  <a:pt x="1241083" y="2180166"/>
                </a:lnTo>
                <a:lnTo>
                  <a:pt x="1265013" y="2186718"/>
                </a:lnTo>
                <a:lnTo>
                  <a:pt x="1291254" y="2193403"/>
                </a:lnTo>
                <a:lnTo>
                  <a:pt x="1307796" y="2197646"/>
                </a:lnTo>
                <a:lnTo>
                  <a:pt x="1321449" y="2200151"/>
                </a:lnTo>
                <a:lnTo>
                  <a:pt x="1333155" y="2203111"/>
                </a:lnTo>
                <a:lnTo>
                  <a:pt x="1355338" y="2208538"/>
                </a:lnTo>
                <a:lnTo>
                  <a:pt x="1382444" y="2218315"/>
                </a:lnTo>
                <a:lnTo>
                  <a:pt x="1409649" y="2221082"/>
                </a:lnTo>
                <a:lnTo>
                  <a:pt x="1433727" y="2226210"/>
                </a:lnTo>
                <a:lnTo>
                  <a:pt x="1447863" y="2229109"/>
                </a:lnTo>
                <a:lnTo>
                  <a:pt x="1474973" y="2226470"/>
                </a:lnTo>
                <a:lnTo>
                  <a:pt x="1497617" y="2226173"/>
                </a:lnTo>
                <a:lnTo>
                  <a:pt x="1522497" y="2226134"/>
                </a:lnTo>
                <a:lnTo>
                  <a:pt x="1536053" y="2224517"/>
                </a:lnTo>
                <a:lnTo>
                  <a:pt x="1558513" y="2221190"/>
                </a:lnTo>
                <a:lnTo>
                  <a:pt x="1581227" y="2220752"/>
                </a:lnTo>
                <a:lnTo>
                  <a:pt x="1604399" y="2216386"/>
                </a:lnTo>
                <a:lnTo>
                  <a:pt x="1616160" y="2213969"/>
                </a:lnTo>
                <a:lnTo>
                  <a:pt x="1628918" y="2211035"/>
                </a:lnTo>
                <a:lnTo>
                  <a:pt x="1655895" y="2208295"/>
                </a:lnTo>
                <a:lnTo>
                  <a:pt x="1683089" y="2203090"/>
                </a:lnTo>
                <a:lnTo>
                  <a:pt x="1708617" y="2195118"/>
                </a:lnTo>
                <a:lnTo>
                  <a:pt x="1724941" y="2189608"/>
                </a:lnTo>
                <a:lnTo>
                  <a:pt x="1747211" y="2183891"/>
                </a:lnTo>
                <a:lnTo>
                  <a:pt x="1774329" y="2173469"/>
                </a:lnTo>
                <a:lnTo>
                  <a:pt x="1790333" y="2167861"/>
                </a:lnTo>
                <a:lnTo>
                  <a:pt x="1794084" y="2167326"/>
                </a:lnTo>
                <a:lnTo>
                  <a:pt x="1801477" y="2163507"/>
                </a:lnTo>
                <a:lnTo>
                  <a:pt x="1816079" y="2154089"/>
                </a:lnTo>
                <a:lnTo>
                  <a:pt x="1840759" y="2144515"/>
                </a:lnTo>
                <a:lnTo>
                  <a:pt x="1864861" y="2131947"/>
                </a:lnTo>
                <a:lnTo>
                  <a:pt x="1889727" y="2116228"/>
                </a:lnTo>
                <a:lnTo>
                  <a:pt x="1910047" y="2103402"/>
                </a:lnTo>
                <a:lnTo>
                  <a:pt x="1934440" y="2081552"/>
                </a:lnTo>
                <a:lnTo>
                  <a:pt x="1960722" y="2060314"/>
                </a:lnTo>
                <a:lnTo>
                  <a:pt x="1975654" y="2043797"/>
                </a:lnTo>
                <a:lnTo>
                  <a:pt x="2001827" y="2024504"/>
                </a:lnTo>
                <a:lnTo>
                  <a:pt x="2026255" y="2007258"/>
                </a:lnTo>
                <a:lnTo>
                  <a:pt x="2051612" y="1988154"/>
                </a:lnTo>
                <a:lnTo>
                  <a:pt x="2077337" y="1966455"/>
                </a:lnTo>
                <a:lnTo>
                  <a:pt x="2099127" y="1942004"/>
                </a:lnTo>
                <a:lnTo>
                  <a:pt x="2125727" y="1914824"/>
                </a:lnTo>
                <a:lnTo>
                  <a:pt x="2149999" y="1893787"/>
                </a:lnTo>
                <a:lnTo>
                  <a:pt x="2171707" y="1870701"/>
                </a:lnTo>
                <a:lnTo>
                  <a:pt x="2193472" y="1843849"/>
                </a:lnTo>
                <a:lnTo>
                  <a:pt x="2212219" y="1818350"/>
                </a:lnTo>
                <a:lnTo>
                  <a:pt x="2234443" y="1795364"/>
                </a:lnTo>
                <a:lnTo>
                  <a:pt x="2253244" y="1768826"/>
                </a:lnTo>
                <a:lnTo>
                  <a:pt x="2265812" y="1754182"/>
                </a:lnTo>
                <a:lnTo>
                  <a:pt x="2274608" y="1745441"/>
                </a:lnTo>
                <a:lnTo>
                  <a:pt x="2290159" y="1719717"/>
                </a:lnTo>
                <a:lnTo>
                  <a:pt x="2307842" y="1697007"/>
                </a:lnTo>
                <a:lnTo>
                  <a:pt x="2322183" y="1674544"/>
                </a:lnTo>
                <a:lnTo>
                  <a:pt x="2338840" y="1648941"/>
                </a:lnTo>
                <a:lnTo>
                  <a:pt x="2355174" y="1626247"/>
                </a:lnTo>
                <a:lnTo>
                  <a:pt x="2369965" y="1600651"/>
                </a:lnTo>
                <a:lnTo>
                  <a:pt x="2382460" y="1582706"/>
                </a:lnTo>
                <a:lnTo>
                  <a:pt x="2396585" y="1557108"/>
                </a:lnTo>
                <a:lnTo>
                  <a:pt x="2409205" y="1532665"/>
                </a:lnTo>
                <a:lnTo>
                  <a:pt x="2420243" y="1506379"/>
                </a:lnTo>
                <a:lnTo>
                  <a:pt x="2431142" y="1480391"/>
                </a:lnTo>
                <a:lnTo>
                  <a:pt x="2442028" y="1456420"/>
                </a:lnTo>
                <a:lnTo>
                  <a:pt x="2451100" y="1431173"/>
                </a:lnTo>
                <a:lnTo>
                  <a:pt x="2460171" y="1408526"/>
                </a:lnTo>
                <a:lnTo>
                  <a:pt x="2469243" y="1382936"/>
                </a:lnTo>
                <a:lnTo>
                  <a:pt x="2478315" y="1359937"/>
                </a:lnTo>
                <a:lnTo>
                  <a:pt x="2487386" y="1335010"/>
                </a:lnTo>
                <a:lnTo>
                  <a:pt x="2490410" y="1326309"/>
                </a:lnTo>
                <a:lnTo>
                  <a:pt x="2495400" y="1303502"/>
                </a:lnTo>
                <a:lnTo>
                  <a:pt x="2503814" y="1280317"/>
                </a:lnTo>
                <a:lnTo>
                  <a:pt x="2507574" y="1268555"/>
                </a:lnTo>
                <a:lnTo>
                  <a:pt x="2511734" y="1250855"/>
                </a:lnTo>
                <a:lnTo>
                  <a:pt x="2522839" y="1224510"/>
                </a:lnTo>
                <a:lnTo>
                  <a:pt x="2529483" y="1198016"/>
                </a:lnTo>
                <a:lnTo>
                  <a:pt x="2538234" y="1174898"/>
                </a:lnTo>
                <a:lnTo>
                  <a:pt x="2547264" y="1148343"/>
                </a:lnTo>
                <a:lnTo>
                  <a:pt x="2556330" y="1121820"/>
                </a:lnTo>
                <a:lnTo>
                  <a:pt x="2561167" y="1108636"/>
                </a:lnTo>
                <a:lnTo>
                  <a:pt x="2566156" y="1082904"/>
                </a:lnTo>
                <a:lnTo>
                  <a:pt x="2574571" y="1060192"/>
                </a:lnTo>
                <a:lnTo>
                  <a:pt x="2583556" y="1034594"/>
                </a:lnTo>
                <a:lnTo>
                  <a:pt x="2592616" y="1011594"/>
                </a:lnTo>
                <a:lnTo>
                  <a:pt x="2597379" y="989363"/>
                </a:lnTo>
                <a:lnTo>
                  <a:pt x="2603635" y="973904"/>
                </a:lnTo>
                <a:lnTo>
                  <a:pt x="2609924" y="959447"/>
                </a:lnTo>
                <a:lnTo>
                  <a:pt x="2616568" y="935652"/>
                </a:lnTo>
                <a:lnTo>
                  <a:pt x="2622431" y="911778"/>
                </a:lnTo>
                <a:lnTo>
                  <a:pt x="2630942" y="886199"/>
                </a:lnTo>
                <a:lnTo>
                  <a:pt x="2634045" y="862017"/>
                </a:lnTo>
                <a:lnTo>
                  <a:pt x="2640225" y="839365"/>
                </a:lnTo>
                <a:lnTo>
                  <a:pt x="2643746" y="827659"/>
                </a:lnTo>
                <a:lnTo>
                  <a:pt x="2646402" y="816531"/>
                </a:lnTo>
                <a:lnTo>
                  <a:pt x="2649406" y="805573"/>
                </a:lnTo>
                <a:lnTo>
                  <a:pt x="2654868" y="779466"/>
                </a:lnTo>
                <a:lnTo>
                  <a:pt x="2657358" y="767780"/>
                </a:lnTo>
                <a:lnTo>
                  <a:pt x="2665496" y="741393"/>
                </a:lnTo>
                <a:lnTo>
                  <a:pt x="2668167" y="729688"/>
                </a:lnTo>
                <a:lnTo>
                  <a:pt x="2670542" y="721634"/>
                </a:lnTo>
                <a:lnTo>
                  <a:pt x="2675082" y="699276"/>
                </a:lnTo>
                <a:lnTo>
                  <a:pt x="2681825" y="680459"/>
                </a:lnTo>
                <a:lnTo>
                  <a:pt x="2686130" y="654963"/>
                </a:lnTo>
                <a:lnTo>
                  <a:pt x="2692357" y="629557"/>
                </a:lnTo>
                <a:lnTo>
                  <a:pt x="2698414" y="604157"/>
                </a:lnTo>
                <a:lnTo>
                  <a:pt x="2701161" y="582386"/>
                </a:lnTo>
                <a:lnTo>
                  <a:pt x="2703933" y="571500"/>
                </a:lnTo>
                <a:lnTo>
                  <a:pt x="2706367" y="560614"/>
                </a:lnTo>
                <a:lnTo>
                  <a:pt x="2709306" y="549728"/>
                </a:lnTo>
                <a:lnTo>
                  <a:pt x="2710470" y="524328"/>
                </a:lnTo>
                <a:lnTo>
                  <a:pt x="2715477" y="498928"/>
                </a:lnTo>
                <a:lnTo>
                  <a:pt x="2716440" y="488043"/>
                </a:lnTo>
                <a:lnTo>
                  <a:pt x="2720911" y="469407"/>
                </a:lnTo>
                <a:lnTo>
                  <a:pt x="2721399" y="445416"/>
                </a:lnTo>
                <a:lnTo>
                  <a:pt x="2722020" y="438658"/>
                </a:lnTo>
                <a:lnTo>
                  <a:pt x="2726366" y="420991"/>
                </a:lnTo>
                <a:lnTo>
                  <a:pt x="2727326" y="411328"/>
                </a:lnTo>
                <a:lnTo>
                  <a:pt x="2731797" y="393766"/>
                </a:lnTo>
                <a:lnTo>
                  <a:pt x="2732301" y="368355"/>
                </a:lnTo>
                <a:lnTo>
                  <a:pt x="2732915" y="360992"/>
                </a:lnTo>
                <a:lnTo>
                  <a:pt x="2737000" y="347358"/>
                </a:lnTo>
                <a:lnTo>
                  <a:pt x="2738317" y="328334"/>
                </a:lnTo>
                <a:lnTo>
                  <a:pt x="2742692" y="312610"/>
                </a:lnTo>
                <a:lnTo>
                  <a:pt x="2743654" y="306173"/>
                </a:lnTo>
                <a:lnTo>
                  <a:pt x="2747867" y="292878"/>
                </a:lnTo>
                <a:lnTo>
                  <a:pt x="2748630" y="268427"/>
                </a:lnTo>
                <a:lnTo>
                  <a:pt x="2749247" y="251526"/>
                </a:lnTo>
                <a:lnTo>
                  <a:pt x="2753862" y="224366"/>
                </a:lnTo>
                <a:lnTo>
                  <a:pt x="2754082" y="198314"/>
                </a:lnTo>
                <a:lnTo>
                  <a:pt x="2754690" y="183179"/>
                </a:lnTo>
                <a:lnTo>
                  <a:pt x="2756975" y="178578"/>
                </a:lnTo>
                <a:lnTo>
                  <a:pt x="2757222" y="176504"/>
                </a:lnTo>
                <a:lnTo>
                  <a:pt x="2754133" y="150816"/>
                </a:lnTo>
                <a:lnTo>
                  <a:pt x="2754090" y="135034"/>
                </a:lnTo>
                <a:lnTo>
                  <a:pt x="2759304" y="112730"/>
                </a:lnTo>
                <a:lnTo>
                  <a:pt x="2757817" y="108965"/>
                </a:lnTo>
                <a:lnTo>
                  <a:pt x="2754823" y="104511"/>
                </a:lnTo>
                <a:lnTo>
                  <a:pt x="2754183" y="97638"/>
                </a:lnTo>
                <a:lnTo>
                  <a:pt x="2754086" y="70856"/>
                </a:lnTo>
                <a:lnTo>
                  <a:pt x="2754086" y="68180"/>
                </a:lnTo>
                <a:lnTo>
                  <a:pt x="2753481" y="67225"/>
                </a:lnTo>
                <a:lnTo>
                  <a:pt x="2752473" y="66588"/>
                </a:lnTo>
                <a:lnTo>
                  <a:pt x="2751196" y="66163"/>
                </a:lnTo>
                <a:lnTo>
                  <a:pt x="2750345" y="65275"/>
                </a:lnTo>
                <a:lnTo>
                  <a:pt x="2748710" y="60117"/>
                </a:lnTo>
                <a:lnTo>
                  <a:pt x="2753864" y="54659"/>
                </a:lnTo>
                <a:lnTo>
                  <a:pt x="2754086" y="27511"/>
                </a:lnTo>
                <a:lnTo>
                  <a:pt x="2754086" y="10905"/>
                </a:lnTo>
                <a:lnTo>
                  <a:pt x="2751196" y="10891"/>
                </a:lnTo>
                <a:lnTo>
                  <a:pt x="2750345" y="10285"/>
                </a:lnTo>
                <a:lnTo>
                  <a:pt x="2749778" y="9275"/>
                </a:lnTo>
                <a:lnTo>
                  <a:pt x="2748643" y="0"/>
                </a:lnTo>
              </a:path>
            </a:pathLst>
          </a:cu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" name="SMARTInkShape-Group54"/>
          <p:cNvGrpSpPr/>
          <p:nvPr/>
        </p:nvGrpSpPr>
        <p:grpSpPr>
          <a:xfrm>
            <a:off x="4730148" y="1129416"/>
            <a:ext cx="348037" cy="1044752"/>
            <a:chOff x="4730148" y="1129416"/>
            <a:chExt cx="348037" cy="1044752"/>
          </a:xfrm>
        </p:grpSpPr>
        <p:sp>
          <p:nvSpPr>
            <p:cNvPr id="28" name="SMARTInkShape-34"/>
            <p:cNvSpPr/>
            <p:nvPr>
              <p:custDataLst>
                <p:tags r:id="rId109"/>
              </p:custDataLst>
            </p:nvPr>
          </p:nvSpPr>
          <p:spPr>
            <a:xfrm>
              <a:off x="4751614" y="1875131"/>
              <a:ext cx="130630" cy="288315"/>
            </a:xfrm>
            <a:custGeom>
              <a:avLst/>
              <a:gdLst/>
              <a:ahLst/>
              <a:cxnLst/>
              <a:rect l="0" t="0" r="0" b="0"/>
              <a:pathLst>
                <a:path w="130630" h="288315">
                  <a:moveTo>
                    <a:pt x="130629" y="5376"/>
                  </a:moveTo>
                  <a:lnTo>
                    <a:pt x="130629" y="5376"/>
                  </a:lnTo>
                  <a:lnTo>
                    <a:pt x="130629" y="690"/>
                  </a:lnTo>
                  <a:lnTo>
                    <a:pt x="130024" y="438"/>
                  </a:lnTo>
                  <a:lnTo>
                    <a:pt x="123053" y="0"/>
                  </a:lnTo>
                  <a:lnTo>
                    <a:pt x="121950" y="582"/>
                  </a:lnTo>
                  <a:lnTo>
                    <a:pt x="121215" y="1576"/>
                  </a:lnTo>
                  <a:lnTo>
                    <a:pt x="119792" y="4292"/>
                  </a:lnTo>
                  <a:lnTo>
                    <a:pt x="104578" y="29798"/>
                  </a:lnTo>
                  <a:lnTo>
                    <a:pt x="93655" y="51055"/>
                  </a:lnTo>
                  <a:lnTo>
                    <a:pt x="82604" y="75480"/>
                  </a:lnTo>
                  <a:lnTo>
                    <a:pt x="73120" y="98381"/>
                  </a:lnTo>
                  <a:lnTo>
                    <a:pt x="63810" y="125571"/>
                  </a:lnTo>
                  <a:lnTo>
                    <a:pt x="55596" y="147024"/>
                  </a:lnTo>
                  <a:lnTo>
                    <a:pt x="47719" y="168702"/>
                  </a:lnTo>
                  <a:lnTo>
                    <a:pt x="37725" y="192058"/>
                  </a:lnTo>
                  <a:lnTo>
                    <a:pt x="28716" y="214903"/>
                  </a:lnTo>
                  <a:lnTo>
                    <a:pt x="20254" y="241766"/>
                  </a:lnTo>
                  <a:lnTo>
                    <a:pt x="8230" y="267361"/>
                  </a:lnTo>
                  <a:lnTo>
                    <a:pt x="6077" y="276028"/>
                  </a:lnTo>
                  <a:lnTo>
                    <a:pt x="4656" y="278339"/>
                  </a:lnTo>
                  <a:lnTo>
                    <a:pt x="2069" y="281512"/>
                  </a:lnTo>
                  <a:lnTo>
                    <a:pt x="24" y="288314"/>
                  </a:lnTo>
                  <a:lnTo>
                    <a:pt x="0" y="282962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SMARTInkShape-35"/>
            <p:cNvSpPr/>
            <p:nvPr>
              <p:custDataLst>
                <p:tags r:id="rId110"/>
              </p:custDataLst>
            </p:nvPr>
          </p:nvSpPr>
          <p:spPr>
            <a:xfrm>
              <a:off x="4841056" y="1657350"/>
              <a:ext cx="101059" cy="179516"/>
            </a:xfrm>
            <a:custGeom>
              <a:avLst/>
              <a:gdLst/>
              <a:ahLst/>
              <a:cxnLst/>
              <a:rect l="0" t="0" r="0" b="0"/>
              <a:pathLst>
                <a:path w="101059" h="179516">
                  <a:moveTo>
                    <a:pt x="35744" y="0"/>
                  </a:moveTo>
                  <a:lnTo>
                    <a:pt x="35744" y="0"/>
                  </a:lnTo>
                  <a:lnTo>
                    <a:pt x="30368" y="0"/>
                  </a:lnTo>
                  <a:lnTo>
                    <a:pt x="30307" y="7576"/>
                  </a:lnTo>
                  <a:lnTo>
                    <a:pt x="28691" y="11027"/>
                  </a:lnTo>
                  <a:lnTo>
                    <a:pt x="27414" y="12794"/>
                  </a:lnTo>
                  <a:lnTo>
                    <a:pt x="20650" y="38245"/>
                  </a:lnTo>
                  <a:lnTo>
                    <a:pt x="15233" y="60607"/>
                  </a:lnTo>
                  <a:lnTo>
                    <a:pt x="9532" y="87183"/>
                  </a:lnTo>
                  <a:lnTo>
                    <a:pt x="4354" y="114313"/>
                  </a:lnTo>
                  <a:lnTo>
                    <a:pt x="2649" y="141516"/>
                  </a:lnTo>
                  <a:lnTo>
                    <a:pt x="0" y="156634"/>
                  </a:lnTo>
                  <a:lnTo>
                    <a:pt x="2931" y="175797"/>
                  </a:lnTo>
                  <a:lnTo>
                    <a:pt x="3588" y="177069"/>
                  </a:lnTo>
                  <a:lnTo>
                    <a:pt x="4630" y="177918"/>
                  </a:lnTo>
                  <a:lnTo>
                    <a:pt x="7402" y="178860"/>
                  </a:lnTo>
                  <a:lnTo>
                    <a:pt x="15877" y="179515"/>
                  </a:lnTo>
                  <a:lnTo>
                    <a:pt x="19456" y="177957"/>
                  </a:lnTo>
                  <a:lnTo>
                    <a:pt x="39694" y="159242"/>
                  </a:lnTo>
                  <a:lnTo>
                    <a:pt x="57558" y="135539"/>
                  </a:lnTo>
                  <a:lnTo>
                    <a:pt x="75059" y="112528"/>
                  </a:lnTo>
                  <a:lnTo>
                    <a:pt x="91282" y="85833"/>
                  </a:lnTo>
                  <a:lnTo>
                    <a:pt x="101058" y="65314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SMARTInkShape-36"/>
            <p:cNvSpPr/>
            <p:nvPr>
              <p:custDataLst>
                <p:tags r:id="rId111"/>
              </p:custDataLst>
            </p:nvPr>
          </p:nvSpPr>
          <p:spPr>
            <a:xfrm>
              <a:off x="4860472" y="1570264"/>
              <a:ext cx="108857" cy="234014"/>
            </a:xfrm>
            <a:custGeom>
              <a:avLst/>
              <a:gdLst/>
              <a:ahLst/>
              <a:cxnLst/>
              <a:rect l="0" t="0" r="0" b="0"/>
              <a:pathLst>
                <a:path w="108857" h="234014">
                  <a:moveTo>
                    <a:pt x="108856" y="0"/>
                  </a:moveTo>
                  <a:lnTo>
                    <a:pt x="108856" y="0"/>
                  </a:lnTo>
                  <a:lnTo>
                    <a:pt x="108856" y="2890"/>
                  </a:lnTo>
                  <a:lnTo>
                    <a:pt x="108252" y="3741"/>
                  </a:lnTo>
                  <a:lnTo>
                    <a:pt x="107244" y="4308"/>
                  </a:lnTo>
                  <a:lnTo>
                    <a:pt x="105967" y="4687"/>
                  </a:lnTo>
                  <a:lnTo>
                    <a:pt x="105116" y="6148"/>
                  </a:lnTo>
                  <a:lnTo>
                    <a:pt x="103313" y="13380"/>
                  </a:lnTo>
                  <a:lnTo>
                    <a:pt x="97593" y="21547"/>
                  </a:lnTo>
                  <a:lnTo>
                    <a:pt x="95905" y="23437"/>
                  </a:lnTo>
                  <a:lnTo>
                    <a:pt x="94029" y="28761"/>
                  </a:lnTo>
                  <a:lnTo>
                    <a:pt x="91360" y="38558"/>
                  </a:lnTo>
                  <a:lnTo>
                    <a:pt x="86739" y="47509"/>
                  </a:lnTo>
                  <a:lnTo>
                    <a:pt x="85040" y="49816"/>
                  </a:lnTo>
                  <a:lnTo>
                    <a:pt x="83153" y="55604"/>
                  </a:lnTo>
                  <a:lnTo>
                    <a:pt x="75854" y="80611"/>
                  </a:lnTo>
                  <a:lnTo>
                    <a:pt x="62738" y="103995"/>
                  </a:lnTo>
                  <a:lnTo>
                    <a:pt x="48146" y="130705"/>
                  </a:lnTo>
                  <a:lnTo>
                    <a:pt x="33920" y="157853"/>
                  </a:lnTo>
                  <a:lnTo>
                    <a:pt x="23752" y="184454"/>
                  </a:lnTo>
                  <a:lnTo>
                    <a:pt x="17587" y="197041"/>
                  </a:lnTo>
                  <a:lnTo>
                    <a:pt x="9578" y="208431"/>
                  </a:lnTo>
                  <a:lnTo>
                    <a:pt x="7" y="234013"/>
                  </a:lnTo>
                  <a:lnTo>
                    <a:pt x="0" y="22860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SMARTInkShape-37"/>
            <p:cNvSpPr/>
            <p:nvPr>
              <p:custDataLst>
                <p:tags r:id="rId112"/>
              </p:custDataLst>
            </p:nvPr>
          </p:nvSpPr>
          <p:spPr>
            <a:xfrm>
              <a:off x="4947807" y="1347331"/>
              <a:ext cx="70508" cy="168475"/>
            </a:xfrm>
            <a:custGeom>
              <a:avLst/>
              <a:gdLst/>
              <a:ahLst/>
              <a:cxnLst/>
              <a:rect l="0" t="0" r="0" b="0"/>
              <a:pathLst>
                <a:path w="70508" h="168475">
                  <a:moveTo>
                    <a:pt x="26965" y="5219"/>
                  </a:moveTo>
                  <a:lnTo>
                    <a:pt x="26965" y="5219"/>
                  </a:lnTo>
                  <a:lnTo>
                    <a:pt x="26965" y="0"/>
                  </a:lnTo>
                  <a:lnTo>
                    <a:pt x="22278" y="4482"/>
                  </a:lnTo>
                  <a:lnTo>
                    <a:pt x="21745" y="7890"/>
                  </a:lnTo>
                  <a:lnTo>
                    <a:pt x="21526" y="33870"/>
                  </a:lnTo>
                  <a:lnTo>
                    <a:pt x="21521" y="58862"/>
                  </a:lnTo>
                  <a:lnTo>
                    <a:pt x="19909" y="71913"/>
                  </a:lnTo>
                  <a:lnTo>
                    <a:pt x="14802" y="99004"/>
                  </a:lnTo>
                  <a:lnTo>
                    <a:pt x="7444" y="125127"/>
                  </a:lnTo>
                  <a:lnTo>
                    <a:pt x="2600" y="149309"/>
                  </a:lnTo>
                  <a:lnTo>
                    <a:pt x="0" y="164465"/>
                  </a:lnTo>
                  <a:lnTo>
                    <a:pt x="522" y="165812"/>
                  </a:lnTo>
                  <a:lnTo>
                    <a:pt x="1474" y="166709"/>
                  </a:lnTo>
                  <a:lnTo>
                    <a:pt x="5129" y="168474"/>
                  </a:lnTo>
                  <a:lnTo>
                    <a:pt x="12717" y="156659"/>
                  </a:lnTo>
                  <a:lnTo>
                    <a:pt x="32590" y="129843"/>
                  </a:lnTo>
                  <a:lnTo>
                    <a:pt x="46833" y="103116"/>
                  </a:lnTo>
                  <a:lnTo>
                    <a:pt x="60588" y="78856"/>
                  </a:lnTo>
                  <a:lnTo>
                    <a:pt x="68783" y="61401"/>
                  </a:lnTo>
                  <a:lnTo>
                    <a:pt x="70507" y="54205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SMARTInkShape-38"/>
            <p:cNvSpPr/>
            <p:nvPr>
              <p:custDataLst>
                <p:tags r:id="rId113"/>
              </p:custDataLst>
            </p:nvPr>
          </p:nvSpPr>
          <p:spPr>
            <a:xfrm>
              <a:off x="4980214" y="1189264"/>
              <a:ext cx="59873" cy="255814"/>
            </a:xfrm>
            <a:custGeom>
              <a:avLst/>
              <a:gdLst/>
              <a:ahLst/>
              <a:cxnLst/>
              <a:rect l="0" t="0" r="0" b="0"/>
              <a:pathLst>
                <a:path w="59873" h="255814">
                  <a:moveTo>
                    <a:pt x="59872" y="0"/>
                  </a:moveTo>
                  <a:lnTo>
                    <a:pt x="59872" y="0"/>
                  </a:lnTo>
                  <a:lnTo>
                    <a:pt x="59267" y="25519"/>
                  </a:lnTo>
                  <a:lnTo>
                    <a:pt x="55185" y="39094"/>
                  </a:lnTo>
                  <a:lnTo>
                    <a:pt x="52845" y="65424"/>
                  </a:lnTo>
                  <a:lnTo>
                    <a:pt x="50129" y="76233"/>
                  </a:lnTo>
                  <a:lnTo>
                    <a:pt x="47473" y="97975"/>
                  </a:lnTo>
                  <a:lnTo>
                    <a:pt x="44708" y="108858"/>
                  </a:lnTo>
                  <a:lnTo>
                    <a:pt x="42276" y="119744"/>
                  </a:lnTo>
                  <a:lnTo>
                    <a:pt x="39338" y="130629"/>
                  </a:lnTo>
                  <a:lnTo>
                    <a:pt x="36854" y="141514"/>
                  </a:lnTo>
                  <a:lnTo>
                    <a:pt x="27105" y="164899"/>
                  </a:lnTo>
                  <a:lnTo>
                    <a:pt x="20627" y="190164"/>
                  </a:lnTo>
                  <a:lnTo>
                    <a:pt x="17603" y="201286"/>
                  </a:lnTo>
                  <a:lnTo>
                    <a:pt x="15093" y="212242"/>
                  </a:lnTo>
                  <a:lnTo>
                    <a:pt x="12133" y="223149"/>
                  </a:lnTo>
                  <a:lnTo>
                    <a:pt x="10445" y="236954"/>
                  </a:lnTo>
                  <a:lnTo>
                    <a:pt x="6611" y="244787"/>
                  </a:lnTo>
                  <a:lnTo>
                    <a:pt x="5443" y="255792"/>
                  </a:lnTo>
                  <a:lnTo>
                    <a:pt x="2307" y="255810"/>
                  </a:lnTo>
                  <a:lnTo>
                    <a:pt x="3646" y="255813"/>
                  </a:lnTo>
                  <a:lnTo>
                    <a:pt x="4245" y="255208"/>
                  </a:lnTo>
                  <a:lnTo>
                    <a:pt x="4911" y="252925"/>
                  </a:lnTo>
                  <a:lnTo>
                    <a:pt x="5285" y="248239"/>
                  </a:lnTo>
                  <a:lnTo>
                    <a:pt x="3761" y="244787"/>
                  </a:lnTo>
                  <a:lnTo>
                    <a:pt x="1671" y="241237"/>
                  </a:lnTo>
                  <a:lnTo>
                    <a:pt x="0" y="234043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SMARTInkShape-39"/>
            <p:cNvSpPr/>
            <p:nvPr>
              <p:custDataLst>
                <p:tags r:id="rId114"/>
              </p:custDataLst>
            </p:nvPr>
          </p:nvSpPr>
          <p:spPr>
            <a:xfrm>
              <a:off x="5029200" y="1129416"/>
              <a:ext cx="48985" cy="59849"/>
            </a:xfrm>
            <a:custGeom>
              <a:avLst/>
              <a:gdLst/>
              <a:ahLst/>
              <a:cxnLst/>
              <a:rect l="0" t="0" r="0" b="0"/>
              <a:pathLst>
                <a:path w="48985" h="59849">
                  <a:moveTo>
                    <a:pt x="0" y="48963"/>
                  </a:moveTo>
                  <a:lnTo>
                    <a:pt x="0" y="48963"/>
                  </a:lnTo>
                  <a:lnTo>
                    <a:pt x="0" y="59848"/>
                  </a:lnTo>
                  <a:lnTo>
                    <a:pt x="0" y="49786"/>
                  </a:lnTo>
                  <a:lnTo>
                    <a:pt x="605" y="49511"/>
                  </a:lnTo>
                  <a:lnTo>
                    <a:pt x="2889" y="49206"/>
                  </a:lnTo>
                  <a:lnTo>
                    <a:pt x="3740" y="48520"/>
                  </a:lnTo>
                  <a:lnTo>
                    <a:pt x="5440" y="43529"/>
                  </a:lnTo>
                  <a:lnTo>
                    <a:pt x="5443" y="43520"/>
                  </a:lnTo>
                  <a:lnTo>
                    <a:pt x="10819" y="43520"/>
                  </a:lnTo>
                  <a:lnTo>
                    <a:pt x="10885" y="48896"/>
                  </a:lnTo>
                  <a:lnTo>
                    <a:pt x="15572" y="48957"/>
                  </a:lnTo>
                  <a:lnTo>
                    <a:pt x="10947" y="48963"/>
                  </a:lnTo>
                  <a:lnTo>
                    <a:pt x="10891" y="53649"/>
                  </a:lnTo>
                  <a:lnTo>
                    <a:pt x="10285" y="53901"/>
                  </a:lnTo>
                  <a:lnTo>
                    <a:pt x="6200" y="54339"/>
                  </a:lnTo>
                  <a:lnTo>
                    <a:pt x="5948" y="53756"/>
                  </a:lnTo>
                  <a:lnTo>
                    <a:pt x="5462" y="49185"/>
                  </a:lnTo>
                  <a:lnTo>
                    <a:pt x="2559" y="49029"/>
                  </a:lnTo>
                  <a:lnTo>
                    <a:pt x="2311" y="48402"/>
                  </a:lnTo>
                  <a:lnTo>
                    <a:pt x="4645" y="43051"/>
                  </a:lnTo>
                  <a:lnTo>
                    <a:pt x="5396" y="35478"/>
                  </a:lnTo>
                  <a:lnTo>
                    <a:pt x="6017" y="34530"/>
                  </a:lnTo>
                  <a:lnTo>
                    <a:pt x="7034" y="33898"/>
                  </a:lnTo>
                  <a:lnTo>
                    <a:pt x="8318" y="33477"/>
                  </a:lnTo>
                  <a:lnTo>
                    <a:pt x="9174" y="32591"/>
                  </a:lnTo>
                  <a:lnTo>
                    <a:pt x="10866" y="27264"/>
                  </a:lnTo>
                  <a:lnTo>
                    <a:pt x="16262" y="27192"/>
                  </a:lnTo>
                  <a:lnTo>
                    <a:pt x="19198" y="30081"/>
                  </a:lnTo>
                  <a:lnTo>
                    <a:pt x="22241" y="31499"/>
                  </a:lnTo>
                  <a:lnTo>
                    <a:pt x="23899" y="31877"/>
                  </a:lnTo>
                  <a:lnTo>
                    <a:pt x="24399" y="32130"/>
                  </a:lnTo>
                  <a:lnTo>
                    <a:pt x="24128" y="32298"/>
                  </a:lnTo>
                  <a:lnTo>
                    <a:pt x="23342" y="32410"/>
                  </a:lnTo>
                  <a:lnTo>
                    <a:pt x="22819" y="33089"/>
                  </a:lnTo>
                  <a:lnTo>
                    <a:pt x="21909" y="37301"/>
                  </a:lnTo>
                  <a:lnTo>
                    <a:pt x="24702" y="40736"/>
                  </a:lnTo>
                  <a:lnTo>
                    <a:pt x="24935" y="41664"/>
                  </a:lnTo>
                  <a:lnTo>
                    <a:pt x="24485" y="42283"/>
                  </a:lnTo>
                  <a:lnTo>
                    <a:pt x="23580" y="42695"/>
                  </a:lnTo>
                  <a:lnTo>
                    <a:pt x="22977" y="43575"/>
                  </a:lnTo>
                  <a:lnTo>
                    <a:pt x="21818" y="48717"/>
                  </a:lnTo>
                  <a:lnTo>
                    <a:pt x="21772" y="54175"/>
                  </a:lnTo>
                  <a:lnTo>
                    <a:pt x="16395" y="54404"/>
                  </a:lnTo>
                  <a:lnTo>
                    <a:pt x="11648" y="49719"/>
                  </a:lnTo>
                  <a:lnTo>
                    <a:pt x="10953" y="44343"/>
                  </a:lnTo>
                  <a:lnTo>
                    <a:pt x="10326" y="44068"/>
                  </a:lnTo>
                  <a:lnTo>
                    <a:pt x="8017" y="43764"/>
                  </a:lnTo>
                  <a:lnTo>
                    <a:pt x="7158" y="43077"/>
                  </a:lnTo>
                  <a:lnTo>
                    <a:pt x="6205" y="40702"/>
                  </a:lnTo>
                  <a:lnTo>
                    <a:pt x="5510" y="30732"/>
                  </a:lnTo>
                  <a:lnTo>
                    <a:pt x="6092" y="29551"/>
                  </a:lnTo>
                  <a:lnTo>
                    <a:pt x="7085" y="28765"/>
                  </a:lnTo>
                  <a:lnTo>
                    <a:pt x="10135" y="27502"/>
                  </a:lnTo>
                  <a:lnTo>
                    <a:pt x="10552" y="25717"/>
                  </a:lnTo>
                  <a:lnTo>
                    <a:pt x="10866" y="21981"/>
                  </a:lnTo>
                  <a:lnTo>
                    <a:pt x="23680" y="21754"/>
                  </a:lnTo>
                  <a:lnTo>
                    <a:pt x="24858" y="22357"/>
                  </a:lnTo>
                  <a:lnTo>
                    <a:pt x="25643" y="23364"/>
                  </a:lnTo>
                  <a:lnTo>
                    <a:pt x="26167" y="24640"/>
                  </a:lnTo>
                  <a:lnTo>
                    <a:pt x="27725" y="25490"/>
                  </a:lnTo>
                  <a:lnTo>
                    <a:pt x="37624" y="27125"/>
                  </a:lnTo>
                  <a:lnTo>
                    <a:pt x="40849" y="30061"/>
                  </a:lnTo>
                  <a:lnTo>
                    <a:pt x="40537" y="31523"/>
                  </a:lnTo>
                  <a:lnTo>
                    <a:pt x="36134" y="35866"/>
                  </a:lnTo>
                  <a:lnTo>
                    <a:pt x="36185" y="36603"/>
                  </a:lnTo>
                  <a:lnTo>
                    <a:pt x="37722" y="37786"/>
                  </a:lnTo>
                  <a:lnTo>
                    <a:pt x="28034" y="48137"/>
                  </a:lnTo>
                  <a:lnTo>
                    <a:pt x="27236" y="54160"/>
                  </a:lnTo>
                  <a:lnTo>
                    <a:pt x="22530" y="54384"/>
                  </a:lnTo>
                  <a:lnTo>
                    <a:pt x="22277" y="53786"/>
                  </a:lnTo>
                  <a:lnTo>
                    <a:pt x="21996" y="51510"/>
                  </a:lnTo>
                  <a:lnTo>
                    <a:pt x="21317" y="50661"/>
                  </a:lnTo>
                  <a:lnTo>
                    <a:pt x="18949" y="49717"/>
                  </a:lnTo>
                  <a:lnTo>
                    <a:pt x="18076" y="48861"/>
                  </a:lnTo>
                  <a:lnTo>
                    <a:pt x="17105" y="46297"/>
                  </a:lnTo>
                  <a:lnTo>
                    <a:pt x="16242" y="45371"/>
                  </a:lnTo>
                  <a:lnTo>
                    <a:pt x="13670" y="44342"/>
                  </a:lnTo>
                  <a:lnTo>
                    <a:pt x="12742" y="43463"/>
                  </a:lnTo>
                  <a:lnTo>
                    <a:pt x="11710" y="40874"/>
                  </a:lnTo>
                  <a:lnTo>
                    <a:pt x="10907" y="25355"/>
                  </a:lnTo>
                  <a:lnTo>
                    <a:pt x="12508" y="21739"/>
                  </a:lnTo>
                  <a:lnTo>
                    <a:pt x="13782" y="19928"/>
                  </a:lnTo>
                  <a:lnTo>
                    <a:pt x="23307" y="12676"/>
                  </a:lnTo>
                  <a:lnTo>
                    <a:pt x="26700" y="6495"/>
                  </a:lnTo>
                  <a:lnTo>
                    <a:pt x="28598" y="5897"/>
                  </a:lnTo>
                  <a:lnTo>
                    <a:pt x="40744" y="5422"/>
                  </a:lnTo>
                  <a:lnTo>
                    <a:pt x="41677" y="6026"/>
                  </a:lnTo>
                  <a:lnTo>
                    <a:pt x="42299" y="7033"/>
                  </a:lnTo>
                  <a:lnTo>
                    <a:pt x="42714" y="8310"/>
                  </a:lnTo>
                  <a:lnTo>
                    <a:pt x="47742" y="16447"/>
                  </a:lnTo>
                  <a:lnTo>
                    <a:pt x="48954" y="27531"/>
                  </a:lnTo>
                  <a:lnTo>
                    <a:pt x="48964" y="29232"/>
                  </a:lnTo>
                  <a:lnTo>
                    <a:pt x="47761" y="30971"/>
                  </a:lnTo>
                  <a:lnTo>
                    <a:pt x="41501" y="36307"/>
                  </a:lnTo>
                  <a:lnTo>
                    <a:pt x="39611" y="39911"/>
                  </a:lnTo>
                  <a:lnTo>
                    <a:pt x="37794" y="47152"/>
                  </a:lnTo>
                  <a:lnTo>
                    <a:pt x="33453" y="53331"/>
                  </a:lnTo>
                  <a:lnTo>
                    <a:pt x="31398" y="53928"/>
                  </a:lnTo>
                  <a:lnTo>
                    <a:pt x="22535" y="54405"/>
                  </a:lnTo>
                  <a:lnTo>
                    <a:pt x="11714" y="44343"/>
                  </a:lnTo>
                  <a:lnTo>
                    <a:pt x="11131" y="40874"/>
                  </a:lnTo>
                  <a:lnTo>
                    <a:pt x="10907" y="30747"/>
                  </a:lnTo>
                  <a:lnTo>
                    <a:pt x="12508" y="27159"/>
                  </a:lnTo>
                  <a:lnTo>
                    <a:pt x="24609" y="11995"/>
                  </a:lnTo>
                  <a:lnTo>
                    <a:pt x="25478" y="9803"/>
                  </a:lnTo>
                  <a:lnTo>
                    <a:pt x="26661" y="8342"/>
                  </a:lnTo>
                  <a:lnTo>
                    <a:pt x="37074" y="847"/>
                  </a:lnTo>
                  <a:lnTo>
                    <a:pt x="42696" y="53"/>
                  </a:lnTo>
                  <a:lnTo>
                    <a:pt x="46182" y="0"/>
                  </a:lnTo>
                  <a:lnTo>
                    <a:pt x="47117" y="597"/>
                  </a:lnTo>
                  <a:lnTo>
                    <a:pt x="47740" y="1600"/>
                  </a:lnTo>
                  <a:lnTo>
                    <a:pt x="48821" y="5521"/>
                  </a:lnTo>
                  <a:lnTo>
                    <a:pt x="48984" y="18366"/>
                  </a:lnTo>
                  <a:lnTo>
                    <a:pt x="47372" y="21858"/>
                  </a:lnTo>
                  <a:lnTo>
                    <a:pt x="46096" y="23636"/>
                  </a:lnTo>
                  <a:lnTo>
                    <a:pt x="34394" y="31565"/>
                  </a:lnTo>
                  <a:lnTo>
                    <a:pt x="33815" y="32526"/>
                  </a:lnTo>
                  <a:lnTo>
                    <a:pt x="32810" y="37227"/>
                  </a:lnTo>
                  <a:lnTo>
                    <a:pt x="32703" y="40714"/>
                  </a:lnTo>
                  <a:lnTo>
                    <a:pt x="32083" y="41649"/>
                  </a:lnTo>
                  <a:lnTo>
                    <a:pt x="31064" y="42273"/>
                  </a:lnTo>
                  <a:lnTo>
                    <a:pt x="27975" y="43273"/>
                  </a:lnTo>
                  <a:lnTo>
                    <a:pt x="27553" y="45023"/>
                  </a:lnTo>
                  <a:lnTo>
                    <a:pt x="27439" y="46336"/>
                  </a:lnTo>
                  <a:lnTo>
                    <a:pt x="26760" y="47212"/>
                  </a:lnTo>
                  <a:lnTo>
                    <a:pt x="22548" y="48732"/>
                  </a:lnTo>
                  <a:lnTo>
                    <a:pt x="22289" y="48204"/>
                  </a:lnTo>
                  <a:lnTo>
                    <a:pt x="21772" y="33616"/>
                  </a:lnTo>
                  <a:lnTo>
                    <a:pt x="24661" y="30036"/>
                  </a:lnTo>
                  <a:lnTo>
                    <a:pt x="24907" y="29088"/>
                  </a:lnTo>
                  <a:lnTo>
                    <a:pt x="24467" y="28455"/>
                  </a:lnTo>
                  <a:lnTo>
                    <a:pt x="22304" y="27441"/>
                  </a:lnTo>
                  <a:lnTo>
                    <a:pt x="24818" y="27265"/>
                  </a:lnTo>
                  <a:lnTo>
                    <a:pt x="25617" y="26636"/>
                  </a:lnTo>
                  <a:lnTo>
                    <a:pt x="27004" y="22511"/>
                  </a:lnTo>
                  <a:lnTo>
                    <a:pt x="27209" y="26987"/>
                  </a:lnTo>
                  <a:lnTo>
                    <a:pt x="32657" y="27191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SMARTInkShape-40"/>
            <p:cNvSpPr/>
            <p:nvPr>
              <p:custDataLst>
                <p:tags r:id="rId115"/>
              </p:custDataLst>
            </p:nvPr>
          </p:nvSpPr>
          <p:spPr>
            <a:xfrm>
              <a:off x="4730148" y="1994807"/>
              <a:ext cx="103110" cy="179361"/>
            </a:xfrm>
            <a:custGeom>
              <a:avLst/>
              <a:gdLst/>
              <a:ahLst/>
              <a:cxnLst/>
              <a:rect l="0" t="0" r="0" b="0"/>
              <a:pathLst>
                <a:path w="103110" h="179361">
                  <a:moveTo>
                    <a:pt x="59566" y="0"/>
                  </a:moveTo>
                  <a:lnTo>
                    <a:pt x="59566" y="0"/>
                  </a:lnTo>
                  <a:lnTo>
                    <a:pt x="54348" y="0"/>
                  </a:lnTo>
                  <a:lnTo>
                    <a:pt x="51300" y="2889"/>
                  </a:lnTo>
                  <a:lnTo>
                    <a:pt x="49845" y="5921"/>
                  </a:lnTo>
                  <a:lnTo>
                    <a:pt x="41125" y="31170"/>
                  </a:lnTo>
                  <a:lnTo>
                    <a:pt x="30512" y="57329"/>
                  </a:lnTo>
                  <a:lnTo>
                    <a:pt x="19850" y="82025"/>
                  </a:lnTo>
                  <a:lnTo>
                    <a:pt x="13327" y="96472"/>
                  </a:lnTo>
                  <a:lnTo>
                    <a:pt x="6597" y="120262"/>
                  </a:lnTo>
                  <a:lnTo>
                    <a:pt x="723" y="144136"/>
                  </a:lnTo>
                  <a:lnTo>
                    <a:pt x="0" y="155730"/>
                  </a:lnTo>
                  <a:lnTo>
                    <a:pt x="1443" y="161540"/>
                  </a:lnTo>
                  <a:lnTo>
                    <a:pt x="4043" y="168212"/>
                  </a:lnTo>
                  <a:lnTo>
                    <a:pt x="4408" y="170198"/>
                  </a:lnTo>
                  <a:lnTo>
                    <a:pt x="5256" y="171523"/>
                  </a:lnTo>
                  <a:lnTo>
                    <a:pt x="6426" y="172406"/>
                  </a:lnTo>
                  <a:lnTo>
                    <a:pt x="9339" y="173991"/>
                  </a:lnTo>
                  <a:lnTo>
                    <a:pt x="14379" y="177680"/>
                  </a:lnTo>
                  <a:lnTo>
                    <a:pt x="19702" y="179041"/>
                  </a:lnTo>
                  <a:lnTo>
                    <a:pt x="23303" y="179360"/>
                  </a:lnTo>
                  <a:lnTo>
                    <a:pt x="38276" y="173660"/>
                  </a:lnTo>
                  <a:lnTo>
                    <a:pt x="41744" y="172016"/>
                  </a:lnTo>
                  <a:lnTo>
                    <a:pt x="47210" y="166965"/>
                  </a:lnTo>
                  <a:lnTo>
                    <a:pt x="68870" y="140336"/>
                  </a:lnTo>
                  <a:lnTo>
                    <a:pt x="90429" y="113440"/>
                  </a:lnTo>
                  <a:lnTo>
                    <a:pt x="103109" y="92529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SMARTInkShape-Group55"/>
          <p:cNvGrpSpPr/>
          <p:nvPr/>
        </p:nvGrpSpPr>
        <p:grpSpPr>
          <a:xfrm>
            <a:off x="5491885" y="1314539"/>
            <a:ext cx="293873" cy="451648"/>
            <a:chOff x="5491885" y="1314539"/>
            <a:chExt cx="293873" cy="451648"/>
          </a:xfrm>
        </p:grpSpPr>
        <p:sp>
          <p:nvSpPr>
            <p:cNvPr id="36" name="SMARTInkShape-41"/>
            <p:cNvSpPr/>
            <p:nvPr>
              <p:custDataLst>
                <p:tags r:id="rId107"/>
              </p:custDataLst>
            </p:nvPr>
          </p:nvSpPr>
          <p:spPr>
            <a:xfrm>
              <a:off x="5758543" y="1602922"/>
              <a:ext cx="27215" cy="163265"/>
            </a:xfrm>
            <a:custGeom>
              <a:avLst/>
              <a:gdLst/>
              <a:ahLst/>
              <a:cxnLst/>
              <a:rect l="0" t="0" r="0" b="0"/>
              <a:pathLst>
                <a:path w="27215" h="163265">
                  <a:moveTo>
                    <a:pt x="27214" y="0"/>
                  </a:moveTo>
                  <a:lnTo>
                    <a:pt x="27214" y="0"/>
                  </a:lnTo>
                  <a:lnTo>
                    <a:pt x="27214" y="13484"/>
                  </a:lnTo>
                  <a:lnTo>
                    <a:pt x="25601" y="16677"/>
                  </a:lnTo>
                  <a:lnTo>
                    <a:pt x="23473" y="20111"/>
                  </a:lnTo>
                  <a:lnTo>
                    <a:pt x="22275" y="26050"/>
                  </a:lnTo>
                  <a:lnTo>
                    <a:pt x="21316" y="35201"/>
                  </a:lnTo>
                  <a:lnTo>
                    <a:pt x="17105" y="52710"/>
                  </a:lnTo>
                  <a:lnTo>
                    <a:pt x="16359" y="78951"/>
                  </a:lnTo>
                  <a:lnTo>
                    <a:pt x="15728" y="95690"/>
                  </a:lnTo>
                  <a:lnTo>
                    <a:pt x="11643" y="112663"/>
                  </a:lnTo>
                  <a:lnTo>
                    <a:pt x="10915" y="137213"/>
                  </a:lnTo>
                  <a:lnTo>
                    <a:pt x="10887" y="151072"/>
                  </a:lnTo>
                  <a:lnTo>
                    <a:pt x="6199" y="156969"/>
                  </a:lnTo>
                  <a:lnTo>
                    <a:pt x="5444" y="163264"/>
                  </a:lnTo>
                  <a:lnTo>
                    <a:pt x="5443" y="158597"/>
                  </a:lnTo>
                  <a:lnTo>
                    <a:pt x="0" y="15240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SMARTInkShape-42"/>
            <p:cNvSpPr/>
            <p:nvPr>
              <p:custDataLst>
                <p:tags r:id="rId108"/>
              </p:custDataLst>
            </p:nvPr>
          </p:nvSpPr>
          <p:spPr>
            <a:xfrm>
              <a:off x="5491885" y="1314539"/>
              <a:ext cx="244722" cy="386021"/>
            </a:xfrm>
            <a:custGeom>
              <a:avLst/>
              <a:gdLst/>
              <a:ahLst/>
              <a:cxnLst/>
              <a:rect l="0" t="0" r="0" b="0"/>
              <a:pathLst>
                <a:path w="244722" h="386021">
                  <a:moveTo>
                    <a:pt x="157801" y="27125"/>
                  </a:moveTo>
                  <a:lnTo>
                    <a:pt x="157801" y="27125"/>
                  </a:lnTo>
                  <a:lnTo>
                    <a:pt x="154911" y="24236"/>
                  </a:lnTo>
                  <a:lnTo>
                    <a:pt x="153493" y="21205"/>
                  </a:lnTo>
                  <a:lnTo>
                    <a:pt x="153114" y="19550"/>
                  </a:lnTo>
                  <a:lnTo>
                    <a:pt x="147738" y="11844"/>
                  </a:lnTo>
                  <a:lnTo>
                    <a:pt x="143337" y="6658"/>
                  </a:lnTo>
                  <a:lnTo>
                    <a:pt x="142301" y="3313"/>
                  </a:lnTo>
                  <a:lnTo>
                    <a:pt x="141420" y="2179"/>
                  </a:lnTo>
                  <a:lnTo>
                    <a:pt x="138828" y="919"/>
                  </a:lnTo>
                  <a:lnTo>
                    <a:pt x="125810" y="0"/>
                  </a:lnTo>
                  <a:lnTo>
                    <a:pt x="120803" y="1563"/>
                  </a:lnTo>
                  <a:lnTo>
                    <a:pt x="116562" y="3669"/>
                  </a:lnTo>
                  <a:lnTo>
                    <a:pt x="104176" y="8021"/>
                  </a:lnTo>
                  <a:lnTo>
                    <a:pt x="99093" y="12789"/>
                  </a:lnTo>
                  <a:lnTo>
                    <a:pt x="94213" y="18334"/>
                  </a:lnTo>
                  <a:lnTo>
                    <a:pt x="81225" y="30048"/>
                  </a:lnTo>
                  <a:lnTo>
                    <a:pt x="72216" y="44320"/>
                  </a:lnTo>
                  <a:lnTo>
                    <a:pt x="66544" y="54724"/>
                  </a:lnTo>
                  <a:lnTo>
                    <a:pt x="48730" y="81605"/>
                  </a:lnTo>
                  <a:lnTo>
                    <a:pt x="35843" y="108285"/>
                  </a:lnTo>
                  <a:lnTo>
                    <a:pt x="25844" y="132681"/>
                  </a:lnTo>
                  <a:lnTo>
                    <a:pt x="18783" y="156104"/>
                  </a:lnTo>
                  <a:lnTo>
                    <a:pt x="12860" y="181926"/>
                  </a:lnTo>
                  <a:lnTo>
                    <a:pt x="7275" y="208123"/>
                  </a:lnTo>
                  <a:lnTo>
                    <a:pt x="2395" y="231474"/>
                  </a:lnTo>
                  <a:lnTo>
                    <a:pt x="680" y="254319"/>
                  </a:lnTo>
                  <a:lnTo>
                    <a:pt x="172" y="278760"/>
                  </a:lnTo>
                  <a:lnTo>
                    <a:pt x="0" y="305498"/>
                  </a:lnTo>
                  <a:lnTo>
                    <a:pt x="2856" y="331006"/>
                  </a:lnTo>
                  <a:lnTo>
                    <a:pt x="10986" y="354710"/>
                  </a:lnTo>
                  <a:lnTo>
                    <a:pt x="15140" y="363823"/>
                  </a:lnTo>
                  <a:lnTo>
                    <a:pt x="24279" y="372354"/>
                  </a:lnTo>
                  <a:lnTo>
                    <a:pt x="44673" y="382554"/>
                  </a:lnTo>
                  <a:lnTo>
                    <a:pt x="70869" y="385853"/>
                  </a:lnTo>
                  <a:lnTo>
                    <a:pt x="76260" y="386020"/>
                  </a:lnTo>
                  <a:lnTo>
                    <a:pt x="87089" y="382980"/>
                  </a:lnTo>
                  <a:lnTo>
                    <a:pt x="111713" y="371173"/>
                  </a:lnTo>
                  <a:lnTo>
                    <a:pt x="132722" y="357867"/>
                  </a:lnTo>
                  <a:lnTo>
                    <a:pt x="157148" y="336512"/>
                  </a:lnTo>
                  <a:lnTo>
                    <a:pt x="179443" y="311239"/>
                  </a:lnTo>
                  <a:lnTo>
                    <a:pt x="198429" y="285707"/>
                  </a:lnTo>
                  <a:lnTo>
                    <a:pt x="212978" y="264542"/>
                  </a:lnTo>
                  <a:lnTo>
                    <a:pt x="223001" y="242950"/>
                  </a:lnTo>
                  <a:lnTo>
                    <a:pt x="229801" y="218342"/>
                  </a:lnTo>
                  <a:lnTo>
                    <a:pt x="238536" y="194790"/>
                  </a:lnTo>
                  <a:lnTo>
                    <a:pt x="243004" y="169601"/>
                  </a:lnTo>
                  <a:lnTo>
                    <a:pt x="244329" y="142987"/>
                  </a:lnTo>
                  <a:lnTo>
                    <a:pt x="244721" y="118840"/>
                  </a:lnTo>
                  <a:lnTo>
                    <a:pt x="241948" y="93475"/>
                  </a:lnTo>
                  <a:lnTo>
                    <a:pt x="237296" y="69698"/>
                  </a:lnTo>
                  <a:lnTo>
                    <a:pt x="229702" y="44942"/>
                  </a:lnTo>
                  <a:lnTo>
                    <a:pt x="220565" y="32337"/>
                  </a:lnTo>
                  <a:lnTo>
                    <a:pt x="203061" y="20316"/>
                  </a:lnTo>
                  <a:lnTo>
                    <a:pt x="192244" y="17447"/>
                  </a:lnTo>
                  <a:lnTo>
                    <a:pt x="174012" y="17083"/>
                  </a:lnTo>
                  <a:lnTo>
                    <a:pt x="165812" y="19235"/>
                  </a:lnTo>
                  <a:lnTo>
                    <a:pt x="139098" y="36366"/>
                  </a:lnTo>
                  <a:lnTo>
                    <a:pt x="125045" y="46461"/>
                  </a:lnTo>
                  <a:lnTo>
                    <a:pt x="102313" y="72634"/>
                  </a:lnTo>
                  <a:lnTo>
                    <a:pt x="88122" y="98141"/>
                  </a:lnTo>
                  <a:lnTo>
                    <a:pt x="70618" y="125131"/>
                  </a:lnTo>
                  <a:lnTo>
                    <a:pt x="61413" y="143048"/>
                  </a:lnTo>
                  <a:lnTo>
                    <a:pt x="52885" y="167885"/>
                  </a:lnTo>
                  <a:lnTo>
                    <a:pt x="45982" y="190262"/>
                  </a:lnTo>
                  <a:lnTo>
                    <a:pt x="40938" y="214716"/>
                  </a:lnTo>
                  <a:lnTo>
                    <a:pt x="40951" y="224194"/>
                  </a:lnTo>
                  <a:lnTo>
                    <a:pt x="45886" y="242173"/>
                  </a:lnTo>
                  <a:lnTo>
                    <a:pt x="50810" y="248291"/>
                  </a:lnTo>
                  <a:lnTo>
                    <a:pt x="74453" y="267552"/>
                  </a:lnTo>
                  <a:lnTo>
                    <a:pt x="98421" y="277382"/>
                  </a:lnTo>
                  <a:lnTo>
                    <a:pt x="114404" y="281293"/>
                  </a:lnTo>
                  <a:lnTo>
                    <a:pt x="140886" y="282723"/>
                  </a:lnTo>
                  <a:lnTo>
                    <a:pt x="164847" y="282920"/>
                  </a:lnTo>
                  <a:lnTo>
                    <a:pt x="191188" y="282939"/>
                  </a:lnTo>
                  <a:lnTo>
                    <a:pt x="212230" y="277497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" name="SMARTInkShape-Group56"/>
          <p:cNvGrpSpPr/>
          <p:nvPr/>
        </p:nvGrpSpPr>
        <p:grpSpPr>
          <a:xfrm>
            <a:off x="5938157" y="1270974"/>
            <a:ext cx="1050472" cy="462054"/>
            <a:chOff x="5938157" y="1270974"/>
            <a:chExt cx="1050472" cy="462054"/>
          </a:xfrm>
        </p:grpSpPr>
        <p:sp>
          <p:nvSpPr>
            <p:cNvPr id="39" name="SMARTInkShape-43"/>
            <p:cNvSpPr/>
            <p:nvPr>
              <p:custDataLst>
                <p:tags r:id="rId101"/>
              </p:custDataLst>
            </p:nvPr>
          </p:nvSpPr>
          <p:spPr>
            <a:xfrm>
              <a:off x="5938157" y="1564822"/>
              <a:ext cx="179616" cy="42373"/>
            </a:xfrm>
            <a:custGeom>
              <a:avLst/>
              <a:gdLst/>
              <a:ahLst/>
              <a:cxnLst/>
              <a:rect l="0" t="0" r="0" b="0"/>
              <a:pathLst>
                <a:path w="179616" h="42373">
                  <a:moveTo>
                    <a:pt x="0" y="21771"/>
                  </a:moveTo>
                  <a:lnTo>
                    <a:pt x="0" y="21771"/>
                  </a:lnTo>
                  <a:lnTo>
                    <a:pt x="0" y="24660"/>
                  </a:lnTo>
                  <a:lnTo>
                    <a:pt x="1613" y="27692"/>
                  </a:lnTo>
                  <a:lnTo>
                    <a:pt x="4951" y="31055"/>
                  </a:lnTo>
                  <a:lnTo>
                    <a:pt x="13025" y="35743"/>
                  </a:lnTo>
                  <a:lnTo>
                    <a:pt x="38969" y="42270"/>
                  </a:lnTo>
                  <a:lnTo>
                    <a:pt x="49372" y="42372"/>
                  </a:lnTo>
                  <a:lnTo>
                    <a:pt x="76251" y="35892"/>
                  </a:lnTo>
                  <a:lnTo>
                    <a:pt x="103421" y="31470"/>
                  </a:lnTo>
                  <a:lnTo>
                    <a:pt x="130025" y="24034"/>
                  </a:lnTo>
                  <a:lnTo>
                    <a:pt x="150267" y="19179"/>
                  </a:lnTo>
                  <a:lnTo>
                    <a:pt x="164379" y="12395"/>
                  </a:lnTo>
                  <a:lnTo>
                    <a:pt x="167643" y="11892"/>
                  </a:lnTo>
                  <a:lnTo>
                    <a:pt x="169820" y="10952"/>
                  </a:lnTo>
                  <a:lnTo>
                    <a:pt x="171270" y="9720"/>
                  </a:lnTo>
                  <a:lnTo>
                    <a:pt x="179615" y="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SMARTInkShape-44"/>
            <p:cNvSpPr/>
            <p:nvPr>
              <p:custDataLst>
                <p:tags r:id="rId102"/>
              </p:custDataLst>
            </p:nvPr>
          </p:nvSpPr>
          <p:spPr>
            <a:xfrm>
              <a:off x="6754912" y="1270974"/>
              <a:ext cx="233717" cy="462054"/>
            </a:xfrm>
            <a:custGeom>
              <a:avLst/>
              <a:gdLst/>
              <a:ahLst/>
              <a:cxnLst/>
              <a:rect l="0" t="0" r="0" b="0"/>
              <a:pathLst>
                <a:path w="233717" h="462054">
                  <a:moveTo>
                    <a:pt x="97645" y="5376"/>
                  </a:moveTo>
                  <a:lnTo>
                    <a:pt x="97645" y="5376"/>
                  </a:lnTo>
                  <a:lnTo>
                    <a:pt x="100535" y="5376"/>
                  </a:lnTo>
                  <a:lnTo>
                    <a:pt x="101386" y="4771"/>
                  </a:lnTo>
                  <a:lnTo>
                    <a:pt x="101954" y="3763"/>
                  </a:lnTo>
                  <a:lnTo>
                    <a:pt x="102331" y="2486"/>
                  </a:lnTo>
                  <a:lnTo>
                    <a:pt x="103189" y="1635"/>
                  </a:lnTo>
                  <a:lnTo>
                    <a:pt x="105753" y="690"/>
                  </a:lnTo>
                  <a:lnTo>
                    <a:pt x="115862" y="0"/>
                  </a:lnTo>
                  <a:lnTo>
                    <a:pt x="119450" y="1575"/>
                  </a:lnTo>
                  <a:lnTo>
                    <a:pt x="132119" y="12729"/>
                  </a:lnTo>
                  <a:lnTo>
                    <a:pt x="139374" y="24859"/>
                  </a:lnTo>
                  <a:lnTo>
                    <a:pt x="148244" y="42487"/>
                  </a:lnTo>
                  <a:lnTo>
                    <a:pt x="156382" y="55681"/>
                  </a:lnTo>
                  <a:lnTo>
                    <a:pt x="167439" y="79283"/>
                  </a:lnTo>
                  <a:lnTo>
                    <a:pt x="180666" y="103499"/>
                  </a:lnTo>
                  <a:lnTo>
                    <a:pt x="187693" y="124492"/>
                  </a:lnTo>
                  <a:lnTo>
                    <a:pt x="193605" y="148989"/>
                  </a:lnTo>
                  <a:lnTo>
                    <a:pt x="198582" y="172442"/>
                  </a:lnTo>
                  <a:lnTo>
                    <a:pt x="200930" y="198273"/>
                  </a:lnTo>
                  <a:lnTo>
                    <a:pt x="205187" y="224472"/>
                  </a:lnTo>
                  <a:lnTo>
                    <a:pt x="209674" y="247825"/>
                  </a:lnTo>
                  <a:lnTo>
                    <a:pt x="211272" y="270669"/>
                  </a:lnTo>
                  <a:lnTo>
                    <a:pt x="211140" y="295715"/>
                  </a:lnTo>
                  <a:lnTo>
                    <a:pt x="207541" y="318121"/>
                  </a:lnTo>
                  <a:lnTo>
                    <a:pt x="200906" y="343865"/>
                  </a:lnTo>
                  <a:lnTo>
                    <a:pt x="193958" y="363298"/>
                  </a:lnTo>
                  <a:lnTo>
                    <a:pt x="177885" y="386118"/>
                  </a:lnTo>
                  <a:lnTo>
                    <a:pt x="161585" y="408096"/>
                  </a:lnTo>
                  <a:lnTo>
                    <a:pt x="145105" y="428296"/>
                  </a:lnTo>
                  <a:lnTo>
                    <a:pt x="119820" y="447243"/>
                  </a:lnTo>
                  <a:lnTo>
                    <a:pt x="96862" y="458601"/>
                  </a:lnTo>
                  <a:lnTo>
                    <a:pt x="71940" y="462053"/>
                  </a:lnTo>
                  <a:lnTo>
                    <a:pt x="63845" y="461738"/>
                  </a:lnTo>
                  <a:lnTo>
                    <a:pt x="45119" y="454970"/>
                  </a:lnTo>
                  <a:lnTo>
                    <a:pt x="34171" y="446883"/>
                  </a:lnTo>
                  <a:lnTo>
                    <a:pt x="20240" y="428969"/>
                  </a:lnTo>
                  <a:lnTo>
                    <a:pt x="9064" y="402579"/>
                  </a:lnTo>
                  <a:lnTo>
                    <a:pt x="1328" y="375474"/>
                  </a:lnTo>
                  <a:lnTo>
                    <a:pt x="0" y="356605"/>
                  </a:lnTo>
                  <a:lnTo>
                    <a:pt x="2660" y="344965"/>
                  </a:lnTo>
                  <a:lnTo>
                    <a:pt x="13652" y="319871"/>
                  </a:lnTo>
                  <a:lnTo>
                    <a:pt x="15910" y="312713"/>
                  </a:lnTo>
                  <a:lnTo>
                    <a:pt x="23487" y="303014"/>
                  </a:lnTo>
                  <a:lnTo>
                    <a:pt x="28601" y="300945"/>
                  </a:lnTo>
                  <a:lnTo>
                    <a:pt x="34302" y="299421"/>
                  </a:lnTo>
                  <a:lnTo>
                    <a:pt x="42889" y="293515"/>
                  </a:lnTo>
                  <a:lnTo>
                    <a:pt x="44813" y="291811"/>
                  </a:lnTo>
                  <a:lnTo>
                    <a:pt x="50176" y="289919"/>
                  </a:lnTo>
                  <a:lnTo>
                    <a:pt x="74611" y="288464"/>
                  </a:lnTo>
                  <a:lnTo>
                    <a:pt x="99110" y="289015"/>
                  </a:lnTo>
                  <a:lnTo>
                    <a:pt x="124941" y="297689"/>
                  </a:lnTo>
                  <a:lnTo>
                    <a:pt x="137046" y="303587"/>
                  </a:lnTo>
                  <a:lnTo>
                    <a:pt x="162929" y="322342"/>
                  </a:lnTo>
                  <a:lnTo>
                    <a:pt x="184728" y="337025"/>
                  </a:lnTo>
                  <a:lnTo>
                    <a:pt x="209414" y="351890"/>
                  </a:lnTo>
                  <a:lnTo>
                    <a:pt x="215362" y="356738"/>
                  </a:lnTo>
                  <a:lnTo>
                    <a:pt x="220954" y="358444"/>
                  </a:lnTo>
                  <a:lnTo>
                    <a:pt x="230079" y="359067"/>
                  </a:lnTo>
                  <a:lnTo>
                    <a:pt x="231292" y="359703"/>
                  </a:lnTo>
                  <a:lnTo>
                    <a:pt x="232100" y="360732"/>
                  </a:lnTo>
                  <a:lnTo>
                    <a:pt x="233398" y="363840"/>
                  </a:lnTo>
                  <a:lnTo>
                    <a:pt x="233575" y="362652"/>
                  </a:lnTo>
                  <a:lnTo>
                    <a:pt x="233716" y="353719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SMARTInkShape-45"/>
            <p:cNvSpPr/>
            <p:nvPr>
              <p:custDataLst>
                <p:tags r:id="rId103"/>
              </p:custDataLst>
            </p:nvPr>
          </p:nvSpPr>
          <p:spPr>
            <a:xfrm>
              <a:off x="6124599" y="1336897"/>
              <a:ext cx="216330" cy="363582"/>
            </a:xfrm>
            <a:custGeom>
              <a:avLst/>
              <a:gdLst/>
              <a:ahLst/>
              <a:cxnLst/>
              <a:rect l="0" t="0" r="0" b="0"/>
              <a:pathLst>
                <a:path w="216330" h="363582">
                  <a:moveTo>
                    <a:pt x="134687" y="91853"/>
                  </a:moveTo>
                  <a:lnTo>
                    <a:pt x="134687" y="91853"/>
                  </a:lnTo>
                  <a:lnTo>
                    <a:pt x="134687" y="86634"/>
                  </a:lnTo>
                  <a:lnTo>
                    <a:pt x="134687" y="89366"/>
                  </a:lnTo>
                  <a:lnTo>
                    <a:pt x="134082" y="90195"/>
                  </a:lnTo>
                  <a:lnTo>
                    <a:pt x="131797" y="91116"/>
                  </a:lnTo>
                  <a:lnTo>
                    <a:pt x="128767" y="94751"/>
                  </a:lnTo>
                  <a:lnTo>
                    <a:pt x="124193" y="100398"/>
                  </a:lnTo>
                  <a:lnTo>
                    <a:pt x="99884" y="125340"/>
                  </a:lnTo>
                  <a:lnTo>
                    <a:pt x="81447" y="148058"/>
                  </a:lnTo>
                  <a:lnTo>
                    <a:pt x="63090" y="172772"/>
                  </a:lnTo>
                  <a:lnTo>
                    <a:pt x="46338" y="199469"/>
                  </a:lnTo>
                  <a:lnTo>
                    <a:pt x="35065" y="220837"/>
                  </a:lnTo>
                  <a:lnTo>
                    <a:pt x="24064" y="242489"/>
                  </a:lnTo>
                  <a:lnTo>
                    <a:pt x="13749" y="264225"/>
                  </a:lnTo>
                  <a:lnTo>
                    <a:pt x="6593" y="285986"/>
                  </a:lnTo>
                  <a:lnTo>
                    <a:pt x="371" y="311786"/>
                  </a:lnTo>
                  <a:lnTo>
                    <a:pt x="0" y="320834"/>
                  </a:lnTo>
                  <a:lnTo>
                    <a:pt x="4832" y="343913"/>
                  </a:lnTo>
                  <a:lnTo>
                    <a:pt x="16263" y="359276"/>
                  </a:lnTo>
                  <a:lnTo>
                    <a:pt x="23392" y="361898"/>
                  </a:lnTo>
                  <a:lnTo>
                    <a:pt x="39863" y="363581"/>
                  </a:lnTo>
                  <a:lnTo>
                    <a:pt x="53976" y="360984"/>
                  </a:lnTo>
                  <a:lnTo>
                    <a:pt x="80381" y="347032"/>
                  </a:lnTo>
                  <a:lnTo>
                    <a:pt x="107489" y="325095"/>
                  </a:lnTo>
                  <a:lnTo>
                    <a:pt x="129246" y="302354"/>
                  </a:lnTo>
                  <a:lnTo>
                    <a:pt x="151016" y="277635"/>
                  </a:lnTo>
                  <a:lnTo>
                    <a:pt x="168442" y="254677"/>
                  </a:lnTo>
                  <a:lnTo>
                    <a:pt x="183531" y="227475"/>
                  </a:lnTo>
                  <a:lnTo>
                    <a:pt x="192903" y="204407"/>
                  </a:lnTo>
                  <a:lnTo>
                    <a:pt x="199511" y="180034"/>
                  </a:lnTo>
                  <a:lnTo>
                    <a:pt x="203686" y="157492"/>
                  </a:lnTo>
                  <a:lnTo>
                    <a:pt x="206536" y="133879"/>
                  </a:lnTo>
                  <a:lnTo>
                    <a:pt x="207985" y="109345"/>
                  </a:lnTo>
                  <a:lnTo>
                    <a:pt x="204584" y="85142"/>
                  </a:lnTo>
                  <a:lnTo>
                    <a:pt x="199746" y="60433"/>
                  </a:lnTo>
                  <a:lnTo>
                    <a:pt x="192870" y="39404"/>
                  </a:lnTo>
                  <a:lnTo>
                    <a:pt x="179710" y="18933"/>
                  </a:lnTo>
                  <a:lnTo>
                    <a:pt x="166170" y="7016"/>
                  </a:lnTo>
                  <a:lnTo>
                    <a:pt x="157549" y="2743"/>
                  </a:lnTo>
                  <a:lnTo>
                    <a:pt x="139271" y="0"/>
                  </a:lnTo>
                  <a:lnTo>
                    <a:pt x="112802" y="1026"/>
                  </a:lnTo>
                  <a:lnTo>
                    <a:pt x="102584" y="4314"/>
                  </a:lnTo>
                  <a:lnTo>
                    <a:pt x="82384" y="19700"/>
                  </a:lnTo>
                  <a:lnTo>
                    <a:pt x="78179" y="26725"/>
                  </a:lnTo>
                  <a:lnTo>
                    <a:pt x="70326" y="51950"/>
                  </a:lnTo>
                  <a:lnTo>
                    <a:pt x="70166" y="67060"/>
                  </a:lnTo>
                  <a:lnTo>
                    <a:pt x="78673" y="93768"/>
                  </a:lnTo>
                  <a:lnTo>
                    <a:pt x="84559" y="108144"/>
                  </a:lnTo>
                  <a:lnTo>
                    <a:pt x="106006" y="135287"/>
                  </a:lnTo>
                  <a:lnTo>
                    <a:pt x="127662" y="160789"/>
                  </a:lnTo>
                  <a:lnTo>
                    <a:pt x="152843" y="182455"/>
                  </a:lnTo>
                  <a:lnTo>
                    <a:pt x="178969" y="202272"/>
                  </a:lnTo>
                  <a:lnTo>
                    <a:pt x="188058" y="207893"/>
                  </a:lnTo>
                  <a:lnTo>
                    <a:pt x="198411" y="210498"/>
                  </a:lnTo>
                  <a:lnTo>
                    <a:pt x="216329" y="211596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SMARTInkShape-46"/>
            <p:cNvSpPr/>
            <p:nvPr>
              <p:custDataLst>
                <p:tags r:id="rId104"/>
              </p:custDataLst>
            </p:nvPr>
          </p:nvSpPr>
          <p:spPr>
            <a:xfrm>
              <a:off x="5949043" y="1439636"/>
              <a:ext cx="194773" cy="10887"/>
            </a:xfrm>
            <a:custGeom>
              <a:avLst/>
              <a:gdLst/>
              <a:ahLst/>
              <a:cxnLst/>
              <a:rect l="0" t="0" r="0" b="0"/>
              <a:pathLst>
                <a:path w="194773" h="10887">
                  <a:moveTo>
                    <a:pt x="0" y="10886"/>
                  </a:moveTo>
                  <a:lnTo>
                    <a:pt x="0" y="10886"/>
                  </a:lnTo>
                  <a:lnTo>
                    <a:pt x="25406" y="10886"/>
                  </a:lnTo>
                  <a:lnTo>
                    <a:pt x="34472" y="10886"/>
                  </a:lnTo>
                  <a:lnTo>
                    <a:pt x="58908" y="5667"/>
                  </a:lnTo>
                  <a:lnTo>
                    <a:pt x="82792" y="5462"/>
                  </a:lnTo>
                  <a:lnTo>
                    <a:pt x="109008" y="1137"/>
                  </a:lnTo>
                  <a:lnTo>
                    <a:pt x="132351" y="150"/>
                  </a:lnTo>
                  <a:lnTo>
                    <a:pt x="159091" y="13"/>
                  </a:lnTo>
                  <a:lnTo>
                    <a:pt x="185774" y="0"/>
                  </a:lnTo>
                  <a:lnTo>
                    <a:pt x="190012" y="1613"/>
                  </a:lnTo>
                  <a:lnTo>
                    <a:pt x="194772" y="4686"/>
                  </a:lnTo>
                  <a:lnTo>
                    <a:pt x="194557" y="4938"/>
                  </a:lnTo>
                  <a:lnTo>
                    <a:pt x="192707" y="5218"/>
                  </a:lnTo>
                  <a:lnTo>
                    <a:pt x="185057" y="10886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SMARTInkShape-47"/>
            <p:cNvSpPr/>
            <p:nvPr>
              <p:custDataLst>
                <p:tags r:id="rId105"/>
              </p:custDataLst>
            </p:nvPr>
          </p:nvSpPr>
          <p:spPr>
            <a:xfrm>
              <a:off x="6417128" y="1570264"/>
              <a:ext cx="27212" cy="157769"/>
            </a:xfrm>
            <a:custGeom>
              <a:avLst/>
              <a:gdLst/>
              <a:ahLst/>
              <a:cxnLst/>
              <a:rect l="0" t="0" r="0" b="0"/>
              <a:pathLst>
                <a:path w="27212" h="157769">
                  <a:moveTo>
                    <a:pt x="21772" y="0"/>
                  </a:moveTo>
                  <a:lnTo>
                    <a:pt x="21772" y="0"/>
                  </a:lnTo>
                  <a:lnTo>
                    <a:pt x="24661" y="2890"/>
                  </a:lnTo>
                  <a:lnTo>
                    <a:pt x="26080" y="5921"/>
                  </a:lnTo>
                  <a:lnTo>
                    <a:pt x="27211" y="31450"/>
                  </a:lnTo>
                  <a:lnTo>
                    <a:pt x="26610" y="56811"/>
                  </a:lnTo>
                  <a:lnTo>
                    <a:pt x="20496" y="81676"/>
                  </a:lnTo>
                  <a:lnTo>
                    <a:pt x="17152" y="93275"/>
                  </a:lnTo>
                  <a:lnTo>
                    <a:pt x="15772" y="115659"/>
                  </a:lnTo>
                  <a:lnTo>
                    <a:pt x="12031" y="126350"/>
                  </a:lnTo>
                  <a:lnTo>
                    <a:pt x="10326" y="144976"/>
                  </a:lnTo>
                  <a:lnTo>
                    <a:pt x="6206" y="151303"/>
                  </a:lnTo>
                  <a:lnTo>
                    <a:pt x="5449" y="157768"/>
                  </a:lnTo>
                  <a:lnTo>
                    <a:pt x="5445" y="154931"/>
                  </a:lnTo>
                  <a:lnTo>
                    <a:pt x="4840" y="154088"/>
                  </a:lnTo>
                  <a:lnTo>
                    <a:pt x="2555" y="153150"/>
                  </a:lnTo>
                  <a:lnTo>
                    <a:pt x="1703" y="152296"/>
                  </a:lnTo>
                  <a:lnTo>
                    <a:pt x="0" y="146958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SMARTInkShape-48"/>
            <p:cNvSpPr/>
            <p:nvPr>
              <p:custDataLst>
                <p:tags r:id="rId106"/>
              </p:custDataLst>
            </p:nvPr>
          </p:nvSpPr>
          <p:spPr>
            <a:xfrm>
              <a:off x="6558643" y="1532164"/>
              <a:ext cx="168730" cy="10887"/>
            </a:xfrm>
            <a:custGeom>
              <a:avLst/>
              <a:gdLst/>
              <a:ahLst/>
              <a:cxnLst/>
              <a:rect l="0" t="0" r="0" b="0"/>
              <a:pathLst>
                <a:path w="168730" h="10887">
                  <a:moveTo>
                    <a:pt x="0" y="10886"/>
                  </a:moveTo>
                  <a:lnTo>
                    <a:pt x="0" y="10886"/>
                  </a:lnTo>
                  <a:lnTo>
                    <a:pt x="24702" y="10886"/>
                  </a:lnTo>
                  <a:lnTo>
                    <a:pt x="48765" y="10886"/>
                  </a:lnTo>
                  <a:lnTo>
                    <a:pt x="61419" y="9273"/>
                  </a:lnTo>
                  <a:lnTo>
                    <a:pt x="87289" y="5948"/>
                  </a:lnTo>
                  <a:lnTo>
                    <a:pt x="111437" y="5510"/>
                  </a:lnTo>
                  <a:lnTo>
                    <a:pt x="137824" y="509"/>
                  </a:lnTo>
                  <a:lnTo>
                    <a:pt x="165005" y="6"/>
                  </a:lnTo>
                  <a:lnTo>
                    <a:pt x="168632" y="0"/>
                  </a:lnTo>
                  <a:lnTo>
                    <a:pt x="168729" y="5443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9" name="SMARTInkShape-Group58"/>
          <p:cNvGrpSpPr/>
          <p:nvPr/>
        </p:nvGrpSpPr>
        <p:grpSpPr>
          <a:xfrm>
            <a:off x="7168243" y="1096736"/>
            <a:ext cx="707563" cy="413658"/>
            <a:chOff x="7168243" y="1096736"/>
            <a:chExt cx="707563" cy="413658"/>
          </a:xfrm>
        </p:grpSpPr>
        <p:sp>
          <p:nvSpPr>
            <p:cNvPr id="47" name="SMARTInkShape-50"/>
            <p:cNvSpPr/>
            <p:nvPr>
              <p:custDataLst>
                <p:tags r:id="rId99"/>
              </p:custDataLst>
            </p:nvPr>
          </p:nvSpPr>
          <p:spPr>
            <a:xfrm>
              <a:off x="7168243" y="1458439"/>
              <a:ext cx="707563" cy="51955"/>
            </a:xfrm>
            <a:custGeom>
              <a:avLst/>
              <a:gdLst/>
              <a:ahLst/>
              <a:cxnLst/>
              <a:rect l="0" t="0" r="0" b="0"/>
              <a:pathLst>
                <a:path w="707563" h="51955">
                  <a:moveTo>
                    <a:pt x="0" y="51954"/>
                  </a:moveTo>
                  <a:lnTo>
                    <a:pt x="0" y="51954"/>
                  </a:lnTo>
                  <a:lnTo>
                    <a:pt x="0" y="47268"/>
                  </a:lnTo>
                  <a:lnTo>
                    <a:pt x="26436" y="28346"/>
                  </a:lnTo>
                  <a:lnTo>
                    <a:pt x="51465" y="15667"/>
                  </a:lnTo>
                  <a:lnTo>
                    <a:pt x="71247" y="10023"/>
                  </a:lnTo>
                  <a:lnTo>
                    <a:pt x="95514" y="5840"/>
                  </a:lnTo>
                  <a:lnTo>
                    <a:pt x="119863" y="2931"/>
                  </a:lnTo>
                  <a:lnTo>
                    <a:pt x="139668" y="0"/>
                  </a:lnTo>
                  <a:lnTo>
                    <a:pt x="164533" y="2203"/>
                  </a:lnTo>
                  <a:lnTo>
                    <a:pt x="189671" y="2817"/>
                  </a:lnTo>
                  <a:lnTo>
                    <a:pt x="216453" y="3543"/>
                  </a:lnTo>
                  <a:lnTo>
                    <a:pt x="238440" y="6700"/>
                  </a:lnTo>
                  <a:lnTo>
                    <a:pt x="263232" y="8509"/>
                  </a:lnTo>
                  <a:lnTo>
                    <a:pt x="286772" y="11397"/>
                  </a:lnTo>
                  <a:lnTo>
                    <a:pt x="312628" y="10169"/>
                  </a:lnTo>
                  <a:lnTo>
                    <a:pt x="339441" y="12493"/>
                  </a:lnTo>
                  <a:lnTo>
                    <a:pt x="366536" y="14056"/>
                  </a:lnTo>
                  <a:lnTo>
                    <a:pt x="393715" y="17475"/>
                  </a:lnTo>
                  <a:lnTo>
                    <a:pt x="420919" y="18757"/>
                  </a:lnTo>
                  <a:lnTo>
                    <a:pt x="448130" y="19742"/>
                  </a:lnTo>
                  <a:lnTo>
                    <a:pt x="474739" y="22990"/>
                  </a:lnTo>
                  <a:lnTo>
                    <a:pt x="498817" y="24221"/>
                  </a:lnTo>
                  <a:lnTo>
                    <a:pt x="524229" y="25191"/>
                  </a:lnTo>
                  <a:lnTo>
                    <a:pt x="547347" y="28435"/>
                  </a:lnTo>
                  <a:lnTo>
                    <a:pt x="568913" y="30269"/>
                  </a:lnTo>
                  <a:lnTo>
                    <a:pt x="595985" y="34388"/>
                  </a:lnTo>
                  <a:lnTo>
                    <a:pt x="618065" y="35259"/>
                  </a:lnTo>
                  <a:lnTo>
                    <a:pt x="644668" y="38442"/>
                  </a:lnTo>
                  <a:lnTo>
                    <a:pt x="670207" y="40722"/>
                  </a:lnTo>
                  <a:lnTo>
                    <a:pt x="688697" y="41627"/>
                  </a:lnTo>
                  <a:lnTo>
                    <a:pt x="707562" y="46509"/>
                  </a:lnTo>
                  <a:lnTo>
                    <a:pt x="704679" y="46511"/>
                  </a:lnTo>
                  <a:lnTo>
                    <a:pt x="701649" y="48123"/>
                  </a:lnTo>
                  <a:lnTo>
                    <a:pt x="698288" y="50251"/>
                  </a:lnTo>
                  <a:lnTo>
                    <a:pt x="691243" y="51954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SMARTInkShape-51"/>
            <p:cNvSpPr/>
            <p:nvPr>
              <p:custDataLst>
                <p:tags r:id="rId100"/>
              </p:custDataLst>
            </p:nvPr>
          </p:nvSpPr>
          <p:spPr>
            <a:xfrm>
              <a:off x="7369697" y="1096736"/>
              <a:ext cx="135482" cy="266671"/>
            </a:xfrm>
            <a:custGeom>
              <a:avLst/>
              <a:gdLst/>
              <a:ahLst/>
              <a:cxnLst/>
              <a:rect l="0" t="0" r="0" b="0"/>
              <a:pathLst>
                <a:path w="135482" h="266671">
                  <a:moveTo>
                    <a:pt x="21703" y="0"/>
                  </a:moveTo>
                  <a:lnTo>
                    <a:pt x="21703" y="0"/>
                  </a:lnTo>
                  <a:lnTo>
                    <a:pt x="21703" y="5376"/>
                  </a:lnTo>
                  <a:lnTo>
                    <a:pt x="29811" y="5441"/>
                  </a:lnTo>
                  <a:lnTo>
                    <a:pt x="30737" y="6046"/>
                  </a:lnTo>
                  <a:lnTo>
                    <a:pt x="31354" y="7055"/>
                  </a:lnTo>
                  <a:lnTo>
                    <a:pt x="32589" y="10885"/>
                  </a:lnTo>
                  <a:lnTo>
                    <a:pt x="35725" y="10885"/>
                  </a:lnTo>
                  <a:lnTo>
                    <a:pt x="34386" y="10885"/>
                  </a:lnTo>
                  <a:lnTo>
                    <a:pt x="40905" y="10885"/>
                  </a:lnTo>
                  <a:lnTo>
                    <a:pt x="41761" y="11490"/>
                  </a:lnTo>
                  <a:lnTo>
                    <a:pt x="42333" y="12498"/>
                  </a:lnTo>
                  <a:lnTo>
                    <a:pt x="43407" y="16104"/>
                  </a:lnTo>
                  <a:lnTo>
                    <a:pt x="46344" y="16262"/>
                  </a:lnTo>
                  <a:lnTo>
                    <a:pt x="49387" y="17911"/>
                  </a:lnTo>
                  <a:lnTo>
                    <a:pt x="58512" y="25361"/>
                  </a:lnTo>
                  <a:lnTo>
                    <a:pt x="63586" y="27270"/>
                  </a:lnTo>
                  <a:lnTo>
                    <a:pt x="77952" y="39987"/>
                  </a:lnTo>
                  <a:lnTo>
                    <a:pt x="79965" y="43575"/>
                  </a:lnTo>
                  <a:lnTo>
                    <a:pt x="81464" y="47186"/>
                  </a:lnTo>
                  <a:lnTo>
                    <a:pt x="103355" y="72370"/>
                  </a:lnTo>
                  <a:lnTo>
                    <a:pt x="117256" y="94910"/>
                  </a:lnTo>
                  <a:lnTo>
                    <a:pt x="125453" y="119776"/>
                  </a:lnTo>
                  <a:lnTo>
                    <a:pt x="128290" y="127014"/>
                  </a:lnTo>
                  <a:lnTo>
                    <a:pt x="132040" y="149705"/>
                  </a:lnTo>
                  <a:lnTo>
                    <a:pt x="135481" y="166447"/>
                  </a:lnTo>
                  <a:lnTo>
                    <a:pt x="135353" y="186989"/>
                  </a:lnTo>
                  <a:lnTo>
                    <a:pt x="129281" y="212278"/>
                  </a:lnTo>
                  <a:lnTo>
                    <a:pt x="127893" y="215904"/>
                  </a:lnTo>
                  <a:lnTo>
                    <a:pt x="123126" y="221546"/>
                  </a:lnTo>
                  <a:lnTo>
                    <a:pt x="117579" y="226674"/>
                  </a:lnTo>
                  <a:lnTo>
                    <a:pt x="110453" y="235757"/>
                  </a:lnTo>
                  <a:lnTo>
                    <a:pt x="83312" y="256797"/>
                  </a:lnTo>
                  <a:lnTo>
                    <a:pt x="71157" y="264978"/>
                  </a:lnTo>
                  <a:lnTo>
                    <a:pt x="61679" y="266473"/>
                  </a:lnTo>
                  <a:lnTo>
                    <a:pt x="52554" y="266670"/>
                  </a:lnTo>
                  <a:lnTo>
                    <a:pt x="48921" y="265074"/>
                  </a:lnTo>
                  <a:lnTo>
                    <a:pt x="47105" y="263801"/>
                  </a:lnTo>
                  <a:lnTo>
                    <a:pt x="30775" y="240420"/>
                  </a:lnTo>
                  <a:lnTo>
                    <a:pt x="18075" y="215848"/>
                  </a:lnTo>
                  <a:lnTo>
                    <a:pt x="12431" y="202988"/>
                  </a:lnTo>
                  <a:lnTo>
                    <a:pt x="10929" y="198469"/>
                  </a:lnTo>
                  <a:lnTo>
                    <a:pt x="6651" y="190640"/>
                  </a:lnTo>
                  <a:lnTo>
                    <a:pt x="5626" y="186160"/>
                  </a:lnTo>
                  <a:lnTo>
                    <a:pt x="1684" y="180929"/>
                  </a:lnTo>
                  <a:lnTo>
                    <a:pt x="162" y="175181"/>
                  </a:lnTo>
                  <a:lnTo>
                    <a:pt x="0" y="171581"/>
                  </a:lnTo>
                  <a:lnTo>
                    <a:pt x="582" y="170630"/>
                  </a:lnTo>
                  <a:lnTo>
                    <a:pt x="1575" y="169996"/>
                  </a:lnTo>
                  <a:lnTo>
                    <a:pt x="2841" y="169574"/>
                  </a:lnTo>
                  <a:lnTo>
                    <a:pt x="3685" y="168687"/>
                  </a:lnTo>
                  <a:lnTo>
                    <a:pt x="4623" y="166089"/>
                  </a:lnTo>
                  <a:lnTo>
                    <a:pt x="5479" y="165155"/>
                  </a:lnTo>
                  <a:lnTo>
                    <a:pt x="16372" y="159087"/>
                  </a:lnTo>
                  <a:lnTo>
                    <a:pt x="42117" y="152564"/>
                  </a:lnTo>
                  <a:lnTo>
                    <a:pt x="69046" y="152401"/>
                  </a:lnTo>
                  <a:lnTo>
                    <a:pt x="81575" y="15240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7" name="SMARTInkShape-Group59"/>
          <p:cNvGrpSpPr/>
          <p:nvPr/>
        </p:nvGrpSpPr>
        <p:grpSpPr>
          <a:xfrm>
            <a:off x="7320745" y="1274077"/>
            <a:ext cx="1175556" cy="747699"/>
            <a:chOff x="7320745" y="1274077"/>
            <a:chExt cx="1175556" cy="747699"/>
          </a:xfrm>
        </p:grpSpPr>
        <p:sp>
          <p:nvSpPr>
            <p:cNvPr id="50" name="SMARTInkShape-52"/>
            <p:cNvSpPr/>
            <p:nvPr>
              <p:custDataLst>
                <p:tags r:id="rId92"/>
              </p:custDataLst>
            </p:nvPr>
          </p:nvSpPr>
          <p:spPr>
            <a:xfrm>
              <a:off x="8098986" y="1298141"/>
              <a:ext cx="141501" cy="347700"/>
            </a:xfrm>
            <a:custGeom>
              <a:avLst/>
              <a:gdLst/>
              <a:ahLst/>
              <a:cxnLst/>
              <a:rect l="0" t="0" r="0" b="0"/>
              <a:pathLst>
                <a:path w="141501" h="347700">
                  <a:moveTo>
                    <a:pt x="141500" y="5423"/>
                  </a:moveTo>
                  <a:lnTo>
                    <a:pt x="141500" y="5423"/>
                  </a:lnTo>
                  <a:lnTo>
                    <a:pt x="141500" y="2534"/>
                  </a:lnTo>
                  <a:lnTo>
                    <a:pt x="140895" y="1683"/>
                  </a:lnTo>
                  <a:lnTo>
                    <a:pt x="139886" y="1115"/>
                  </a:lnTo>
                  <a:lnTo>
                    <a:pt x="135956" y="130"/>
                  </a:lnTo>
                  <a:lnTo>
                    <a:pt x="128547" y="0"/>
                  </a:lnTo>
                  <a:lnTo>
                    <a:pt x="103061" y="15413"/>
                  </a:lnTo>
                  <a:lnTo>
                    <a:pt x="80748" y="38679"/>
                  </a:lnTo>
                  <a:lnTo>
                    <a:pt x="64029" y="63711"/>
                  </a:lnTo>
                  <a:lnTo>
                    <a:pt x="49079" y="89979"/>
                  </a:lnTo>
                  <a:lnTo>
                    <a:pt x="38117" y="113531"/>
                  </a:lnTo>
                  <a:lnTo>
                    <a:pt x="27209" y="139055"/>
                  </a:lnTo>
                  <a:lnTo>
                    <a:pt x="20552" y="158553"/>
                  </a:lnTo>
                  <a:lnTo>
                    <a:pt x="15577" y="177298"/>
                  </a:lnTo>
                  <a:lnTo>
                    <a:pt x="9737" y="195709"/>
                  </a:lnTo>
                  <a:lnTo>
                    <a:pt x="4319" y="213971"/>
                  </a:lnTo>
                  <a:lnTo>
                    <a:pt x="1270" y="240647"/>
                  </a:lnTo>
                  <a:lnTo>
                    <a:pt x="365" y="264141"/>
                  </a:lnTo>
                  <a:lnTo>
                    <a:pt x="98" y="285818"/>
                  </a:lnTo>
                  <a:lnTo>
                    <a:pt x="0" y="312430"/>
                  </a:lnTo>
                  <a:lnTo>
                    <a:pt x="3218" y="320477"/>
                  </a:lnTo>
                  <a:lnTo>
                    <a:pt x="7470" y="328085"/>
                  </a:lnTo>
                  <a:lnTo>
                    <a:pt x="11073" y="338564"/>
                  </a:lnTo>
                  <a:lnTo>
                    <a:pt x="16202" y="343583"/>
                  </a:lnTo>
                  <a:lnTo>
                    <a:pt x="20901" y="346216"/>
                  </a:lnTo>
                  <a:lnTo>
                    <a:pt x="28558" y="347699"/>
                  </a:lnTo>
                  <a:lnTo>
                    <a:pt x="35061" y="347441"/>
                  </a:lnTo>
                  <a:lnTo>
                    <a:pt x="48971" y="342881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SMARTInkShape-53"/>
            <p:cNvSpPr/>
            <p:nvPr>
              <p:custDataLst>
                <p:tags r:id="rId93"/>
              </p:custDataLst>
            </p:nvPr>
          </p:nvSpPr>
          <p:spPr>
            <a:xfrm>
              <a:off x="7320745" y="1641088"/>
              <a:ext cx="179135" cy="287183"/>
            </a:xfrm>
            <a:custGeom>
              <a:avLst/>
              <a:gdLst/>
              <a:ahLst/>
              <a:cxnLst/>
              <a:rect l="0" t="0" r="0" b="0"/>
              <a:pathLst>
                <a:path w="179135" h="287183">
                  <a:moveTo>
                    <a:pt x="54327" y="5376"/>
                  </a:moveTo>
                  <a:lnTo>
                    <a:pt x="54327" y="5376"/>
                  </a:lnTo>
                  <a:lnTo>
                    <a:pt x="57216" y="2487"/>
                  </a:lnTo>
                  <a:lnTo>
                    <a:pt x="60247" y="1068"/>
                  </a:lnTo>
                  <a:lnTo>
                    <a:pt x="75386" y="0"/>
                  </a:lnTo>
                  <a:lnTo>
                    <a:pt x="99047" y="6655"/>
                  </a:lnTo>
                  <a:lnTo>
                    <a:pt x="123339" y="18151"/>
                  </a:lnTo>
                  <a:lnTo>
                    <a:pt x="141421" y="28770"/>
                  </a:lnTo>
                  <a:lnTo>
                    <a:pt x="150688" y="38514"/>
                  </a:lnTo>
                  <a:lnTo>
                    <a:pt x="163042" y="61460"/>
                  </a:lnTo>
                  <a:lnTo>
                    <a:pt x="171632" y="87237"/>
                  </a:lnTo>
                  <a:lnTo>
                    <a:pt x="176638" y="114262"/>
                  </a:lnTo>
                  <a:lnTo>
                    <a:pt x="179134" y="141452"/>
                  </a:lnTo>
                  <a:lnTo>
                    <a:pt x="177786" y="157777"/>
                  </a:lnTo>
                  <a:lnTo>
                    <a:pt x="171915" y="182437"/>
                  </a:lnTo>
                  <a:lnTo>
                    <a:pt x="161525" y="209173"/>
                  </a:lnTo>
                  <a:lnTo>
                    <a:pt x="148342" y="233377"/>
                  </a:lnTo>
                  <a:lnTo>
                    <a:pt x="133485" y="251284"/>
                  </a:lnTo>
                  <a:lnTo>
                    <a:pt x="107440" y="270077"/>
                  </a:lnTo>
                  <a:lnTo>
                    <a:pt x="95598" y="278607"/>
                  </a:lnTo>
                  <a:lnTo>
                    <a:pt x="68754" y="286320"/>
                  </a:lnTo>
                  <a:lnTo>
                    <a:pt x="54368" y="287182"/>
                  </a:lnTo>
                  <a:lnTo>
                    <a:pt x="42781" y="283876"/>
                  </a:lnTo>
                  <a:lnTo>
                    <a:pt x="17838" y="267338"/>
                  </a:lnTo>
                  <a:lnTo>
                    <a:pt x="5792" y="250159"/>
                  </a:lnTo>
                  <a:lnTo>
                    <a:pt x="1644" y="240989"/>
                  </a:lnTo>
                  <a:lnTo>
                    <a:pt x="0" y="226811"/>
                  </a:lnTo>
                  <a:lnTo>
                    <a:pt x="1556" y="223131"/>
                  </a:lnTo>
                  <a:lnTo>
                    <a:pt x="3658" y="219480"/>
                  </a:lnTo>
                  <a:lnTo>
                    <a:pt x="4593" y="215841"/>
                  </a:lnTo>
                  <a:lnTo>
                    <a:pt x="8234" y="212208"/>
                  </a:lnTo>
                  <a:lnTo>
                    <a:pt x="13279" y="209183"/>
                  </a:lnTo>
                  <a:lnTo>
                    <a:pt x="36459" y="199281"/>
                  </a:lnTo>
                  <a:lnTo>
                    <a:pt x="62666" y="188600"/>
                  </a:lnTo>
                  <a:lnTo>
                    <a:pt x="89791" y="177732"/>
                  </a:lnTo>
                  <a:lnTo>
                    <a:pt x="104965" y="174821"/>
                  </a:lnTo>
                  <a:lnTo>
                    <a:pt x="129355" y="174113"/>
                  </a:lnTo>
                  <a:lnTo>
                    <a:pt x="136293" y="178414"/>
                  </a:lnTo>
                  <a:lnTo>
                    <a:pt x="137999" y="178792"/>
                  </a:lnTo>
                  <a:lnTo>
                    <a:pt x="139137" y="179649"/>
                  </a:lnTo>
                  <a:lnTo>
                    <a:pt x="140401" y="182213"/>
                  </a:lnTo>
                  <a:lnTo>
                    <a:pt x="141404" y="198454"/>
                  </a:lnTo>
                  <a:lnTo>
                    <a:pt x="142012" y="199409"/>
                  </a:lnTo>
                  <a:lnTo>
                    <a:pt x="143021" y="200046"/>
                  </a:lnTo>
                  <a:lnTo>
                    <a:pt x="146855" y="201319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SMARTInkShape-54"/>
            <p:cNvSpPr/>
            <p:nvPr>
              <p:custDataLst>
                <p:tags r:id="rId94"/>
              </p:custDataLst>
            </p:nvPr>
          </p:nvSpPr>
          <p:spPr>
            <a:xfrm>
              <a:off x="7821386" y="1864178"/>
              <a:ext cx="38101" cy="157598"/>
            </a:xfrm>
            <a:custGeom>
              <a:avLst/>
              <a:gdLst/>
              <a:ahLst/>
              <a:cxnLst/>
              <a:rect l="0" t="0" r="0" b="0"/>
              <a:pathLst>
                <a:path w="38101" h="157598">
                  <a:moveTo>
                    <a:pt x="38100" y="0"/>
                  </a:moveTo>
                  <a:lnTo>
                    <a:pt x="38100" y="0"/>
                  </a:lnTo>
                  <a:lnTo>
                    <a:pt x="38100" y="4687"/>
                  </a:lnTo>
                  <a:lnTo>
                    <a:pt x="37495" y="4939"/>
                  </a:lnTo>
                  <a:lnTo>
                    <a:pt x="29834" y="5438"/>
                  </a:lnTo>
                  <a:lnTo>
                    <a:pt x="28960" y="6044"/>
                  </a:lnTo>
                  <a:lnTo>
                    <a:pt x="28378" y="7054"/>
                  </a:lnTo>
                  <a:lnTo>
                    <a:pt x="27367" y="10986"/>
                  </a:lnTo>
                  <a:lnTo>
                    <a:pt x="27220" y="18975"/>
                  </a:lnTo>
                  <a:lnTo>
                    <a:pt x="25604" y="22141"/>
                  </a:lnTo>
                  <a:lnTo>
                    <a:pt x="24327" y="23833"/>
                  </a:lnTo>
                  <a:lnTo>
                    <a:pt x="22907" y="28937"/>
                  </a:lnTo>
                  <a:lnTo>
                    <a:pt x="21316" y="44980"/>
                  </a:lnTo>
                  <a:lnTo>
                    <a:pt x="18075" y="53175"/>
                  </a:lnTo>
                  <a:lnTo>
                    <a:pt x="16481" y="77666"/>
                  </a:lnTo>
                  <a:lnTo>
                    <a:pt x="15769" y="88192"/>
                  </a:lnTo>
                  <a:lnTo>
                    <a:pt x="12030" y="99086"/>
                  </a:lnTo>
                  <a:lnTo>
                    <a:pt x="11648" y="102343"/>
                  </a:lnTo>
                  <a:lnTo>
                    <a:pt x="12837" y="107575"/>
                  </a:lnTo>
                  <a:lnTo>
                    <a:pt x="14001" y="109817"/>
                  </a:lnTo>
                  <a:lnTo>
                    <a:pt x="14171" y="112521"/>
                  </a:lnTo>
                  <a:lnTo>
                    <a:pt x="10918" y="139652"/>
                  </a:lnTo>
                  <a:lnTo>
                    <a:pt x="10886" y="157012"/>
                  </a:lnTo>
                  <a:lnTo>
                    <a:pt x="10281" y="157289"/>
                  </a:lnTo>
                  <a:lnTo>
                    <a:pt x="7996" y="157597"/>
                  </a:lnTo>
                  <a:lnTo>
                    <a:pt x="7145" y="157074"/>
                  </a:lnTo>
                  <a:lnTo>
                    <a:pt x="6577" y="156121"/>
                  </a:lnTo>
                  <a:lnTo>
                    <a:pt x="0" y="130629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SMARTInkShape-55"/>
            <p:cNvSpPr/>
            <p:nvPr>
              <p:custDataLst>
                <p:tags r:id="rId95"/>
              </p:custDataLst>
            </p:nvPr>
          </p:nvSpPr>
          <p:spPr>
            <a:xfrm>
              <a:off x="7551087" y="1663392"/>
              <a:ext cx="182324" cy="297647"/>
            </a:xfrm>
            <a:custGeom>
              <a:avLst/>
              <a:gdLst/>
              <a:ahLst/>
              <a:cxnLst/>
              <a:rect l="0" t="0" r="0" b="0"/>
              <a:pathLst>
                <a:path w="182324" h="297647">
                  <a:moveTo>
                    <a:pt x="85241" y="64715"/>
                  </a:moveTo>
                  <a:lnTo>
                    <a:pt x="85241" y="64715"/>
                  </a:lnTo>
                  <a:lnTo>
                    <a:pt x="85241" y="77667"/>
                  </a:lnTo>
                  <a:lnTo>
                    <a:pt x="77666" y="95899"/>
                  </a:lnTo>
                  <a:lnTo>
                    <a:pt x="62951" y="119666"/>
                  </a:lnTo>
                  <a:lnTo>
                    <a:pt x="48853" y="141018"/>
                  </a:lnTo>
                  <a:lnTo>
                    <a:pt x="34421" y="167052"/>
                  </a:lnTo>
                  <a:lnTo>
                    <a:pt x="24154" y="188305"/>
                  </a:lnTo>
                  <a:lnTo>
                    <a:pt x="17014" y="209923"/>
                  </a:lnTo>
                  <a:lnTo>
                    <a:pt x="10463" y="231044"/>
                  </a:lnTo>
                  <a:lnTo>
                    <a:pt x="945" y="254741"/>
                  </a:lnTo>
                  <a:lnTo>
                    <a:pt x="0" y="265285"/>
                  </a:lnTo>
                  <a:lnTo>
                    <a:pt x="3808" y="285110"/>
                  </a:lnTo>
                  <a:lnTo>
                    <a:pt x="6312" y="289265"/>
                  </a:lnTo>
                  <a:lnTo>
                    <a:pt x="14012" y="295005"/>
                  </a:lnTo>
                  <a:lnTo>
                    <a:pt x="21064" y="297646"/>
                  </a:lnTo>
                  <a:lnTo>
                    <a:pt x="32762" y="295539"/>
                  </a:lnTo>
                  <a:lnTo>
                    <a:pt x="58284" y="281767"/>
                  </a:lnTo>
                  <a:lnTo>
                    <a:pt x="69027" y="273668"/>
                  </a:lnTo>
                  <a:lnTo>
                    <a:pt x="90707" y="250371"/>
                  </a:lnTo>
                  <a:lnTo>
                    <a:pt x="112461" y="228119"/>
                  </a:lnTo>
                  <a:lnTo>
                    <a:pt x="133624" y="205648"/>
                  </a:lnTo>
                  <a:lnTo>
                    <a:pt x="151691" y="178542"/>
                  </a:lnTo>
                  <a:lnTo>
                    <a:pt x="166773" y="152782"/>
                  </a:lnTo>
                  <a:lnTo>
                    <a:pt x="178711" y="126483"/>
                  </a:lnTo>
                  <a:lnTo>
                    <a:pt x="182323" y="103190"/>
                  </a:lnTo>
                  <a:lnTo>
                    <a:pt x="181337" y="84985"/>
                  </a:lnTo>
                  <a:lnTo>
                    <a:pt x="175586" y="60051"/>
                  </a:lnTo>
                  <a:lnTo>
                    <a:pt x="164281" y="37655"/>
                  </a:lnTo>
                  <a:lnTo>
                    <a:pt x="153950" y="22427"/>
                  </a:lnTo>
                  <a:lnTo>
                    <a:pt x="136010" y="6226"/>
                  </a:lnTo>
                  <a:lnTo>
                    <a:pt x="127158" y="2434"/>
                  </a:lnTo>
                  <a:lnTo>
                    <a:pt x="109582" y="0"/>
                  </a:lnTo>
                  <a:lnTo>
                    <a:pt x="90722" y="3865"/>
                  </a:lnTo>
                  <a:lnTo>
                    <a:pt x="70971" y="12211"/>
                  </a:lnTo>
                  <a:lnTo>
                    <a:pt x="65191" y="17391"/>
                  </a:lnTo>
                  <a:lnTo>
                    <a:pt x="60002" y="23120"/>
                  </a:lnTo>
                  <a:lnTo>
                    <a:pt x="50885" y="30351"/>
                  </a:lnTo>
                  <a:lnTo>
                    <a:pt x="46185" y="36540"/>
                  </a:lnTo>
                  <a:lnTo>
                    <a:pt x="43693" y="43323"/>
                  </a:lnTo>
                  <a:lnTo>
                    <a:pt x="36838" y="68851"/>
                  </a:lnTo>
                  <a:lnTo>
                    <a:pt x="37033" y="81664"/>
                  </a:lnTo>
                  <a:lnTo>
                    <a:pt x="40653" y="92785"/>
                  </a:lnTo>
                  <a:lnTo>
                    <a:pt x="57318" y="117540"/>
                  </a:lnTo>
                  <a:lnTo>
                    <a:pt x="81678" y="142137"/>
                  </a:lnTo>
                  <a:lnTo>
                    <a:pt x="107017" y="157103"/>
                  </a:lnTo>
                  <a:lnTo>
                    <a:pt x="133093" y="168117"/>
                  </a:lnTo>
                  <a:lnTo>
                    <a:pt x="144777" y="171956"/>
                  </a:lnTo>
                  <a:lnTo>
                    <a:pt x="155899" y="174706"/>
                  </a:lnTo>
                  <a:lnTo>
                    <a:pt x="166854" y="177738"/>
                  </a:lnTo>
                  <a:lnTo>
                    <a:pt x="177770" y="179015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SMARTInkShape-56"/>
            <p:cNvSpPr/>
            <p:nvPr>
              <p:custDataLst>
                <p:tags r:id="rId96"/>
              </p:custDataLst>
            </p:nvPr>
          </p:nvSpPr>
          <p:spPr>
            <a:xfrm>
              <a:off x="7826828" y="1316757"/>
              <a:ext cx="157735" cy="367461"/>
            </a:xfrm>
            <a:custGeom>
              <a:avLst/>
              <a:gdLst/>
              <a:ahLst/>
              <a:cxnLst/>
              <a:rect l="0" t="0" r="0" b="0"/>
              <a:pathLst>
                <a:path w="157735" h="367461">
                  <a:moveTo>
                    <a:pt x="136072" y="3136"/>
                  </a:moveTo>
                  <a:lnTo>
                    <a:pt x="136072" y="3136"/>
                  </a:lnTo>
                  <a:lnTo>
                    <a:pt x="136072" y="0"/>
                  </a:lnTo>
                  <a:lnTo>
                    <a:pt x="136072" y="7664"/>
                  </a:lnTo>
                  <a:lnTo>
                    <a:pt x="140417" y="16484"/>
                  </a:lnTo>
                  <a:lnTo>
                    <a:pt x="144751" y="23352"/>
                  </a:lnTo>
                  <a:lnTo>
                    <a:pt x="150505" y="46973"/>
                  </a:lnTo>
                  <a:lnTo>
                    <a:pt x="155041" y="69325"/>
                  </a:lnTo>
                  <a:lnTo>
                    <a:pt x="157290" y="94135"/>
                  </a:lnTo>
                  <a:lnTo>
                    <a:pt x="157734" y="118746"/>
                  </a:lnTo>
                  <a:lnTo>
                    <a:pt x="156199" y="141208"/>
                  </a:lnTo>
                  <a:lnTo>
                    <a:pt x="151914" y="165402"/>
                  </a:lnTo>
                  <a:lnTo>
                    <a:pt x="148426" y="187891"/>
                  </a:lnTo>
                  <a:lnTo>
                    <a:pt x="144358" y="214273"/>
                  </a:lnTo>
                  <a:lnTo>
                    <a:pt x="138335" y="240090"/>
                  </a:lnTo>
                  <a:lnTo>
                    <a:pt x="133294" y="261317"/>
                  </a:lnTo>
                  <a:lnTo>
                    <a:pt x="123898" y="285557"/>
                  </a:lnTo>
                  <a:lnTo>
                    <a:pt x="108449" y="308991"/>
                  </a:lnTo>
                  <a:lnTo>
                    <a:pt x="90056" y="330944"/>
                  </a:lnTo>
                  <a:lnTo>
                    <a:pt x="64000" y="352637"/>
                  </a:lnTo>
                  <a:lnTo>
                    <a:pt x="42378" y="365171"/>
                  </a:lnTo>
                  <a:lnTo>
                    <a:pt x="34597" y="367026"/>
                  </a:lnTo>
                  <a:lnTo>
                    <a:pt x="28279" y="367460"/>
                  </a:lnTo>
                  <a:lnTo>
                    <a:pt x="17921" y="364815"/>
                  </a:lnTo>
                  <a:lnTo>
                    <a:pt x="7930" y="358503"/>
                  </a:lnTo>
                  <a:lnTo>
                    <a:pt x="0" y="351479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SMARTInkShape-57"/>
            <p:cNvSpPr/>
            <p:nvPr>
              <p:custDataLst>
                <p:tags r:id="rId97"/>
              </p:custDataLst>
            </p:nvPr>
          </p:nvSpPr>
          <p:spPr>
            <a:xfrm>
              <a:off x="8198315" y="1274077"/>
              <a:ext cx="247887" cy="327415"/>
            </a:xfrm>
            <a:custGeom>
              <a:avLst/>
              <a:gdLst/>
              <a:ahLst/>
              <a:cxnLst/>
              <a:rect l="0" t="0" r="0" b="0"/>
              <a:pathLst>
                <a:path w="247887" h="327415">
                  <a:moveTo>
                    <a:pt x="178242" y="24045"/>
                  </a:moveTo>
                  <a:lnTo>
                    <a:pt x="178242" y="24045"/>
                  </a:lnTo>
                  <a:lnTo>
                    <a:pt x="168959" y="15365"/>
                  </a:lnTo>
                  <a:lnTo>
                    <a:pt x="163665" y="13813"/>
                  </a:lnTo>
                  <a:lnTo>
                    <a:pt x="148870" y="13245"/>
                  </a:lnTo>
                  <a:lnTo>
                    <a:pt x="121917" y="25011"/>
                  </a:lnTo>
                  <a:lnTo>
                    <a:pt x="103093" y="36829"/>
                  </a:lnTo>
                  <a:lnTo>
                    <a:pt x="80479" y="59966"/>
                  </a:lnTo>
                  <a:lnTo>
                    <a:pt x="61114" y="80717"/>
                  </a:lnTo>
                  <a:lnTo>
                    <a:pt x="45834" y="102186"/>
                  </a:lnTo>
                  <a:lnTo>
                    <a:pt x="33648" y="123868"/>
                  </a:lnTo>
                  <a:lnTo>
                    <a:pt x="25265" y="145613"/>
                  </a:lnTo>
                  <a:lnTo>
                    <a:pt x="16063" y="170266"/>
                  </a:lnTo>
                  <a:lnTo>
                    <a:pt x="10812" y="189422"/>
                  </a:lnTo>
                  <a:lnTo>
                    <a:pt x="6462" y="208822"/>
                  </a:lnTo>
                  <a:lnTo>
                    <a:pt x="1218" y="233343"/>
                  </a:lnTo>
                  <a:lnTo>
                    <a:pt x="0" y="255930"/>
                  </a:lnTo>
                  <a:lnTo>
                    <a:pt x="3201" y="277338"/>
                  </a:lnTo>
                  <a:lnTo>
                    <a:pt x="8584" y="294836"/>
                  </a:lnTo>
                  <a:lnTo>
                    <a:pt x="14342" y="303852"/>
                  </a:lnTo>
                  <a:lnTo>
                    <a:pt x="27273" y="315727"/>
                  </a:lnTo>
                  <a:lnTo>
                    <a:pt x="42594" y="324017"/>
                  </a:lnTo>
                  <a:lnTo>
                    <a:pt x="61514" y="327414"/>
                  </a:lnTo>
                  <a:lnTo>
                    <a:pt x="82441" y="325531"/>
                  </a:lnTo>
                  <a:lnTo>
                    <a:pt x="103962" y="318254"/>
                  </a:lnTo>
                  <a:lnTo>
                    <a:pt x="125659" y="305548"/>
                  </a:lnTo>
                  <a:lnTo>
                    <a:pt x="147408" y="290292"/>
                  </a:lnTo>
                  <a:lnTo>
                    <a:pt x="169173" y="271392"/>
                  </a:lnTo>
                  <a:lnTo>
                    <a:pt x="190943" y="250472"/>
                  </a:lnTo>
                  <a:lnTo>
                    <a:pt x="209824" y="228953"/>
                  </a:lnTo>
                  <a:lnTo>
                    <a:pt x="224020" y="207256"/>
                  </a:lnTo>
                  <a:lnTo>
                    <a:pt x="232997" y="185506"/>
                  </a:lnTo>
                  <a:lnTo>
                    <a:pt x="239487" y="163742"/>
                  </a:lnTo>
                  <a:lnTo>
                    <a:pt x="245240" y="139083"/>
                  </a:lnTo>
                  <a:lnTo>
                    <a:pt x="247886" y="115515"/>
                  </a:lnTo>
                  <a:lnTo>
                    <a:pt x="245780" y="90322"/>
                  </a:lnTo>
                  <a:lnTo>
                    <a:pt x="238437" y="66596"/>
                  </a:lnTo>
                  <a:lnTo>
                    <a:pt x="231490" y="44245"/>
                  </a:lnTo>
                  <a:lnTo>
                    <a:pt x="222712" y="25192"/>
                  </a:lnTo>
                  <a:lnTo>
                    <a:pt x="215947" y="16894"/>
                  </a:lnTo>
                  <a:lnTo>
                    <a:pt x="194536" y="2601"/>
                  </a:lnTo>
                  <a:lnTo>
                    <a:pt x="190919" y="677"/>
                  </a:lnTo>
                  <a:lnTo>
                    <a:pt x="187298" y="0"/>
                  </a:lnTo>
                  <a:lnTo>
                    <a:pt x="175819" y="1935"/>
                  </a:lnTo>
                  <a:lnTo>
                    <a:pt x="155992" y="9620"/>
                  </a:lnTo>
                  <a:lnTo>
                    <a:pt x="150709" y="12614"/>
                  </a:lnTo>
                  <a:lnTo>
                    <a:pt x="132934" y="34195"/>
                  </a:lnTo>
                  <a:lnTo>
                    <a:pt x="114192" y="56557"/>
                  </a:lnTo>
                  <a:lnTo>
                    <a:pt x="106837" y="68128"/>
                  </a:lnTo>
                  <a:lnTo>
                    <a:pt x="97188" y="93654"/>
                  </a:lnTo>
                  <a:lnTo>
                    <a:pt x="89458" y="119236"/>
                  </a:lnTo>
                  <a:lnTo>
                    <a:pt x="86823" y="140410"/>
                  </a:lnTo>
                  <a:lnTo>
                    <a:pt x="86537" y="164892"/>
                  </a:lnTo>
                  <a:lnTo>
                    <a:pt x="91677" y="187199"/>
                  </a:lnTo>
                  <a:lnTo>
                    <a:pt x="98517" y="209076"/>
                  </a:lnTo>
                  <a:lnTo>
                    <a:pt x="106777" y="225422"/>
                  </a:lnTo>
                  <a:lnTo>
                    <a:pt x="131136" y="252443"/>
                  </a:lnTo>
                  <a:lnTo>
                    <a:pt x="149223" y="264840"/>
                  </a:lnTo>
                  <a:lnTo>
                    <a:pt x="166300" y="271500"/>
                  </a:lnTo>
                  <a:lnTo>
                    <a:pt x="169070" y="271867"/>
                  </a:lnTo>
                  <a:lnTo>
                    <a:pt x="183685" y="268973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SMARTInkShape-58"/>
            <p:cNvSpPr/>
            <p:nvPr>
              <p:custDataLst>
                <p:tags r:id="rId98"/>
              </p:custDataLst>
            </p:nvPr>
          </p:nvSpPr>
          <p:spPr>
            <a:xfrm>
              <a:off x="8447315" y="1526722"/>
              <a:ext cx="48986" cy="152305"/>
            </a:xfrm>
            <a:custGeom>
              <a:avLst/>
              <a:gdLst/>
              <a:ahLst/>
              <a:cxnLst/>
              <a:rect l="0" t="0" r="0" b="0"/>
              <a:pathLst>
                <a:path w="48986" h="152305">
                  <a:moveTo>
                    <a:pt x="48985" y="0"/>
                  </a:moveTo>
                  <a:lnTo>
                    <a:pt x="48985" y="0"/>
                  </a:lnTo>
                  <a:lnTo>
                    <a:pt x="48985" y="24702"/>
                  </a:lnTo>
                  <a:lnTo>
                    <a:pt x="48380" y="33355"/>
                  </a:lnTo>
                  <a:lnTo>
                    <a:pt x="39701" y="59885"/>
                  </a:lnTo>
                  <a:lnTo>
                    <a:pt x="29009" y="87039"/>
                  </a:lnTo>
                  <a:lnTo>
                    <a:pt x="16327" y="112578"/>
                  </a:lnTo>
                  <a:lnTo>
                    <a:pt x="14513" y="114966"/>
                  </a:lnTo>
                  <a:lnTo>
                    <a:pt x="12497" y="120845"/>
                  </a:lnTo>
                  <a:lnTo>
                    <a:pt x="10493" y="133685"/>
                  </a:lnTo>
                  <a:lnTo>
                    <a:pt x="6619" y="141401"/>
                  </a:lnTo>
                  <a:lnTo>
                    <a:pt x="6227" y="143253"/>
                  </a:lnTo>
                  <a:lnTo>
                    <a:pt x="72" y="152304"/>
                  </a:lnTo>
                  <a:lnTo>
                    <a:pt x="0" y="130628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8" name="SMARTInkShape-59"/>
          <p:cNvSpPr/>
          <p:nvPr>
            <p:custDataLst>
              <p:tags r:id="rId3"/>
            </p:custDataLst>
          </p:nvPr>
        </p:nvSpPr>
        <p:spPr>
          <a:xfrm>
            <a:off x="7892162" y="1227364"/>
            <a:ext cx="157825" cy="5444"/>
          </a:xfrm>
          <a:custGeom>
            <a:avLst/>
            <a:gdLst/>
            <a:ahLst/>
            <a:cxnLst/>
            <a:rect l="0" t="0" r="0" b="0"/>
            <a:pathLst>
              <a:path w="157825" h="5444">
                <a:moveTo>
                  <a:pt x="5424" y="0"/>
                </a:moveTo>
                <a:lnTo>
                  <a:pt x="5424" y="0"/>
                </a:lnTo>
                <a:lnTo>
                  <a:pt x="0" y="0"/>
                </a:lnTo>
                <a:lnTo>
                  <a:pt x="5540" y="605"/>
                </a:lnTo>
                <a:lnTo>
                  <a:pt x="29385" y="4939"/>
                </a:lnTo>
                <a:lnTo>
                  <a:pt x="51012" y="5344"/>
                </a:lnTo>
                <a:lnTo>
                  <a:pt x="71344" y="5414"/>
                </a:lnTo>
                <a:lnTo>
                  <a:pt x="96997" y="5437"/>
                </a:lnTo>
                <a:lnTo>
                  <a:pt x="123428" y="5442"/>
                </a:lnTo>
                <a:lnTo>
                  <a:pt x="136448" y="5443"/>
                </a:lnTo>
                <a:lnTo>
                  <a:pt x="140865" y="3830"/>
                </a:lnTo>
                <a:lnTo>
                  <a:pt x="144844" y="1703"/>
                </a:lnTo>
                <a:lnTo>
                  <a:pt x="152325" y="336"/>
                </a:lnTo>
                <a:lnTo>
                  <a:pt x="157824" y="0"/>
                </a:lnTo>
              </a:path>
            </a:pathLst>
          </a:cu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SMARTInkShape-60"/>
          <p:cNvSpPr/>
          <p:nvPr>
            <p:custDataLst>
              <p:tags r:id="rId4"/>
            </p:custDataLst>
          </p:nvPr>
        </p:nvSpPr>
        <p:spPr>
          <a:xfrm>
            <a:off x="8637815" y="1265464"/>
            <a:ext cx="167070" cy="429987"/>
          </a:xfrm>
          <a:custGeom>
            <a:avLst/>
            <a:gdLst/>
            <a:ahLst/>
            <a:cxnLst/>
            <a:rect l="0" t="0" r="0" b="0"/>
            <a:pathLst>
              <a:path w="167070" h="429987">
                <a:moveTo>
                  <a:pt x="0" y="0"/>
                </a:moveTo>
                <a:lnTo>
                  <a:pt x="0" y="0"/>
                </a:lnTo>
                <a:lnTo>
                  <a:pt x="2889" y="0"/>
                </a:lnTo>
                <a:lnTo>
                  <a:pt x="5920" y="1613"/>
                </a:lnTo>
                <a:lnTo>
                  <a:pt x="30468" y="19528"/>
                </a:lnTo>
                <a:lnTo>
                  <a:pt x="53816" y="38732"/>
                </a:lnTo>
                <a:lnTo>
                  <a:pt x="73190" y="59997"/>
                </a:lnTo>
                <a:lnTo>
                  <a:pt x="87806" y="82016"/>
                </a:lnTo>
                <a:lnTo>
                  <a:pt x="103627" y="104802"/>
                </a:lnTo>
                <a:lnTo>
                  <a:pt x="119805" y="126874"/>
                </a:lnTo>
                <a:lnTo>
                  <a:pt x="133200" y="148734"/>
                </a:lnTo>
                <a:lnTo>
                  <a:pt x="144829" y="170532"/>
                </a:lnTo>
                <a:lnTo>
                  <a:pt x="150647" y="188278"/>
                </a:lnTo>
                <a:lnTo>
                  <a:pt x="157323" y="215443"/>
                </a:lnTo>
                <a:lnTo>
                  <a:pt x="163132" y="238813"/>
                </a:lnTo>
                <a:lnTo>
                  <a:pt x="167069" y="262671"/>
                </a:lnTo>
                <a:lnTo>
                  <a:pt x="166624" y="285665"/>
                </a:lnTo>
                <a:lnTo>
                  <a:pt x="161055" y="312578"/>
                </a:lnTo>
                <a:lnTo>
                  <a:pt x="150126" y="333983"/>
                </a:lnTo>
                <a:lnTo>
                  <a:pt x="125229" y="359752"/>
                </a:lnTo>
                <a:lnTo>
                  <a:pt x="99932" y="382835"/>
                </a:lnTo>
                <a:lnTo>
                  <a:pt x="80095" y="395725"/>
                </a:lnTo>
                <a:lnTo>
                  <a:pt x="55958" y="409115"/>
                </a:lnTo>
                <a:lnTo>
                  <a:pt x="33941" y="420710"/>
                </a:lnTo>
                <a:lnTo>
                  <a:pt x="16328" y="429986"/>
                </a:lnTo>
              </a:path>
            </a:pathLst>
          </a:cu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SMARTInkShape-61"/>
          <p:cNvSpPr/>
          <p:nvPr>
            <p:custDataLst>
              <p:tags r:id="rId5"/>
            </p:custDataLst>
          </p:nvPr>
        </p:nvSpPr>
        <p:spPr>
          <a:xfrm>
            <a:off x="7309757" y="2038580"/>
            <a:ext cx="1262715" cy="48757"/>
          </a:xfrm>
          <a:custGeom>
            <a:avLst/>
            <a:gdLst/>
            <a:ahLst/>
            <a:cxnLst/>
            <a:rect l="0" t="0" r="0" b="0"/>
            <a:pathLst>
              <a:path w="1262715" h="48757">
                <a:moveTo>
                  <a:pt x="0" y="48756"/>
                </a:moveTo>
                <a:lnTo>
                  <a:pt x="0" y="48756"/>
                </a:lnTo>
                <a:lnTo>
                  <a:pt x="0" y="45866"/>
                </a:lnTo>
                <a:lnTo>
                  <a:pt x="605" y="45015"/>
                </a:lnTo>
                <a:lnTo>
                  <a:pt x="1613" y="44448"/>
                </a:lnTo>
                <a:lnTo>
                  <a:pt x="4686" y="43537"/>
                </a:lnTo>
                <a:lnTo>
                  <a:pt x="12953" y="35757"/>
                </a:lnTo>
                <a:lnTo>
                  <a:pt x="18053" y="33907"/>
                </a:lnTo>
                <a:lnTo>
                  <a:pt x="23747" y="32480"/>
                </a:lnTo>
                <a:lnTo>
                  <a:pt x="40486" y="23806"/>
                </a:lnTo>
                <a:lnTo>
                  <a:pt x="65348" y="17366"/>
                </a:lnTo>
                <a:lnTo>
                  <a:pt x="88919" y="13283"/>
                </a:lnTo>
                <a:lnTo>
                  <a:pt x="115218" y="10886"/>
                </a:lnTo>
                <a:lnTo>
                  <a:pt x="141635" y="10686"/>
                </a:lnTo>
                <a:lnTo>
                  <a:pt x="166199" y="10662"/>
                </a:lnTo>
                <a:lnTo>
                  <a:pt x="187197" y="10657"/>
                </a:lnTo>
                <a:lnTo>
                  <a:pt x="208739" y="7767"/>
                </a:lnTo>
                <a:lnTo>
                  <a:pt x="230443" y="5970"/>
                </a:lnTo>
                <a:lnTo>
                  <a:pt x="255084" y="5437"/>
                </a:lnTo>
                <a:lnTo>
                  <a:pt x="274237" y="3700"/>
                </a:lnTo>
                <a:lnTo>
                  <a:pt x="293636" y="1517"/>
                </a:lnTo>
                <a:lnTo>
                  <a:pt x="319366" y="287"/>
                </a:lnTo>
                <a:lnTo>
                  <a:pt x="339093" y="0"/>
                </a:lnTo>
                <a:lnTo>
                  <a:pt x="364820" y="2728"/>
                </a:lnTo>
                <a:lnTo>
                  <a:pt x="390654" y="4476"/>
                </a:lnTo>
                <a:lnTo>
                  <a:pt x="417458" y="4995"/>
                </a:lnTo>
                <a:lnTo>
                  <a:pt x="444552" y="8038"/>
                </a:lnTo>
                <a:lnTo>
                  <a:pt x="471729" y="9880"/>
                </a:lnTo>
                <a:lnTo>
                  <a:pt x="498933" y="13315"/>
                </a:lnTo>
                <a:lnTo>
                  <a:pt x="523255" y="15274"/>
                </a:lnTo>
                <a:lnTo>
                  <a:pt x="541591" y="15732"/>
                </a:lnTo>
                <a:lnTo>
                  <a:pt x="561231" y="16540"/>
                </a:lnTo>
                <a:lnTo>
                  <a:pt x="580039" y="18916"/>
                </a:lnTo>
                <a:lnTo>
                  <a:pt x="598478" y="20374"/>
                </a:lnTo>
                <a:lnTo>
                  <a:pt x="616752" y="21023"/>
                </a:lnTo>
                <a:lnTo>
                  <a:pt x="634953" y="21311"/>
                </a:lnTo>
                <a:lnTo>
                  <a:pt x="654735" y="21439"/>
                </a:lnTo>
                <a:lnTo>
                  <a:pt x="675018" y="22101"/>
                </a:lnTo>
                <a:lnTo>
                  <a:pt x="694111" y="24411"/>
                </a:lnTo>
                <a:lnTo>
                  <a:pt x="712677" y="25841"/>
                </a:lnTo>
                <a:lnTo>
                  <a:pt x="731007" y="26476"/>
                </a:lnTo>
                <a:lnTo>
                  <a:pt x="749233" y="26758"/>
                </a:lnTo>
                <a:lnTo>
                  <a:pt x="767414" y="28497"/>
                </a:lnTo>
                <a:lnTo>
                  <a:pt x="785573" y="30680"/>
                </a:lnTo>
                <a:lnTo>
                  <a:pt x="803723" y="31651"/>
                </a:lnTo>
                <a:lnTo>
                  <a:pt x="821869" y="32082"/>
                </a:lnTo>
                <a:lnTo>
                  <a:pt x="840014" y="32274"/>
                </a:lnTo>
                <a:lnTo>
                  <a:pt x="858157" y="32359"/>
                </a:lnTo>
                <a:lnTo>
                  <a:pt x="876300" y="32397"/>
                </a:lnTo>
                <a:lnTo>
                  <a:pt x="895048" y="32414"/>
                </a:lnTo>
                <a:lnTo>
                  <a:pt x="915475" y="32421"/>
                </a:lnTo>
                <a:lnTo>
                  <a:pt x="935037" y="32425"/>
                </a:lnTo>
                <a:lnTo>
                  <a:pt x="953810" y="32426"/>
                </a:lnTo>
                <a:lnTo>
                  <a:pt x="972234" y="32427"/>
                </a:lnTo>
                <a:lnTo>
                  <a:pt x="990501" y="30814"/>
                </a:lnTo>
                <a:lnTo>
                  <a:pt x="1008699" y="28686"/>
                </a:lnTo>
                <a:lnTo>
                  <a:pt x="1035340" y="28093"/>
                </a:lnTo>
                <a:lnTo>
                  <a:pt x="1059428" y="30270"/>
                </a:lnTo>
                <a:lnTo>
                  <a:pt x="1085446" y="28227"/>
                </a:lnTo>
                <a:lnTo>
                  <a:pt x="1111702" y="27957"/>
                </a:lnTo>
                <a:lnTo>
                  <a:pt x="1134466" y="30834"/>
                </a:lnTo>
                <a:lnTo>
                  <a:pt x="1158718" y="32112"/>
                </a:lnTo>
                <a:lnTo>
                  <a:pt x="1180980" y="32365"/>
                </a:lnTo>
                <a:lnTo>
                  <a:pt x="1202847" y="36155"/>
                </a:lnTo>
                <a:lnTo>
                  <a:pt x="1227193" y="40534"/>
                </a:lnTo>
                <a:lnTo>
                  <a:pt x="1241964" y="42947"/>
                </a:lnTo>
                <a:lnTo>
                  <a:pt x="1262714" y="43313"/>
                </a:lnTo>
                <a:lnTo>
                  <a:pt x="1246415" y="43313"/>
                </a:lnTo>
              </a:path>
            </a:pathLst>
          </a:cu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4" name="SMARTInkShape-Group63"/>
          <p:cNvGrpSpPr/>
          <p:nvPr/>
        </p:nvGrpSpPr>
        <p:grpSpPr>
          <a:xfrm>
            <a:off x="7837715" y="2272393"/>
            <a:ext cx="643630" cy="282537"/>
            <a:chOff x="7837715" y="2272393"/>
            <a:chExt cx="643630" cy="282537"/>
          </a:xfrm>
        </p:grpSpPr>
        <p:sp>
          <p:nvSpPr>
            <p:cNvPr id="61" name="SMARTInkShape-62"/>
            <p:cNvSpPr/>
            <p:nvPr>
              <p:custDataLst>
                <p:tags r:id="rId89"/>
              </p:custDataLst>
            </p:nvPr>
          </p:nvSpPr>
          <p:spPr>
            <a:xfrm>
              <a:off x="7837715" y="2272393"/>
              <a:ext cx="228504" cy="185058"/>
            </a:xfrm>
            <a:custGeom>
              <a:avLst/>
              <a:gdLst/>
              <a:ahLst/>
              <a:cxnLst/>
              <a:rect l="0" t="0" r="0" b="0"/>
              <a:pathLst>
                <a:path w="228504" h="185058">
                  <a:moveTo>
                    <a:pt x="38100" y="0"/>
                  </a:moveTo>
                  <a:lnTo>
                    <a:pt x="38100" y="0"/>
                  </a:lnTo>
                  <a:lnTo>
                    <a:pt x="42786" y="0"/>
                  </a:lnTo>
                  <a:lnTo>
                    <a:pt x="54540" y="9414"/>
                  </a:lnTo>
                  <a:lnTo>
                    <a:pt x="77600" y="15486"/>
                  </a:lnTo>
                  <a:lnTo>
                    <a:pt x="97677" y="22138"/>
                  </a:lnTo>
                  <a:lnTo>
                    <a:pt x="105702" y="24958"/>
                  </a:lnTo>
                  <a:lnTo>
                    <a:pt x="130929" y="29806"/>
                  </a:lnTo>
                  <a:lnTo>
                    <a:pt x="153574" y="36590"/>
                  </a:lnTo>
                  <a:lnTo>
                    <a:pt x="179164" y="42246"/>
                  </a:lnTo>
                  <a:lnTo>
                    <a:pt x="205682" y="51577"/>
                  </a:lnTo>
                  <a:lnTo>
                    <a:pt x="217324" y="58361"/>
                  </a:lnTo>
                  <a:lnTo>
                    <a:pt x="224894" y="59573"/>
                  </a:lnTo>
                  <a:lnTo>
                    <a:pt x="226129" y="60277"/>
                  </a:lnTo>
                  <a:lnTo>
                    <a:pt x="226952" y="61351"/>
                  </a:lnTo>
                  <a:lnTo>
                    <a:pt x="228274" y="64531"/>
                  </a:lnTo>
                  <a:lnTo>
                    <a:pt x="228503" y="67972"/>
                  </a:lnTo>
                  <a:lnTo>
                    <a:pt x="226944" y="71132"/>
                  </a:lnTo>
                  <a:lnTo>
                    <a:pt x="218126" y="80978"/>
                  </a:lnTo>
                  <a:lnTo>
                    <a:pt x="200391" y="90224"/>
                  </a:lnTo>
                  <a:lnTo>
                    <a:pt x="174040" y="102610"/>
                  </a:lnTo>
                  <a:lnTo>
                    <a:pt x="148633" y="115709"/>
                  </a:lnTo>
                  <a:lnTo>
                    <a:pt x="125517" y="126360"/>
                  </a:lnTo>
                  <a:lnTo>
                    <a:pt x="100590" y="137042"/>
                  </a:lnTo>
                  <a:lnTo>
                    <a:pt x="75410" y="149541"/>
                  </a:lnTo>
                  <a:lnTo>
                    <a:pt x="53227" y="156369"/>
                  </a:lnTo>
                  <a:lnTo>
                    <a:pt x="27760" y="166944"/>
                  </a:lnTo>
                  <a:lnTo>
                    <a:pt x="11130" y="178003"/>
                  </a:lnTo>
                  <a:lnTo>
                    <a:pt x="7365" y="179503"/>
                  </a:lnTo>
                  <a:lnTo>
                    <a:pt x="0" y="185057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SMARTInkShape-63"/>
            <p:cNvSpPr/>
            <p:nvPr>
              <p:custDataLst>
                <p:tags r:id="rId90"/>
              </p:custDataLst>
            </p:nvPr>
          </p:nvSpPr>
          <p:spPr>
            <a:xfrm>
              <a:off x="7903028" y="2436441"/>
              <a:ext cx="206606" cy="59110"/>
            </a:xfrm>
            <a:custGeom>
              <a:avLst/>
              <a:gdLst/>
              <a:ahLst/>
              <a:cxnLst/>
              <a:rect l="0" t="0" r="0" b="0"/>
              <a:pathLst>
                <a:path w="206606" h="59110">
                  <a:moveTo>
                    <a:pt x="201387" y="10123"/>
                  </a:moveTo>
                  <a:lnTo>
                    <a:pt x="201387" y="10123"/>
                  </a:lnTo>
                  <a:lnTo>
                    <a:pt x="204276" y="10123"/>
                  </a:lnTo>
                  <a:lnTo>
                    <a:pt x="205127" y="9518"/>
                  </a:lnTo>
                  <a:lnTo>
                    <a:pt x="205694" y="8511"/>
                  </a:lnTo>
                  <a:lnTo>
                    <a:pt x="206605" y="5437"/>
                  </a:lnTo>
                  <a:lnTo>
                    <a:pt x="206075" y="5185"/>
                  </a:lnTo>
                  <a:lnTo>
                    <a:pt x="197532" y="4120"/>
                  </a:lnTo>
                  <a:lnTo>
                    <a:pt x="190456" y="381"/>
                  </a:lnTo>
                  <a:lnTo>
                    <a:pt x="188656" y="0"/>
                  </a:lnTo>
                  <a:lnTo>
                    <a:pt x="162960" y="4825"/>
                  </a:lnTo>
                  <a:lnTo>
                    <a:pt x="140636" y="12196"/>
                  </a:lnTo>
                  <a:lnTo>
                    <a:pt x="115797" y="21043"/>
                  </a:lnTo>
                  <a:lnTo>
                    <a:pt x="107104" y="24048"/>
                  </a:lnTo>
                  <a:lnTo>
                    <a:pt x="81413" y="29025"/>
                  </a:lnTo>
                  <a:lnTo>
                    <a:pt x="56542" y="41015"/>
                  </a:lnTo>
                  <a:lnTo>
                    <a:pt x="31466" y="51356"/>
                  </a:lnTo>
                  <a:lnTo>
                    <a:pt x="8567" y="58858"/>
                  </a:lnTo>
                  <a:lnTo>
                    <a:pt x="0" y="59109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SMARTInkShape-64"/>
            <p:cNvSpPr/>
            <p:nvPr>
              <p:custDataLst>
                <p:tags r:id="rId91"/>
              </p:custDataLst>
            </p:nvPr>
          </p:nvSpPr>
          <p:spPr>
            <a:xfrm>
              <a:off x="8213272" y="2348593"/>
              <a:ext cx="268073" cy="206337"/>
            </a:xfrm>
            <a:custGeom>
              <a:avLst/>
              <a:gdLst/>
              <a:ahLst/>
              <a:cxnLst/>
              <a:rect l="0" t="0" r="0" b="0"/>
              <a:pathLst>
                <a:path w="268073" h="206337">
                  <a:moveTo>
                    <a:pt x="43543" y="70757"/>
                  </a:moveTo>
                  <a:lnTo>
                    <a:pt x="43543" y="70757"/>
                  </a:lnTo>
                  <a:lnTo>
                    <a:pt x="54342" y="70757"/>
                  </a:lnTo>
                  <a:lnTo>
                    <a:pt x="48497" y="78290"/>
                  </a:lnTo>
                  <a:lnTo>
                    <a:pt x="32644" y="105417"/>
                  </a:lnTo>
                  <a:lnTo>
                    <a:pt x="27210" y="117111"/>
                  </a:lnTo>
                  <a:lnTo>
                    <a:pt x="25396" y="119802"/>
                  </a:lnTo>
                  <a:lnTo>
                    <a:pt x="22845" y="132259"/>
                  </a:lnTo>
                  <a:lnTo>
                    <a:pt x="21866" y="155853"/>
                  </a:lnTo>
                  <a:lnTo>
                    <a:pt x="21799" y="169752"/>
                  </a:lnTo>
                  <a:lnTo>
                    <a:pt x="25008" y="178456"/>
                  </a:lnTo>
                  <a:lnTo>
                    <a:pt x="34035" y="191011"/>
                  </a:lnTo>
                  <a:lnTo>
                    <a:pt x="45564" y="197371"/>
                  </a:lnTo>
                  <a:lnTo>
                    <a:pt x="66318" y="204333"/>
                  </a:lnTo>
                  <a:lnTo>
                    <a:pt x="93085" y="206336"/>
                  </a:lnTo>
                  <a:lnTo>
                    <a:pt x="116077" y="205070"/>
                  </a:lnTo>
                  <a:lnTo>
                    <a:pt x="142040" y="199252"/>
                  </a:lnTo>
                  <a:lnTo>
                    <a:pt x="167271" y="189868"/>
                  </a:lnTo>
                  <a:lnTo>
                    <a:pt x="190068" y="179427"/>
                  </a:lnTo>
                  <a:lnTo>
                    <a:pt x="212142" y="168673"/>
                  </a:lnTo>
                  <a:lnTo>
                    <a:pt x="232392" y="156214"/>
                  </a:lnTo>
                  <a:lnTo>
                    <a:pt x="252599" y="138639"/>
                  </a:lnTo>
                  <a:lnTo>
                    <a:pt x="261580" y="121444"/>
                  </a:lnTo>
                  <a:lnTo>
                    <a:pt x="268072" y="103918"/>
                  </a:lnTo>
                  <a:lnTo>
                    <a:pt x="268047" y="84345"/>
                  </a:lnTo>
                  <a:lnTo>
                    <a:pt x="261320" y="63226"/>
                  </a:lnTo>
                  <a:lnTo>
                    <a:pt x="253423" y="52089"/>
                  </a:lnTo>
                  <a:lnTo>
                    <a:pt x="227680" y="28116"/>
                  </a:lnTo>
                  <a:lnTo>
                    <a:pt x="200845" y="15611"/>
                  </a:lnTo>
                  <a:lnTo>
                    <a:pt x="186026" y="9962"/>
                  </a:lnTo>
                  <a:lnTo>
                    <a:pt x="161288" y="6177"/>
                  </a:lnTo>
                  <a:lnTo>
                    <a:pt x="137764" y="2099"/>
                  </a:lnTo>
                  <a:lnTo>
                    <a:pt x="112516" y="622"/>
                  </a:lnTo>
                  <a:lnTo>
                    <a:pt x="89446" y="184"/>
                  </a:lnTo>
                  <a:lnTo>
                    <a:pt x="67290" y="55"/>
                  </a:lnTo>
                  <a:lnTo>
                    <a:pt x="45405" y="16"/>
                  </a:lnTo>
                  <a:lnTo>
                    <a:pt x="24204" y="5"/>
                  </a:lnTo>
                  <a:lnTo>
                    <a:pt x="0" y="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3" name="SMARTInkShape-Group64"/>
          <p:cNvGrpSpPr/>
          <p:nvPr/>
        </p:nvGrpSpPr>
        <p:grpSpPr>
          <a:xfrm>
            <a:off x="5563051" y="2310547"/>
            <a:ext cx="1784807" cy="591794"/>
            <a:chOff x="5563051" y="2310547"/>
            <a:chExt cx="1784807" cy="591794"/>
          </a:xfrm>
        </p:grpSpPr>
        <p:sp>
          <p:nvSpPr>
            <p:cNvPr id="65" name="SMARTInkShape-65"/>
            <p:cNvSpPr/>
            <p:nvPr>
              <p:custDataLst>
                <p:tags r:id="rId81"/>
              </p:custDataLst>
            </p:nvPr>
          </p:nvSpPr>
          <p:spPr>
            <a:xfrm>
              <a:off x="6025243" y="2495556"/>
              <a:ext cx="152372" cy="21766"/>
            </a:xfrm>
            <a:custGeom>
              <a:avLst/>
              <a:gdLst/>
              <a:ahLst/>
              <a:cxnLst/>
              <a:rect l="0" t="0" r="0" b="0"/>
              <a:pathLst>
                <a:path w="152372" h="21766">
                  <a:moveTo>
                    <a:pt x="0" y="21765"/>
                  </a:moveTo>
                  <a:lnTo>
                    <a:pt x="0" y="21765"/>
                  </a:lnTo>
                  <a:lnTo>
                    <a:pt x="25747" y="21765"/>
                  </a:lnTo>
                  <a:lnTo>
                    <a:pt x="51888" y="21765"/>
                  </a:lnTo>
                  <a:lnTo>
                    <a:pt x="77211" y="17079"/>
                  </a:lnTo>
                  <a:lnTo>
                    <a:pt x="101370" y="11703"/>
                  </a:lnTo>
                  <a:lnTo>
                    <a:pt x="128037" y="6266"/>
                  </a:lnTo>
                  <a:lnTo>
                    <a:pt x="138830" y="4996"/>
                  </a:lnTo>
                  <a:lnTo>
                    <a:pt x="146785" y="1161"/>
                  </a:lnTo>
                  <a:lnTo>
                    <a:pt x="152371" y="0"/>
                  </a:lnTo>
                  <a:lnTo>
                    <a:pt x="146957" y="5437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SMARTInkShape-66"/>
            <p:cNvSpPr/>
            <p:nvPr>
              <p:custDataLst>
                <p:tags r:id="rId82"/>
              </p:custDataLst>
            </p:nvPr>
          </p:nvSpPr>
          <p:spPr>
            <a:xfrm>
              <a:off x="5894615" y="2490107"/>
              <a:ext cx="27214" cy="152399"/>
            </a:xfrm>
            <a:custGeom>
              <a:avLst/>
              <a:gdLst/>
              <a:ahLst/>
              <a:cxnLst/>
              <a:rect l="0" t="0" r="0" b="0"/>
              <a:pathLst>
                <a:path w="27214" h="152399">
                  <a:moveTo>
                    <a:pt x="27213" y="0"/>
                  </a:moveTo>
                  <a:lnTo>
                    <a:pt x="27213" y="0"/>
                  </a:lnTo>
                  <a:lnTo>
                    <a:pt x="27213" y="26113"/>
                  </a:lnTo>
                  <a:lnTo>
                    <a:pt x="27213" y="34254"/>
                  </a:lnTo>
                  <a:lnTo>
                    <a:pt x="21995" y="58903"/>
                  </a:lnTo>
                  <a:lnTo>
                    <a:pt x="16240" y="83507"/>
                  </a:lnTo>
                  <a:lnTo>
                    <a:pt x="11710" y="101607"/>
                  </a:lnTo>
                  <a:lnTo>
                    <a:pt x="10443" y="115511"/>
                  </a:lnTo>
                  <a:lnTo>
                    <a:pt x="6609" y="126321"/>
                  </a:lnTo>
                  <a:lnTo>
                    <a:pt x="5442" y="152398"/>
                  </a:lnTo>
                  <a:lnTo>
                    <a:pt x="5442" y="149510"/>
                  </a:lnTo>
                  <a:lnTo>
                    <a:pt x="4838" y="148659"/>
                  </a:lnTo>
                  <a:lnTo>
                    <a:pt x="3829" y="148092"/>
                  </a:lnTo>
                  <a:lnTo>
                    <a:pt x="0" y="146957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SMARTInkShape-67"/>
            <p:cNvSpPr/>
            <p:nvPr>
              <p:custDataLst>
                <p:tags r:id="rId83"/>
              </p:custDataLst>
            </p:nvPr>
          </p:nvSpPr>
          <p:spPr>
            <a:xfrm>
              <a:off x="5563051" y="2310547"/>
              <a:ext cx="249922" cy="331088"/>
            </a:xfrm>
            <a:custGeom>
              <a:avLst/>
              <a:gdLst/>
              <a:ahLst/>
              <a:cxnLst/>
              <a:rect l="0" t="0" r="0" b="0"/>
              <a:pathLst>
                <a:path w="249922" h="331088">
                  <a:moveTo>
                    <a:pt x="124735" y="43489"/>
                  </a:moveTo>
                  <a:lnTo>
                    <a:pt x="124735" y="43489"/>
                  </a:lnTo>
                  <a:lnTo>
                    <a:pt x="124735" y="17059"/>
                  </a:lnTo>
                  <a:lnTo>
                    <a:pt x="124130" y="16797"/>
                  </a:lnTo>
                  <a:lnTo>
                    <a:pt x="111783" y="16281"/>
                  </a:lnTo>
                  <a:lnTo>
                    <a:pt x="108294" y="17890"/>
                  </a:lnTo>
                  <a:lnTo>
                    <a:pt x="82326" y="42366"/>
                  </a:lnTo>
                  <a:lnTo>
                    <a:pt x="60982" y="68385"/>
                  </a:lnTo>
                  <a:lnTo>
                    <a:pt x="44128" y="93505"/>
                  </a:lnTo>
                  <a:lnTo>
                    <a:pt x="32582" y="119825"/>
                  </a:lnTo>
                  <a:lnTo>
                    <a:pt x="19444" y="146921"/>
                  </a:lnTo>
                  <a:lnTo>
                    <a:pt x="13373" y="163237"/>
                  </a:lnTo>
                  <a:lnTo>
                    <a:pt x="7932" y="190446"/>
                  </a:lnTo>
                  <a:lnTo>
                    <a:pt x="1832" y="212822"/>
                  </a:lnTo>
                  <a:lnTo>
                    <a:pt x="0" y="236684"/>
                  </a:lnTo>
                  <a:lnTo>
                    <a:pt x="1295" y="251116"/>
                  </a:lnTo>
                  <a:lnTo>
                    <a:pt x="8245" y="277032"/>
                  </a:lnTo>
                  <a:lnTo>
                    <a:pt x="10996" y="289546"/>
                  </a:lnTo>
                  <a:lnTo>
                    <a:pt x="25205" y="308202"/>
                  </a:lnTo>
                  <a:lnTo>
                    <a:pt x="38661" y="322030"/>
                  </a:lnTo>
                  <a:lnTo>
                    <a:pt x="44348" y="324523"/>
                  </a:lnTo>
                  <a:lnTo>
                    <a:pt x="68566" y="331087"/>
                  </a:lnTo>
                  <a:lnTo>
                    <a:pt x="79399" y="328812"/>
                  </a:lnTo>
                  <a:lnTo>
                    <a:pt x="97637" y="322021"/>
                  </a:lnTo>
                  <a:lnTo>
                    <a:pt x="120143" y="306207"/>
                  </a:lnTo>
                  <a:lnTo>
                    <a:pt x="145005" y="286758"/>
                  </a:lnTo>
                  <a:lnTo>
                    <a:pt x="163613" y="263429"/>
                  </a:lnTo>
                  <a:lnTo>
                    <a:pt x="182618" y="242898"/>
                  </a:lnTo>
                  <a:lnTo>
                    <a:pt x="197761" y="217400"/>
                  </a:lnTo>
                  <a:lnTo>
                    <a:pt x="207117" y="200650"/>
                  </a:lnTo>
                  <a:lnTo>
                    <a:pt x="212505" y="175237"/>
                  </a:lnTo>
                  <a:lnTo>
                    <a:pt x="216323" y="149678"/>
                  </a:lnTo>
                  <a:lnTo>
                    <a:pt x="217078" y="125075"/>
                  </a:lnTo>
                  <a:lnTo>
                    <a:pt x="215614" y="99160"/>
                  </a:lnTo>
                  <a:lnTo>
                    <a:pt x="212570" y="76391"/>
                  </a:lnTo>
                  <a:lnTo>
                    <a:pt x="207623" y="54423"/>
                  </a:lnTo>
                  <a:lnTo>
                    <a:pt x="199045" y="30056"/>
                  </a:lnTo>
                  <a:lnTo>
                    <a:pt x="188228" y="11984"/>
                  </a:lnTo>
                  <a:lnTo>
                    <a:pt x="185811" y="9786"/>
                  </a:lnTo>
                  <a:lnTo>
                    <a:pt x="164305" y="1338"/>
                  </a:lnTo>
                  <a:lnTo>
                    <a:pt x="139094" y="0"/>
                  </a:lnTo>
                  <a:lnTo>
                    <a:pt x="128317" y="567"/>
                  </a:lnTo>
                  <a:lnTo>
                    <a:pt x="118069" y="4296"/>
                  </a:lnTo>
                  <a:lnTo>
                    <a:pt x="93667" y="18117"/>
                  </a:lnTo>
                  <a:lnTo>
                    <a:pt x="85829" y="23540"/>
                  </a:lnTo>
                  <a:lnTo>
                    <a:pt x="79677" y="31866"/>
                  </a:lnTo>
                  <a:lnTo>
                    <a:pt x="76913" y="41994"/>
                  </a:lnTo>
                  <a:lnTo>
                    <a:pt x="75817" y="67093"/>
                  </a:lnTo>
                  <a:lnTo>
                    <a:pt x="76374" y="77966"/>
                  </a:lnTo>
                  <a:lnTo>
                    <a:pt x="86777" y="103361"/>
                  </a:lnTo>
                  <a:lnTo>
                    <a:pt x="93920" y="114985"/>
                  </a:lnTo>
                  <a:lnTo>
                    <a:pt x="105500" y="126846"/>
                  </a:lnTo>
                  <a:lnTo>
                    <a:pt x="127217" y="139478"/>
                  </a:lnTo>
                  <a:lnTo>
                    <a:pt x="153264" y="150517"/>
                  </a:lnTo>
                  <a:lnTo>
                    <a:pt x="179232" y="160811"/>
                  </a:lnTo>
                  <a:lnTo>
                    <a:pt x="206275" y="167398"/>
                  </a:lnTo>
                  <a:lnTo>
                    <a:pt x="217233" y="169909"/>
                  </a:lnTo>
                  <a:lnTo>
                    <a:pt x="226527" y="174483"/>
                  </a:lnTo>
                  <a:lnTo>
                    <a:pt x="231057" y="177304"/>
                  </a:lnTo>
                  <a:lnTo>
                    <a:pt x="235086" y="178557"/>
                  </a:lnTo>
                  <a:lnTo>
                    <a:pt x="236402" y="179496"/>
                  </a:lnTo>
                  <a:lnTo>
                    <a:pt x="237279" y="180727"/>
                  </a:lnTo>
                  <a:lnTo>
                    <a:pt x="237865" y="182152"/>
                  </a:lnTo>
                  <a:lnTo>
                    <a:pt x="238859" y="183103"/>
                  </a:lnTo>
                  <a:lnTo>
                    <a:pt x="244801" y="186241"/>
                  </a:lnTo>
                  <a:lnTo>
                    <a:pt x="249921" y="190446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SMARTInkShape-68"/>
            <p:cNvSpPr/>
            <p:nvPr>
              <p:custDataLst>
                <p:tags r:id="rId84"/>
              </p:custDataLst>
            </p:nvPr>
          </p:nvSpPr>
          <p:spPr>
            <a:xfrm>
              <a:off x="6052457" y="2577193"/>
              <a:ext cx="163287" cy="38094"/>
            </a:xfrm>
            <a:custGeom>
              <a:avLst/>
              <a:gdLst/>
              <a:ahLst/>
              <a:cxnLst/>
              <a:rect l="0" t="0" r="0" b="0"/>
              <a:pathLst>
                <a:path w="163287" h="38094">
                  <a:moveTo>
                    <a:pt x="0" y="27214"/>
                  </a:moveTo>
                  <a:lnTo>
                    <a:pt x="0" y="27214"/>
                  </a:lnTo>
                  <a:lnTo>
                    <a:pt x="0" y="30103"/>
                  </a:lnTo>
                  <a:lnTo>
                    <a:pt x="605" y="30955"/>
                  </a:lnTo>
                  <a:lnTo>
                    <a:pt x="1613" y="31522"/>
                  </a:lnTo>
                  <a:lnTo>
                    <a:pt x="2890" y="31900"/>
                  </a:lnTo>
                  <a:lnTo>
                    <a:pt x="9888" y="36248"/>
                  </a:lnTo>
                  <a:lnTo>
                    <a:pt x="34592" y="38028"/>
                  </a:lnTo>
                  <a:lnTo>
                    <a:pt x="57908" y="38093"/>
                  </a:lnTo>
                  <a:lnTo>
                    <a:pt x="84502" y="33413"/>
                  </a:lnTo>
                  <a:lnTo>
                    <a:pt x="111662" y="25148"/>
                  </a:lnTo>
                  <a:lnTo>
                    <a:pt x="137174" y="15184"/>
                  </a:lnTo>
                  <a:lnTo>
                    <a:pt x="145672" y="10546"/>
                  </a:lnTo>
                  <a:lnTo>
                    <a:pt x="155859" y="2374"/>
                  </a:lnTo>
                  <a:lnTo>
                    <a:pt x="163286" y="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SMARTInkShape-69"/>
            <p:cNvSpPr/>
            <p:nvPr>
              <p:custDataLst>
                <p:tags r:id="rId85"/>
              </p:custDataLst>
            </p:nvPr>
          </p:nvSpPr>
          <p:spPr>
            <a:xfrm>
              <a:off x="6338005" y="2393495"/>
              <a:ext cx="220639" cy="307781"/>
            </a:xfrm>
            <a:custGeom>
              <a:avLst/>
              <a:gdLst/>
              <a:ahLst/>
              <a:cxnLst/>
              <a:rect l="0" t="0" r="0" b="0"/>
              <a:pathLst>
                <a:path w="220639" h="307781">
                  <a:moveTo>
                    <a:pt x="68238" y="85726"/>
                  </a:moveTo>
                  <a:lnTo>
                    <a:pt x="68238" y="85726"/>
                  </a:lnTo>
                  <a:lnTo>
                    <a:pt x="68238" y="82591"/>
                  </a:lnTo>
                  <a:lnTo>
                    <a:pt x="68238" y="85569"/>
                  </a:lnTo>
                  <a:lnTo>
                    <a:pt x="65348" y="85680"/>
                  </a:lnTo>
                  <a:lnTo>
                    <a:pt x="62317" y="87318"/>
                  </a:lnTo>
                  <a:lnTo>
                    <a:pt x="58954" y="90667"/>
                  </a:lnTo>
                  <a:lnTo>
                    <a:pt x="44841" y="114736"/>
                  </a:lnTo>
                  <a:lnTo>
                    <a:pt x="30473" y="139835"/>
                  </a:lnTo>
                  <a:lnTo>
                    <a:pt x="21110" y="166341"/>
                  </a:lnTo>
                  <a:lnTo>
                    <a:pt x="13818" y="188938"/>
                  </a:lnTo>
                  <a:lnTo>
                    <a:pt x="6553" y="213762"/>
                  </a:lnTo>
                  <a:lnTo>
                    <a:pt x="3036" y="237614"/>
                  </a:lnTo>
                  <a:lnTo>
                    <a:pt x="0" y="253699"/>
                  </a:lnTo>
                  <a:lnTo>
                    <a:pt x="3192" y="277815"/>
                  </a:lnTo>
                  <a:lnTo>
                    <a:pt x="7169" y="288255"/>
                  </a:lnTo>
                  <a:lnTo>
                    <a:pt x="15705" y="299485"/>
                  </a:lnTo>
                  <a:lnTo>
                    <a:pt x="23980" y="305158"/>
                  </a:lnTo>
                  <a:lnTo>
                    <a:pt x="36981" y="307780"/>
                  </a:lnTo>
                  <a:lnTo>
                    <a:pt x="49435" y="305667"/>
                  </a:lnTo>
                  <a:lnTo>
                    <a:pt x="75685" y="296201"/>
                  </a:lnTo>
                  <a:lnTo>
                    <a:pt x="87876" y="289337"/>
                  </a:lnTo>
                  <a:lnTo>
                    <a:pt x="108784" y="270148"/>
                  </a:lnTo>
                  <a:lnTo>
                    <a:pt x="132960" y="248886"/>
                  </a:lnTo>
                  <a:lnTo>
                    <a:pt x="151466" y="222870"/>
                  </a:lnTo>
                  <a:lnTo>
                    <a:pt x="171965" y="196050"/>
                  </a:lnTo>
                  <a:lnTo>
                    <a:pt x="186460" y="175464"/>
                  </a:lnTo>
                  <a:lnTo>
                    <a:pt x="196804" y="151826"/>
                  </a:lnTo>
                  <a:lnTo>
                    <a:pt x="205310" y="129502"/>
                  </a:lnTo>
                  <a:lnTo>
                    <a:pt x="212266" y="107567"/>
                  </a:lnTo>
                  <a:lnTo>
                    <a:pt x="214328" y="85747"/>
                  </a:lnTo>
                  <a:lnTo>
                    <a:pt x="213325" y="65574"/>
                  </a:lnTo>
                  <a:lnTo>
                    <a:pt x="207569" y="42503"/>
                  </a:lnTo>
                  <a:lnTo>
                    <a:pt x="199496" y="25950"/>
                  </a:lnTo>
                  <a:lnTo>
                    <a:pt x="189444" y="15333"/>
                  </a:lnTo>
                  <a:lnTo>
                    <a:pt x="174607" y="6328"/>
                  </a:lnTo>
                  <a:lnTo>
                    <a:pt x="156444" y="338"/>
                  </a:lnTo>
                  <a:lnTo>
                    <a:pt x="147960" y="0"/>
                  </a:lnTo>
                  <a:lnTo>
                    <a:pt x="122413" y="3427"/>
                  </a:lnTo>
                  <a:lnTo>
                    <a:pt x="113281" y="7017"/>
                  </a:lnTo>
                  <a:lnTo>
                    <a:pt x="86469" y="22079"/>
                  </a:lnTo>
                  <a:lnTo>
                    <a:pt x="72489" y="30059"/>
                  </a:lnTo>
                  <a:lnTo>
                    <a:pt x="61301" y="43237"/>
                  </a:lnTo>
                  <a:lnTo>
                    <a:pt x="59108" y="48901"/>
                  </a:lnTo>
                  <a:lnTo>
                    <a:pt x="57506" y="73818"/>
                  </a:lnTo>
                  <a:lnTo>
                    <a:pt x="58978" y="98135"/>
                  </a:lnTo>
                  <a:lnTo>
                    <a:pt x="64931" y="115795"/>
                  </a:lnTo>
                  <a:lnTo>
                    <a:pt x="83099" y="138273"/>
                  </a:lnTo>
                  <a:lnTo>
                    <a:pt x="93741" y="146317"/>
                  </a:lnTo>
                  <a:lnTo>
                    <a:pt x="120104" y="158202"/>
                  </a:lnTo>
                  <a:lnTo>
                    <a:pt x="147244" y="164489"/>
                  </a:lnTo>
                  <a:lnTo>
                    <a:pt x="174452" y="170006"/>
                  </a:lnTo>
                  <a:lnTo>
                    <a:pt x="200027" y="173253"/>
                  </a:lnTo>
                  <a:lnTo>
                    <a:pt x="205027" y="175628"/>
                  </a:lnTo>
                  <a:lnTo>
                    <a:pt x="209265" y="183538"/>
                  </a:lnTo>
                  <a:lnTo>
                    <a:pt x="211242" y="189034"/>
                  </a:lnTo>
                  <a:lnTo>
                    <a:pt x="212560" y="190279"/>
                  </a:lnTo>
                  <a:lnTo>
                    <a:pt x="213439" y="188690"/>
                  </a:lnTo>
                  <a:lnTo>
                    <a:pt x="214024" y="185212"/>
                  </a:lnTo>
                  <a:lnTo>
                    <a:pt x="215019" y="182893"/>
                  </a:lnTo>
                  <a:lnTo>
                    <a:pt x="216286" y="181347"/>
                  </a:lnTo>
                  <a:lnTo>
                    <a:pt x="220638" y="178255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SMARTInkShape-70"/>
            <p:cNvSpPr/>
            <p:nvPr>
              <p:custDataLst>
                <p:tags r:id="rId86"/>
              </p:custDataLst>
            </p:nvPr>
          </p:nvSpPr>
          <p:spPr>
            <a:xfrm>
              <a:off x="6618515" y="2568861"/>
              <a:ext cx="26990" cy="177039"/>
            </a:xfrm>
            <a:custGeom>
              <a:avLst/>
              <a:gdLst/>
              <a:ahLst/>
              <a:cxnLst/>
              <a:rect l="0" t="0" r="0" b="0"/>
              <a:pathLst>
                <a:path w="26990" h="177039">
                  <a:moveTo>
                    <a:pt x="21771" y="2889"/>
                  </a:moveTo>
                  <a:lnTo>
                    <a:pt x="21771" y="2889"/>
                  </a:lnTo>
                  <a:lnTo>
                    <a:pt x="21771" y="0"/>
                  </a:lnTo>
                  <a:lnTo>
                    <a:pt x="22376" y="358"/>
                  </a:lnTo>
                  <a:lnTo>
                    <a:pt x="25511" y="6036"/>
                  </a:lnTo>
                  <a:lnTo>
                    <a:pt x="26989" y="15526"/>
                  </a:lnTo>
                  <a:lnTo>
                    <a:pt x="22098" y="41128"/>
                  </a:lnTo>
                  <a:lnTo>
                    <a:pt x="21311" y="48308"/>
                  </a:lnTo>
                  <a:lnTo>
                    <a:pt x="13105" y="73764"/>
                  </a:lnTo>
                  <a:lnTo>
                    <a:pt x="10475" y="97687"/>
                  </a:lnTo>
                  <a:lnTo>
                    <a:pt x="5964" y="123929"/>
                  </a:lnTo>
                  <a:lnTo>
                    <a:pt x="4992" y="135179"/>
                  </a:lnTo>
                  <a:lnTo>
                    <a:pt x="517" y="153349"/>
                  </a:lnTo>
                  <a:lnTo>
                    <a:pt x="0" y="177038"/>
                  </a:lnTo>
                  <a:lnTo>
                    <a:pt x="0" y="155289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SMARTInkShape-71"/>
            <p:cNvSpPr/>
            <p:nvPr>
              <p:custDataLst>
                <p:tags r:id="rId87"/>
              </p:custDataLst>
            </p:nvPr>
          </p:nvSpPr>
          <p:spPr>
            <a:xfrm>
              <a:off x="6765472" y="2604407"/>
              <a:ext cx="179615" cy="32658"/>
            </a:xfrm>
            <a:custGeom>
              <a:avLst/>
              <a:gdLst/>
              <a:ahLst/>
              <a:cxnLst/>
              <a:rect l="0" t="0" r="0" b="0"/>
              <a:pathLst>
                <a:path w="179615" h="32658">
                  <a:moveTo>
                    <a:pt x="0" y="32657"/>
                  </a:moveTo>
                  <a:lnTo>
                    <a:pt x="0" y="32657"/>
                  </a:lnTo>
                  <a:lnTo>
                    <a:pt x="8265" y="32657"/>
                  </a:lnTo>
                  <a:lnTo>
                    <a:pt x="11334" y="31045"/>
                  </a:lnTo>
                  <a:lnTo>
                    <a:pt x="12999" y="29768"/>
                  </a:lnTo>
                  <a:lnTo>
                    <a:pt x="18074" y="28349"/>
                  </a:lnTo>
                  <a:lnTo>
                    <a:pt x="41830" y="27281"/>
                  </a:lnTo>
                  <a:lnTo>
                    <a:pt x="65806" y="25610"/>
                  </a:lnTo>
                  <a:lnTo>
                    <a:pt x="92593" y="21672"/>
                  </a:lnTo>
                  <a:lnTo>
                    <a:pt x="116861" y="14263"/>
                  </a:lnTo>
                  <a:lnTo>
                    <a:pt x="140238" y="11330"/>
                  </a:lnTo>
                  <a:lnTo>
                    <a:pt x="164949" y="10299"/>
                  </a:lnTo>
                  <a:lnTo>
                    <a:pt x="173887" y="5949"/>
                  </a:lnTo>
                  <a:lnTo>
                    <a:pt x="179537" y="5449"/>
                  </a:lnTo>
                  <a:lnTo>
                    <a:pt x="179614" y="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SMARTInkShape-72"/>
            <p:cNvSpPr/>
            <p:nvPr>
              <p:custDataLst>
                <p:tags r:id="rId88"/>
              </p:custDataLst>
            </p:nvPr>
          </p:nvSpPr>
          <p:spPr>
            <a:xfrm>
              <a:off x="7032518" y="2397717"/>
              <a:ext cx="315340" cy="504624"/>
            </a:xfrm>
            <a:custGeom>
              <a:avLst/>
              <a:gdLst/>
              <a:ahLst/>
              <a:cxnLst/>
              <a:rect l="0" t="0" r="0" b="0"/>
              <a:pathLst>
                <a:path w="315340" h="504624">
                  <a:moveTo>
                    <a:pt x="103068" y="16190"/>
                  </a:moveTo>
                  <a:lnTo>
                    <a:pt x="103068" y="16190"/>
                  </a:lnTo>
                  <a:lnTo>
                    <a:pt x="103068" y="11504"/>
                  </a:lnTo>
                  <a:lnTo>
                    <a:pt x="105957" y="5193"/>
                  </a:lnTo>
                  <a:lnTo>
                    <a:pt x="107413" y="3416"/>
                  </a:lnTo>
                  <a:lnTo>
                    <a:pt x="110644" y="1441"/>
                  </a:lnTo>
                  <a:lnTo>
                    <a:pt x="115863" y="329"/>
                  </a:lnTo>
                  <a:lnTo>
                    <a:pt x="124128" y="0"/>
                  </a:lnTo>
                  <a:lnTo>
                    <a:pt x="134238" y="2792"/>
                  </a:lnTo>
                  <a:lnTo>
                    <a:pt x="157845" y="17846"/>
                  </a:lnTo>
                  <a:lnTo>
                    <a:pt x="182917" y="44577"/>
                  </a:lnTo>
                  <a:lnTo>
                    <a:pt x="196734" y="70773"/>
                  </a:lnTo>
                  <a:lnTo>
                    <a:pt x="210335" y="92421"/>
                  </a:lnTo>
                  <a:lnTo>
                    <a:pt x="220325" y="117908"/>
                  </a:lnTo>
                  <a:lnTo>
                    <a:pt x="228121" y="142654"/>
                  </a:lnTo>
                  <a:lnTo>
                    <a:pt x="233656" y="163526"/>
                  </a:lnTo>
                  <a:lnTo>
                    <a:pt x="237514" y="185031"/>
                  </a:lnTo>
                  <a:lnTo>
                    <a:pt x="240271" y="206723"/>
                  </a:lnTo>
                  <a:lnTo>
                    <a:pt x="242061" y="221219"/>
                  </a:lnTo>
                  <a:lnTo>
                    <a:pt x="240274" y="243585"/>
                  </a:lnTo>
                  <a:lnTo>
                    <a:pt x="238871" y="268489"/>
                  </a:lnTo>
                  <a:lnTo>
                    <a:pt x="234289" y="292062"/>
                  </a:lnTo>
                  <a:lnTo>
                    <a:pt x="225540" y="317324"/>
                  </a:lnTo>
                  <a:lnTo>
                    <a:pt x="214682" y="340399"/>
                  </a:lnTo>
                  <a:lnTo>
                    <a:pt x="200848" y="363161"/>
                  </a:lnTo>
                  <a:lnTo>
                    <a:pt x="188216" y="388787"/>
                  </a:lnTo>
                  <a:lnTo>
                    <a:pt x="173250" y="414926"/>
                  </a:lnTo>
                  <a:lnTo>
                    <a:pt x="157326" y="437656"/>
                  </a:lnTo>
                  <a:lnTo>
                    <a:pt x="135691" y="461897"/>
                  </a:lnTo>
                  <a:lnTo>
                    <a:pt x="112247" y="485293"/>
                  </a:lnTo>
                  <a:lnTo>
                    <a:pt x="89404" y="501239"/>
                  </a:lnTo>
                  <a:lnTo>
                    <a:pt x="75030" y="504623"/>
                  </a:lnTo>
                  <a:lnTo>
                    <a:pt x="66215" y="503801"/>
                  </a:lnTo>
                  <a:lnTo>
                    <a:pt x="39640" y="493216"/>
                  </a:lnTo>
                  <a:lnTo>
                    <a:pt x="17803" y="474874"/>
                  </a:lnTo>
                  <a:lnTo>
                    <a:pt x="9802" y="461331"/>
                  </a:lnTo>
                  <a:lnTo>
                    <a:pt x="2285" y="440501"/>
                  </a:lnTo>
                  <a:lnTo>
                    <a:pt x="0" y="413488"/>
                  </a:lnTo>
                  <a:lnTo>
                    <a:pt x="4067" y="388001"/>
                  </a:lnTo>
                  <a:lnTo>
                    <a:pt x="12457" y="362203"/>
                  </a:lnTo>
                  <a:lnTo>
                    <a:pt x="25747" y="337012"/>
                  </a:lnTo>
                  <a:lnTo>
                    <a:pt x="31207" y="326901"/>
                  </a:lnTo>
                  <a:lnTo>
                    <a:pt x="55560" y="302443"/>
                  </a:lnTo>
                  <a:lnTo>
                    <a:pt x="78243" y="276155"/>
                  </a:lnTo>
                  <a:lnTo>
                    <a:pt x="104375" y="253908"/>
                  </a:lnTo>
                  <a:lnTo>
                    <a:pt x="129205" y="232410"/>
                  </a:lnTo>
                  <a:lnTo>
                    <a:pt x="139571" y="229632"/>
                  </a:lnTo>
                  <a:lnTo>
                    <a:pt x="147414" y="228808"/>
                  </a:lnTo>
                  <a:lnTo>
                    <a:pt x="156458" y="231454"/>
                  </a:lnTo>
                  <a:lnTo>
                    <a:pt x="179635" y="246449"/>
                  </a:lnTo>
                  <a:lnTo>
                    <a:pt x="188649" y="256167"/>
                  </a:lnTo>
                  <a:lnTo>
                    <a:pt x="210341" y="281105"/>
                  </a:lnTo>
                  <a:lnTo>
                    <a:pt x="235524" y="302737"/>
                  </a:lnTo>
                  <a:lnTo>
                    <a:pt x="248415" y="315884"/>
                  </a:lnTo>
                  <a:lnTo>
                    <a:pt x="250766" y="319400"/>
                  </a:lnTo>
                  <a:lnTo>
                    <a:pt x="258217" y="324920"/>
                  </a:lnTo>
                  <a:lnTo>
                    <a:pt x="266365" y="329994"/>
                  </a:lnTo>
                  <a:lnTo>
                    <a:pt x="276526" y="343106"/>
                  </a:lnTo>
                  <a:lnTo>
                    <a:pt x="281155" y="349567"/>
                  </a:lnTo>
                  <a:lnTo>
                    <a:pt x="296664" y="363125"/>
                  </a:lnTo>
                  <a:lnTo>
                    <a:pt x="308253" y="380514"/>
                  </a:lnTo>
                  <a:lnTo>
                    <a:pt x="308801" y="382444"/>
                  </a:lnTo>
                  <a:lnTo>
                    <a:pt x="309770" y="383731"/>
                  </a:lnTo>
                  <a:lnTo>
                    <a:pt x="313420" y="386147"/>
                  </a:lnTo>
                  <a:lnTo>
                    <a:pt x="315333" y="391725"/>
                  </a:lnTo>
                  <a:lnTo>
                    <a:pt x="315339" y="384170"/>
                  </a:lnTo>
                  <a:lnTo>
                    <a:pt x="309897" y="369976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8" name="SMARTInkShape-Group65"/>
          <p:cNvGrpSpPr/>
          <p:nvPr/>
        </p:nvGrpSpPr>
        <p:grpSpPr>
          <a:xfrm>
            <a:off x="7394305" y="2609872"/>
            <a:ext cx="1423124" cy="753517"/>
            <a:chOff x="7394305" y="2609872"/>
            <a:chExt cx="1423124" cy="753517"/>
          </a:xfrm>
        </p:grpSpPr>
        <p:sp>
          <p:nvSpPr>
            <p:cNvPr id="74" name="SMARTInkShape-73"/>
            <p:cNvSpPr/>
            <p:nvPr>
              <p:custDataLst>
                <p:tags r:id="rId67"/>
              </p:custDataLst>
            </p:nvPr>
          </p:nvSpPr>
          <p:spPr>
            <a:xfrm>
              <a:off x="7394305" y="2609872"/>
              <a:ext cx="29753" cy="48963"/>
            </a:xfrm>
            <a:custGeom>
              <a:avLst/>
              <a:gdLst/>
              <a:ahLst/>
              <a:cxnLst/>
              <a:rect l="0" t="0" r="0" b="0"/>
              <a:pathLst>
                <a:path w="29753" h="48963">
                  <a:moveTo>
                    <a:pt x="29752" y="43521"/>
                  </a:moveTo>
                  <a:lnTo>
                    <a:pt x="29752" y="43521"/>
                  </a:lnTo>
                  <a:lnTo>
                    <a:pt x="29752" y="48958"/>
                  </a:lnTo>
                  <a:lnTo>
                    <a:pt x="26862" y="48962"/>
                  </a:lnTo>
                  <a:lnTo>
                    <a:pt x="23831" y="47350"/>
                  </a:lnTo>
                  <a:lnTo>
                    <a:pt x="11579" y="39325"/>
                  </a:lnTo>
                  <a:lnTo>
                    <a:pt x="546" y="25356"/>
                  </a:lnTo>
                  <a:lnTo>
                    <a:pt x="0" y="23549"/>
                  </a:lnTo>
                  <a:lnTo>
                    <a:pt x="241" y="21740"/>
                  </a:lnTo>
                  <a:lnTo>
                    <a:pt x="1858" y="16304"/>
                  </a:lnTo>
                  <a:lnTo>
                    <a:pt x="2403" y="9049"/>
                  </a:lnTo>
                  <a:lnTo>
                    <a:pt x="3054" y="7840"/>
                  </a:lnTo>
                  <a:lnTo>
                    <a:pt x="4091" y="7033"/>
                  </a:lnTo>
                  <a:lnTo>
                    <a:pt x="5388" y="6496"/>
                  </a:lnTo>
                  <a:lnTo>
                    <a:pt x="6252" y="5533"/>
                  </a:lnTo>
                  <a:lnTo>
                    <a:pt x="7914" y="230"/>
                  </a:lnTo>
                  <a:lnTo>
                    <a:pt x="12661" y="0"/>
                  </a:lnTo>
                  <a:lnTo>
                    <a:pt x="23481" y="10041"/>
                  </a:lnTo>
                  <a:lnTo>
                    <a:pt x="24751" y="18182"/>
                  </a:lnTo>
                  <a:lnTo>
                    <a:pt x="25813" y="19371"/>
                  </a:lnTo>
                  <a:lnTo>
                    <a:pt x="27127" y="20164"/>
                  </a:lnTo>
                  <a:lnTo>
                    <a:pt x="28002" y="21297"/>
                  </a:lnTo>
                  <a:lnTo>
                    <a:pt x="29522" y="26297"/>
                  </a:lnTo>
                  <a:lnTo>
                    <a:pt x="29752" y="38078"/>
                  </a:lnTo>
                  <a:lnTo>
                    <a:pt x="29752" y="32635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SMARTInkShape-74"/>
            <p:cNvSpPr/>
            <p:nvPr>
              <p:custDataLst>
                <p:tags r:id="rId68"/>
              </p:custDataLst>
            </p:nvPr>
          </p:nvSpPr>
          <p:spPr>
            <a:xfrm>
              <a:off x="7478486" y="2729593"/>
              <a:ext cx="111994" cy="293877"/>
            </a:xfrm>
            <a:custGeom>
              <a:avLst/>
              <a:gdLst/>
              <a:ahLst/>
              <a:cxnLst/>
              <a:rect l="0" t="0" r="0" b="0"/>
              <a:pathLst>
                <a:path w="111994" h="293877">
                  <a:moveTo>
                    <a:pt x="108857" y="0"/>
                  </a:moveTo>
                  <a:lnTo>
                    <a:pt x="108857" y="0"/>
                  </a:lnTo>
                  <a:lnTo>
                    <a:pt x="111747" y="2889"/>
                  </a:lnTo>
                  <a:lnTo>
                    <a:pt x="111993" y="4950"/>
                  </a:lnTo>
                  <a:lnTo>
                    <a:pt x="107480" y="23090"/>
                  </a:lnTo>
                  <a:lnTo>
                    <a:pt x="96238" y="49579"/>
                  </a:lnTo>
                  <a:lnTo>
                    <a:pt x="86004" y="73764"/>
                  </a:lnTo>
                  <a:lnTo>
                    <a:pt x="77157" y="97585"/>
                  </a:lnTo>
                  <a:lnTo>
                    <a:pt x="66874" y="123794"/>
                  </a:lnTo>
                  <a:lnTo>
                    <a:pt x="53278" y="150711"/>
                  </a:lnTo>
                  <a:lnTo>
                    <a:pt x="40648" y="177837"/>
                  </a:lnTo>
                  <a:lnTo>
                    <a:pt x="32135" y="205025"/>
                  </a:lnTo>
                  <a:lnTo>
                    <a:pt x="22893" y="229342"/>
                  </a:lnTo>
                  <a:lnTo>
                    <a:pt x="15384" y="251868"/>
                  </a:lnTo>
                  <a:lnTo>
                    <a:pt x="11478" y="276588"/>
                  </a:lnTo>
                  <a:lnTo>
                    <a:pt x="10886" y="293876"/>
                  </a:lnTo>
                  <a:lnTo>
                    <a:pt x="2206" y="271604"/>
                  </a:lnTo>
                  <a:lnTo>
                    <a:pt x="290" y="246575"/>
                  </a:lnTo>
                  <a:lnTo>
                    <a:pt x="0" y="234043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SMARTInkShape-75"/>
            <p:cNvSpPr/>
            <p:nvPr>
              <p:custDataLst>
                <p:tags r:id="rId69"/>
              </p:custDataLst>
            </p:nvPr>
          </p:nvSpPr>
          <p:spPr>
            <a:xfrm>
              <a:off x="7538357" y="2692316"/>
              <a:ext cx="117095" cy="146135"/>
            </a:xfrm>
            <a:custGeom>
              <a:avLst/>
              <a:gdLst/>
              <a:ahLst/>
              <a:cxnLst/>
              <a:rect l="0" t="0" r="0" b="0"/>
              <a:pathLst>
                <a:path w="117095" h="146135">
                  <a:moveTo>
                    <a:pt x="16329" y="10063"/>
                  </a:moveTo>
                  <a:lnTo>
                    <a:pt x="16329" y="10063"/>
                  </a:lnTo>
                  <a:lnTo>
                    <a:pt x="19218" y="7173"/>
                  </a:lnTo>
                  <a:lnTo>
                    <a:pt x="22250" y="5755"/>
                  </a:lnTo>
                  <a:lnTo>
                    <a:pt x="23905" y="5376"/>
                  </a:lnTo>
                  <a:lnTo>
                    <a:pt x="32699" y="411"/>
                  </a:lnTo>
                  <a:lnTo>
                    <a:pt x="34499" y="0"/>
                  </a:lnTo>
                  <a:lnTo>
                    <a:pt x="60706" y="4417"/>
                  </a:lnTo>
                  <a:lnTo>
                    <a:pt x="87189" y="15639"/>
                  </a:lnTo>
                  <a:lnTo>
                    <a:pt x="98731" y="22789"/>
                  </a:lnTo>
                  <a:lnTo>
                    <a:pt x="104916" y="28213"/>
                  </a:lnTo>
                  <a:lnTo>
                    <a:pt x="110579" y="39429"/>
                  </a:lnTo>
                  <a:lnTo>
                    <a:pt x="113565" y="51387"/>
                  </a:lnTo>
                  <a:lnTo>
                    <a:pt x="115768" y="64770"/>
                  </a:lnTo>
                  <a:lnTo>
                    <a:pt x="117094" y="68306"/>
                  </a:lnTo>
                  <a:lnTo>
                    <a:pt x="116952" y="75460"/>
                  </a:lnTo>
                  <a:lnTo>
                    <a:pt x="113798" y="100668"/>
                  </a:lnTo>
                  <a:lnTo>
                    <a:pt x="109985" y="109749"/>
                  </a:lnTo>
                  <a:lnTo>
                    <a:pt x="101510" y="120482"/>
                  </a:lnTo>
                  <a:lnTo>
                    <a:pt x="86020" y="131598"/>
                  </a:lnTo>
                  <a:lnTo>
                    <a:pt x="80363" y="133626"/>
                  </a:lnTo>
                  <a:lnTo>
                    <a:pt x="56169" y="139840"/>
                  </a:lnTo>
                  <a:lnTo>
                    <a:pt x="30838" y="141246"/>
                  </a:lnTo>
                  <a:lnTo>
                    <a:pt x="9390" y="145908"/>
                  </a:lnTo>
                  <a:lnTo>
                    <a:pt x="0" y="146134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SMARTInkShape-76"/>
            <p:cNvSpPr/>
            <p:nvPr>
              <p:custDataLst>
                <p:tags r:id="rId70"/>
              </p:custDataLst>
            </p:nvPr>
          </p:nvSpPr>
          <p:spPr>
            <a:xfrm>
              <a:off x="7679948" y="2746018"/>
              <a:ext cx="86915" cy="130212"/>
            </a:xfrm>
            <a:custGeom>
              <a:avLst/>
              <a:gdLst/>
              <a:ahLst/>
              <a:cxnLst/>
              <a:rect l="0" t="0" r="0" b="0"/>
              <a:pathLst>
                <a:path w="86915" h="130212">
                  <a:moveTo>
                    <a:pt x="21695" y="43446"/>
                  </a:moveTo>
                  <a:lnTo>
                    <a:pt x="21695" y="43446"/>
                  </a:lnTo>
                  <a:lnTo>
                    <a:pt x="21695" y="46336"/>
                  </a:lnTo>
                  <a:lnTo>
                    <a:pt x="23308" y="49367"/>
                  </a:lnTo>
                  <a:lnTo>
                    <a:pt x="24585" y="51022"/>
                  </a:lnTo>
                  <a:lnTo>
                    <a:pt x="26003" y="56086"/>
                  </a:lnTo>
                  <a:lnTo>
                    <a:pt x="26913" y="69193"/>
                  </a:lnTo>
                  <a:lnTo>
                    <a:pt x="22187" y="94266"/>
                  </a:lnTo>
                  <a:lnTo>
                    <a:pt x="21701" y="121367"/>
                  </a:lnTo>
                  <a:lnTo>
                    <a:pt x="23310" y="125047"/>
                  </a:lnTo>
                  <a:lnTo>
                    <a:pt x="24586" y="126876"/>
                  </a:lnTo>
                  <a:lnTo>
                    <a:pt x="27616" y="128907"/>
                  </a:lnTo>
                  <a:lnTo>
                    <a:pt x="32722" y="130050"/>
                  </a:lnTo>
                  <a:lnTo>
                    <a:pt x="34490" y="130211"/>
                  </a:lnTo>
                  <a:lnTo>
                    <a:pt x="52039" y="124970"/>
                  </a:lnTo>
                  <a:lnTo>
                    <a:pt x="61309" y="117652"/>
                  </a:lnTo>
                  <a:lnTo>
                    <a:pt x="69517" y="108170"/>
                  </a:lnTo>
                  <a:lnTo>
                    <a:pt x="84545" y="85252"/>
                  </a:lnTo>
                  <a:lnTo>
                    <a:pt x="86279" y="77874"/>
                  </a:lnTo>
                  <a:lnTo>
                    <a:pt x="86914" y="61344"/>
                  </a:lnTo>
                  <a:lnTo>
                    <a:pt x="84091" y="50631"/>
                  </a:lnTo>
                  <a:lnTo>
                    <a:pt x="69526" y="31815"/>
                  </a:lnTo>
                  <a:lnTo>
                    <a:pt x="53961" y="17508"/>
                  </a:lnTo>
                  <a:lnTo>
                    <a:pt x="28929" y="3607"/>
                  </a:lnTo>
                  <a:lnTo>
                    <a:pt x="15038" y="635"/>
                  </a:lnTo>
                  <a:lnTo>
                    <a:pt x="6760" y="0"/>
                  </a:lnTo>
                  <a:lnTo>
                    <a:pt x="2890" y="2821"/>
                  </a:lnTo>
                  <a:lnTo>
                    <a:pt x="1242" y="5837"/>
                  </a:lnTo>
                  <a:lnTo>
                    <a:pt x="0" y="15186"/>
                  </a:lnTo>
                  <a:lnTo>
                    <a:pt x="5367" y="21675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SMARTInkShape-77"/>
            <p:cNvSpPr/>
            <p:nvPr>
              <p:custDataLst>
                <p:tags r:id="rId71"/>
              </p:custDataLst>
            </p:nvPr>
          </p:nvSpPr>
          <p:spPr>
            <a:xfrm>
              <a:off x="7788728" y="2757033"/>
              <a:ext cx="92530" cy="157592"/>
            </a:xfrm>
            <a:custGeom>
              <a:avLst/>
              <a:gdLst/>
              <a:ahLst/>
              <a:cxnLst/>
              <a:rect l="0" t="0" r="0" b="0"/>
              <a:pathLst>
                <a:path w="92530" h="157592">
                  <a:moveTo>
                    <a:pt x="92529" y="26988"/>
                  </a:moveTo>
                  <a:lnTo>
                    <a:pt x="92529" y="26988"/>
                  </a:lnTo>
                  <a:lnTo>
                    <a:pt x="92529" y="22302"/>
                  </a:lnTo>
                  <a:lnTo>
                    <a:pt x="87311" y="16347"/>
                  </a:lnTo>
                  <a:lnTo>
                    <a:pt x="81644" y="16103"/>
                  </a:lnTo>
                  <a:lnTo>
                    <a:pt x="81644" y="12967"/>
                  </a:lnTo>
                  <a:lnTo>
                    <a:pt x="81644" y="14306"/>
                  </a:lnTo>
                  <a:lnTo>
                    <a:pt x="81644" y="10675"/>
                  </a:lnTo>
                  <a:lnTo>
                    <a:pt x="76957" y="5975"/>
                  </a:lnTo>
                  <a:lnTo>
                    <a:pt x="71581" y="5284"/>
                  </a:lnTo>
                  <a:lnTo>
                    <a:pt x="66575" y="1490"/>
                  </a:lnTo>
                  <a:lnTo>
                    <a:pt x="60874" y="0"/>
                  </a:lnTo>
                  <a:lnTo>
                    <a:pt x="45709" y="4726"/>
                  </a:lnTo>
                  <a:lnTo>
                    <a:pt x="39414" y="5676"/>
                  </a:lnTo>
                  <a:lnTo>
                    <a:pt x="22115" y="11928"/>
                  </a:lnTo>
                  <a:lnTo>
                    <a:pt x="11982" y="20545"/>
                  </a:lnTo>
                  <a:lnTo>
                    <a:pt x="11373" y="22713"/>
                  </a:lnTo>
                  <a:lnTo>
                    <a:pt x="10889" y="42248"/>
                  </a:lnTo>
                  <a:lnTo>
                    <a:pt x="25463" y="61011"/>
                  </a:lnTo>
                  <a:lnTo>
                    <a:pt x="50600" y="81438"/>
                  </a:lnTo>
                  <a:lnTo>
                    <a:pt x="64979" y="92304"/>
                  </a:lnTo>
                  <a:lnTo>
                    <a:pt x="73738" y="101375"/>
                  </a:lnTo>
                  <a:lnTo>
                    <a:pt x="77327" y="108631"/>
                  </a:lnTo>
                  <a:lnTo>
                    <a:pt x="80790" y="112999"/>
                  </a:lnTo>
                  <a:lnTo>
                    <a:pt x="80470" y="113962"/>
                  </a:lnTo>
                  <a:lnTo>
                    <a:pt x="77734" y="118207"/>
                  </a:lnTo>
                  <a:lnTo>
                    <a:pt x="76051" y="123295"/>
                  </a:lnTo>
                  <a:lnTo>
                    <a:pt x="73514" y="126840"/>
                  </a:lnTo>
                  <a:lnTo>
                    <a:pt x="56697" y="138873"/>
                  </a:lnTo>
                  <a:lnTo>
                    <a:pt x="31389" y="147966"/>
                  </a:lnTo>
                  <a:lnTo>
                    <a:pt x="11666" y="156948"/>
                  </a:lnTo>
                  <a:lnTo>
                    <a:pt x="1035" y="157591"/>
                  </a:lnTo>
                  <a:lnTo>
                    <a:pt x="690" y="156995"/>
                  </a:lnTo>
                  <a:lnTo>
                    <a:pt x="0" y="152174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SMARTInkShape-78"/>
            <p:cNvSpPr/>
            <p:nvPr>
              <p:custDataLst>
                <p:tags r:id="rId72"/>
              </p:custDataLst>
            </p:nvPr>
          </p:nvSpPr>
          <p:spPr>
            <a:xfrm>
              <a:off x="7897586" y="2849336"/>
              <a:ext cx="27215" cy="43544"/>
            </a:xfrm>
            <a:custGeom>
              <a:avLst/>
              <a:gdLst/>
              <a:ahLst/>
              <a:cxnLst/>
              <a:rect l="0" t="0" r="0" b="0"/>
              <a:pathLst>
                <a:path w="27215" h="43544">
                  <a:moveTo>
                    <a:pt x="27214" y="0"/>
                  </a:moveTo>
                  <a:lnTo>
                    <a:pt x="27214" y="0"/>
                  </a:lnTo>
                  <a:lnTo>
                    <a:pt x="27214" y="23594"/>
                  </a:lnTo>
                  <a:lnTo>
                    <a:pt x="22527" y="36269"/>
                  </a:lnTo>
                  <a:lnTo>
                    <a:pt x="17151" y="42625"/>
                  </a:lnTo>
                  <a:lnTo>
                    <a:pt x="15081" y="43135"/>
                  </a:lnTo>
                  <a:lnTo>
                    <a:pt x="0" y="43543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SMARTInkShape-79"/>
            <p:cNvSpPr/>
            <p:nvPr>
              <p:custDataLst>
                <p:tags r:id="rId73"/>
              </p:custDataLst>
            </p:nvPr>
          </p:nvSpPr>
          <p:spPr>
            <a:xfrm>
              <a:off x="7908472" y="2675164"/>
              <a:ext cx="16105" cy="54430"/>
            </a:xfrm>
            <a:custGeom>
              <a:avLst/>
              <a:gdLst/>
              <a:ahLst/>
              <a:cxnLst/>
              <a:rect l="0" t="0" r="0" b="0"/>
              <a:pathLst>
                <a:path w="16105" h="54430">
                  <a:moveTo>
                    <a:pt x="10885" y="0"/>
                  </a:moveTo>
                  <a:lnTo>
                    <a:pt x="10885" y="0"/>
                  </a:lnTo>
                  <a:lnTo>
                    <a:pt x="13775" y="2890"/>
                  </a:lnTo>
                  <a:lnTo>
                    <a:pt x="15194" y="5921"/>
                  </a:lnTo>
                  <a:lnTo>
                    <a:pt x="16104" y="15684"/>
                  </a:lnTo>
                  <a:lnTo>
                    <a:pt x="13372" y="25747"/>
                  </a:lnTo>
                  <a:lnTo>
                    <a:pt x="0" y="54429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SMARTInkShape-80"/>
            <p:cNvSpPr/>
            <p:nvPr>
              <p:custDataLst>
                <p:tags r:id="rId74"/>
              </p:custDataLst>
            </p:nvPr>
          </p:nvSpPr>
          <p:spPr>
            <a:xfrm>
              <a:off x="8001095" y="2729593"/>
              <a:ext cx="59778" cy="195944"/>
            </a:xfrm>
            <a:custGeom>
              <a:avLst/>
              <a:gdLst/>
              <a:ahLst/>
              <a:cxnLst/>
              <a:rect l="0" t="0" r="0" b="0"/>
              <a:pathLst>
                <a:path w="59778" h="195944">
                  <a:moveTo>
                    <a:pt x="59777" y="0"/>
                  </a:moveTo>
                  <a:lnTo>
                    <a:pt x="59777" y="0"/>
                  </a:lnTo>
                  <a:lnTo>
                    <a:pt x="59777" y="10465"/>
                  </a:lnTo>
                  <a:lnTo>
                    <a:pt x="58163" y="15335"/>
                  </a:lnTo>
                  <a:lnTo>
                    <a:pt x="44093" y="41232"/>
                  </a:lnTo>
                  <a:lnTo>
                    <a:pt x="31274" y="65727"/>
                  </a:lnTo>
                  <a:lnTo>
                    <a:pt x="20683" y="87167"/>
                  </a:lnTo>
                  <a:lnTo>
                    <a:pt x="12767" y="112614"/>
                  </a:lnTo>
                  <a:lnTo>
                    <a:pt x="5380" y="135738"/>
                  </a:lnTo>
                  <a:lnTo>
                    <a:pt x="987" y="157777"/>
                  </a:lnTo>
                  <a:lnTo>
                    <a:pt x="0" y="182918"/>
                  </a:lnTo>
                  <a:lnTo>
                    <a:pt x="1560" y="188743"/>
                  </a:lnTo>
                  <a:lnTo>
                    <a:pt x="5348" y="195943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SMARTInkShape-81"/>
            <p:cNvSpPr/>
            <p:nvPr>
              <p:custDataLst>
                <p:tags r:id="rId75"/>
              </p:custDataLst>
            </p:nvPr>
          </p:nvSpPr>
          <p:spPr>
            <a:xfrm>
              <a:off x="7984672" y="2833007"/>
              <a:ext cx="76201" cy="16033"/>
            </a:xfrm>
            <a:custGeom>
              <a:avLst/>
              <a:gdLst/>
              <a:ahLst/>
              <a:cxnLst/>
              <a:rect l="0" t="0" r="0" b="0"/>
              <a:pathLst>
                <a:path w="76201" h="16033">
                  <a:moveTo>
                    <a:pt x="0" y="0"/>
                  </a:moveTo>
                  <a:lnTo>
                    <a:pt x="0" y="0"/>
                  </a:lnTo>
                  <a:lnTo>
                    <a:pt x="18171" y="0"/>
                  </a:lnTo>
                  <a:lnTo>
                    <a:pt x="42580" y="8108"/>
                  </a:lnTo>
                  <a:lnTo>
                    <a:pt x="52670" y="14078"/>
                  </a:lnTo>
                  <a:lnTo>
                    <a:pt x="66299" y="16032"/>
                  </a:lnTo>
                  <a:lnTo>
                    <a:pt x="70388" y="14584"/>
                  </a:lnTo>
                  <a:lnTo>
                    <a:pt x="76200" y="10886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SMARTInkShape-82"/>
            <p:cNvSpPr/>
            <p:nvPr>
              <p:custDataLst>
                <p:tags r:id="rId76"/>
              </p:custDataLst>
            </p:nvPr>
          </p:nvSpPr>
          <p:spPr>
            <a:xfrm>
              <a:off x="8126186" y="2751364"/>
              <a:ext cx="32658" cy="54430"/>
            </a:xfrm>
            <a:custGeom>
              <a:avLst/>
              <a:gdLst/>
              <a:ahLst/>
              <a:cxnLst/>
              <a:rect l="0" t="0" r="0" b="0"/>
              <a:pathLst>
                <a:path w="32658" h="54430">
                  <a:moveTo>
                    <a:pt x="32657" y="0"/>
                  </a:moveTo>
                  <a:lnTo>
                    <a:pt x="32657" y="0"/>
                  </a:lnTo>
                  <a:lnTo>
                    <a:pt x="29521" y="0"/>
                  </a:lnTo>
                  <a:lnTo>
                    <a:pt x="30860" y="0"/>
                  </a:lnTo>
                  <a:lnTo>
                    <a:pt x="31459" y="605"/>
                  </a:lnTo>
                  <a:lnTo>
                    <a:pt x="32125" y="2890"/>
                  </a:lnTo>
                  <a:lnTo>
                    <a:pt x="32499" y="7576"/>
                  </a:lnTo>
                  <a:lnTo>
                    <a:pt x="21624" y="32811"/>
                  </a:lnTo>
                  <a:lnTo>
                    <a:pt x="14485" y="44313"/>
                  </a:lnTo>
                  <a:lnTo>
                    <a:pt x="0" y="54429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SMARTInkShape-83"/>
            <p:cNvSpPr/>
            <p:nvPr>
              <p:custDataLst>
                <p:tags r:id="rId77"/>
              </p:custDataLst>
            </p:nvPr>
          </p:nvSpPr>
          <p:spPr>
            <a:xfrm>
              <a:off x="8126186" y="2914650"/>
              <a:ext cx="10642" cy="65306"/>
            </a:xfrm>
            <a:custGeom>
              <a:avLst/>
              <a:gdLst/>
              <a:ahLst/>
              <a:cxnLst/>
              <a:rect l="0" t="0" r="0" b="0"/>
              <a:pathLst>
                <a:path w="10642" h="65306">
                  <a:moveTo>
                    <a:pt x="0" y="0"/>
                  </a:moveTo>
                  <a:lnTo>
                    <a:pt x="0" y="0"/>
                  </a:lnTo>
                  <a:lnTo>
                    <a:pt x="2889" y="2889"/>
                  </a:lnTo>
                  <a:lnTo>
                    <a:pt x="4308" y="7533"/>
                  </a:lnTo>
                  <a:lnTo>
                    <a:pt x="6719" y="16948"/>
                  </a:lnTo>
                  <a:lnTo>
                    <a:pt x="9651" y="27398"/>
                  </a:lnTo>
                  <a:lnTo>
                    <a:pt x="10641" y="38876"/>
                  </a:lnTo>
                  <a:lnTo>
                    <a:pt x="5660" y="61435"/>
                  </a:lnTo>
                  <a:lnTo>
                    <a:pt x="4983" y="62728"/>
                  </a:lnTo>
                  <a:lnTo>
                    <a:pt x="3926" y="63590"/>
                  </a:lnTo>
                  <a:lnTo>
                    <a:pt x="20" y="65305"/>
                  </a:lnTo>
                  <a:lnTo>
                    <a:pt x="5442" y="54429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SMARTInkShape-84"/>
            <p:cNvSpPr/>
            <p:nvPr>
              <p:custDataLst>
                <p:tags r:id="rId78"/>
              </p:custDataLst>
            </p:nvPr>
          </p:nvSpPr>
          <p:spPr>
            <a:xfrm>
              <a:off x="8235043" y="2876550"/>
              <a:ext cx="48986" cy="87010"/>
            </a:xfrm>
            <a:custGeom>
              <a:avLst/>
              <a:gdLst/>
              <a:ahLst/>
              <a:cxnLst/>
              <a:rect l="0" t="0" r="0" b="0"/>
              <a:pathLst>
                <a:path w="48986" h="87010">
                  <a:moveTo>
                    <a:pt x="0" y="0"/>
                  </a:moveTo>
                  <a:lnTo>
                    <a:pt x="0" y="0"/>
                  </a:lnTo>
                  <a:lnTo>
                    <a:pt x="2890" y="2889"/>
                  </a:lnTo>
                  <a:lnTo>
                    <a:pt x="5921" y="4308"/>
                  </a:lnTo>
                  <a:lnTo>
                    <a:pt x="7576" y="4686"/>
                  </a:lnTo>
                  <a:lnTo>
                    <a:pt x="8679" y="5543"/>
                  </a:lnTo>
                  <a:lnTo>
                    <a:pt x="9905" y="8108"/>
                  </a:lnTo>
                  <a:lnTo>
                    <a:pt x="10875" y="33145"/>
                  </a:lnTo>
                  <a:lnTo>
                    <a:pt x="10280" y="56161"/>
                  </a:lnTo>
                  <a:lnTo>
                    <a:pt x="6577" y="66552"/>
                  </a:lnTo>
                  <a:lnTo>
                    <a:pt x="5509" y="80322"/>
                  </a:lnTo>
                  <a:lnTo>
                    <a:pt x="10134" y="86213"/>
                  </a:lnTo>
                  <a:lnTo>
                    <a:pt x="12164" y="86698"/>
                  </a:lnTo>
                  <a:lnTo>
                    <a:pt x="18396" y="87009"/>
                  </a:lnTo>
                  <a:lnTo>
                    <a:pt x="21884" y="85439"/>
                  </a:lnTo>
                  <a:lnTo>
                    <a:pt x="48985" y="65314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SMARTInkShape-85"/>
            <p:cNvSpPr/>
            <p:nvPr>
              <p:custDataLst>
                <p:tags r:id="rId79"/>
              </p:custDataLst>
            </p:nvPr>
          </p:nvSpPr>
          <p:spPr>
            <a:xfrm>
              <a:off x="8322128" y="2790865"/>
              <a:ext cx="185059" cy="183657"/>
            </a:xfrm>
            <a:custGeom>
              <a:avLst/>
              <a:gdLst/>
              <a:ahLst/>
              <a:cxnLst/>
              <a:rect l="0" t="0" r="0" b="0"/>
              <a:pathLst>
                <a:path w="185059" h="183657">
                  <a:moveTo>
                    <a:pt x="0" y="129228"/>
                  </a:moveTo>
                  <a:lnTo>
                    <a:pt x="0" y="129228"/>
                  </a:lnTo>
                  <a:lnTo>
                    <a:pt x="605" y="153089"/>
                  </a:lnTo>
                  <a:lnTo>
                    <a:pt x="4347" y="163176"/>
                  </a:lnTo>
                  <a:lnTo>
                    <a:pt x="12795" y="174277"/>
                  </a:lnTo>
                  <a:lnTo>
                    <a:pt x="16371" y="176464"/>
                  </a:lnTo>
                  <a:lnTo>
                    <a:pt x="23397" y="177695"/>
                  </a:lnTo>
                  <a:lnTo>
                    <a:pt x="29751" y="177378"/>
                  </a:lnTo>
                  <a:lnTo>
                    <a:pt x="47267" y="170608"/>
                  </a:lnTo>
                  <a:lnTo>
                    <a:pt x="68552" y="154306"/>
                  </a:lnTo>
                  <a:lnTo>
                    <a:pt x="93941" y="132083"/>
                  </a:lnTo>
                  <a:lnTo>
                    <a:pt x="117040" y="105398"/>
                  </a:lnTo>
                  <a:lnTo>
                    <a:pt x="128552" y="90518"/>
                  </a:lnTo>
                  <a:lnTo>
                    <a:pt x="132730" y="79971"/>
                  </a:lnTo>
                  <a:lnTo>
                    <a:pt x="139373" y="56733"/>
                  </a:lnTo>
                  <a:lnTo>
                    <a:pt x="141233" y="33917"/>
                  </a:lnTo>
                  <a:lnTo>
                    <a:pt x="138542" y="22436"/>
                  </a:lnTo>
                  <a:lnTo>
                    <a:pt x="133915" y="11374"/>
                  </a:lnTo>
                  <a:lnTo>
                    <a:pt x="128864" y="5688"/>
                  </a:lnTo>
                  <a:lnTo>
                    <a:pt x="122588" y="1750"/>
                  </a:lnTo>
                  <a:lnTo>
                    <a:pt x="115766" y="0"/>
                  </a:lnTo>
                  <a:lnTo>
                    <a:pt x="108703" y="834"/>
                  </a:lnTo>
                  <a:lnTo>
                    <a:pt x="83449" y="11430"/>
                  </a:lnTo>
                  <a:lnTo>
                    <a:pt x="69680" y="22560"/>
                  </a:lnTo>
                  <a:lnTo>
                    <a:pt x="59889" y="37348"/>
                  </a:lnTo>
                  <a:lnTo>
                    <a:pt x="51767" y="58599"/>
                  </a:lnTo>
                  <a:lnTo>
                    <a:pt x="49352" y="85702"/>
                  </a:lnTo>
                  <a:lnTo>
                    <a:pt x="49094" y="102018"/>
                  </a:lnTo>
                  <a:lnTo>
                    <a:pt x="52260" y="111289"/>
                  </a:lnTo>
                  <a:lnTo>
                    <a:pt x="68165" y="135175"/>
                  </a:lnTo>
                  <a:lnTo>
                    <a:pt x="83092" y="150544"/>
                  </a:lnTo>
                  <a:lnTo>
                    <a:pt x="101963" y="161817"/>
                  </a:lnTo>
                  <a:lnTo>
                    <a:pt x="124899" y="169464"/>
                  </a:lnTo>
                  <a:lnTo>
                    <a:pt x="149791" y="179375"/>
                  </a:lnTo>
                  <a:lnTo>
                    <a:pt x="173350" y="183093"/>
                  </a:lnTo>
                  <a:lnTo>
                    <a:pt x="185058" y="183656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SMARTInkShape-86"/>
            <p:cNvSpPr/>
            <p:nvPr>
              <p:custDataLst>
                <p:tags r:id="rId80"/>
              </p:custDataLst>
            </p:nvPr>
          </p:nvSpPr>
          <p:spPr>
            <a:xfrm>
              <a:off x="8169757" y="3072854"/>
              <a:ext cx="647672" cy="290535"/>
            </a:xfrm>
            <a:custGeom>
              <a:avLst/>
              <a:gdLst/>
              <a:ahLst/>
              <a:cxnLst/>
              <a:rect l="0" t="0" r="0" b="0"/>
              <a:pathLst>
                <a:path w="647672" h="290535">
                  <a:moveTo>
                    <a:pt x="103386" y="233682"/>
                  </a:moveTo>
                  <a:lnTo>
                    <a:pt x="103386" y="233682"/>
                  </a:lnTo>
                  <a:lnTo>
                    <a:pt x="106276" y="233682"/>
                  </a:lnTo>
                  <a:lnTo>
                    <a:pt x="109307" y="230456"/>
                  </a:lnTo>
                  <a:lnTo>
                    <a:pt x="116181" y="218530"/>
                  </a:lnTo>
                  <a:lnTo>
                    <a:pt x="122293" y="197340"/>
                  </a:lnTo>
                  <a:lnTo>
                    <a:pt x="122272" y="188502"/>
                  </a:lnTo>
                  <a:lnTo>
                    <a:pt x="119446" y="163314"/>
                  </a:lnTo>
                  <a:lnTo>
                    <a:pt x="112182" y="143257"/>
                  </a:lnTo>
                  <a:lnTo>
                    <a:pt x="106933" y="135057"/>
                  </a:lnTo>
                  <a:lnTo>
                    <a:pt x="95769" y="128797"/>
                  </a:lnTo>
                  <a:lnTo>
                    <a:pt x="83859" y="126002"/>
                  </a:lnTo>
                  <a:lnTo>
                    <a:pt x="76363" y="126961"/>
                  </a:lnTo>
                  <a:lnTo>
                    <a:pt x="57449" y="134782"/>
                  </a:lnTo>
                  <a:lnTo>
                    <a:pt x="31321" y="154090"/>
                  </a:lnTo>
                  <a:lnTo>
                    <a:pt x="18013" y="168414"/>
                  </a:lnTo>
                  <a:lnTo>
                    <a:pt x="3701" y="193770"/>
                  </a:lnTo>
                  <a:lnTo>
                    <a:pt x="709" y="207678"/>
                  </a:lnTo>
                  <a:lnTo>
                    <a:pt x="0" y="221626"/>
                  </a:lnTo>
                  <a:lnTo>
                    <a:pt x="2870" y="225339"/>
                  </a:lnTo>
                  <a:lnTo>
                    <a:pt x="5896" y="226950"/>
                  </a:lnTo>
                  <a:lnTo>
                    <a:pt x="7550" y="227379"/>
                  </a:lnTo>
                  <a:lnTo>
                    <a:pt x="9257" y="227061"/>
                  </a:lnTo>
                  <a:lnTo>
                    <a:pt x="15154" y="224328"/>
                  </a:lnTo>
                  <a:lnTo>
                    <a:pt x="24898" y="222041"/>
                  </a:lnTo>
                  <a:lnTo>
                    <a:pt x="50937" y="208009"/>
                  </a:lnTo>
                  <a:lnTo>
                    <a:pt x="77443" y="189351"/>
                  </a:lnTo>
                  <a:lnTo>
                    <a:pt x="92393" y="182390"/>
                  </a:lnTo>
                  <a:lnTo>
                    <a:pt x="117179" y="165466"/>
                  </a:lnTo>
                  <a:lnTo>
                    <a:pt x="123987" y="163259"/>
                  </a:lnTo>
                  <a:lnTo>
                    <a:pt x="124377" y="163753"/>
                  </a:lnTo>
                  <a:lnTo>
                    <a:pt x="125003" y="168889"/>
                  </a:lnTo>
                  <a:lnTo>
                    <a:pt x="124533" y="182458"/>
                  </a:lnTo>
                  <a:lnTo>
                    <a:pt x="116477" y="208451"/>
                  </a:lnTo>
                  <a:lnTo>
                    <a:pt x="110725" y="234953"/>
                  </a:lnTo>
                  <a:lnTo>
                    <a:pt x="109671" y="242512"/>
                  </a:lnTo>
                  <a:lnTo>
                    <a:pt x="110816" y="248291"/>
                  </a:lnTo>
                  <a:lnTo>
                    <a:pt x="113247" y="254944"/>
                  </a:lnTo>
                  <a:lnTo>
                    <a:pt x="113589" y="256928"/>
                  </a:lnTo>
                  <a:lnTo>
                    <a:pt x="114421" y="258250"/>
                  </a:lnTo>
                  <a:lnTo>
                    <a:pt x="115581" y="259132"/>
                  </a:lnTo>
                  <a:lnTo>
                    <a:pt x="118482" y="260112"/>
                  </a:lnTo>
                  <a:lnTo>
                    <a:pt x="121787" y="260548"/>
                  </a:lnTo>
                  <a:lnTo>
                    <a:pt x="133182" y="256482"/>
                  </a:lnTo>
                  <a:lnTo>
                    <a:pt x="153548" y="245203"/>
                  </a:lnTo>
                  <a:lnTo>
                    <a:pt x="177046" y="222163"/>
                  </a:lnTo>
                  <a:lnTo>
                    <a:pt x="200856" y="200900"/>
                  </a:lnTo>
                  <a:lnTo>
                    <a:pt x="222425" y="175488"/>
                  </a:lnTo>
                  <a:lnTo>
                    <a:pt x="238960" y="152370"/>
                  </a:lnTo>
                  <a:lnTo>
                    <a:pt x="253874" y="127443"/>
                  </a:lnTo>
                  <a:lnTo>
                    <a:pt x="261939" y="106383"/>
                  </a:lnTo>
                  <a:lnTo>
                    <a:pt x="270082" y="81939"/>
                  </a:lnTo>
                  <a:lnTo>
                    <a:pt x="275901" y="59640"/>
                  </a:lnTo>
                  <a:lnTo>
                    <a:pt x="277231" y="34875"/>
                  </a:lnTo>
                  <a:lnTo>
                    <a:pt x="277529" y="10330"/>
                  </a:lnTo>
                  <a:lnTo>
                    <a:pt x="275932" y="5802"/>
                  </a:lnTo>
                  <a:lnTo>
                    <a:pt x="272869" y="856"/>
                  </a:lnTo>
                  <a:lnTo>
                    <a:pt x="270837" y="180"/>
                  </a:lnTo>
                  <a:lnTo>
                    <a:pt x="269449" y="0"/>
                  </a:lnTo>
                  <a:lnTo>
                    <a:pt x="267918" y="1089"/>
                  </a:lnTo>
                  <a:lnTo>
                    <a:pt x="259339" y="14822"/>
                  </a:lnTo>
                  <a:lnTo>
                    <a:pt x="248721" y="41530"/>
                  </a:lnTo>
                  <a:lnTo>
                    <a:pt x="238977" y="66076"/>
                  </a:lnTo>
                  <a:lnTo>
                    <a:pt x="230041" y="90888"/>
                  </a:lnTo>
                  <a:lnTo>
                    <a:pt x="221952" y="116785"/>
                  </a:lnTo>
                  <a:lnTo>
                    <a:pt x="215953" y="136370"/>
                  </a:lnTo>
                  <a:lnTo>
                    <a:pt x="211272" y="155154"/>
                  </a:lnTo>
                  <a:lnTo>
                    <a:pt x="207175" y="173582"/>
                  </a:lnTo>
                  <a:lnTo>
                    <a:pt x="203338" y="192457"/>
                  </a:lnTo>
                  <a:lnTo>
                    <a:pt x="199617" y="212940"/>
                  </a:lnTo>
                  <a:lnTo>
                    <a:pt x="197011" y="239094"/>
                  </a:lnTo>
                  <a:lnTo>
                    <a:pt x="199872" y="264048"/>
                  </a:lnTo>
                  <a:lnTo>
                    <a:pt x="200697" y="270965"/>
                  </a:lnTo>
                  <a:lnTo>
                    <a:pt x="204288" y="277668"/>
                  </a:lnTo>
                  <a:lnTo>
                    <a:pt x="209313" y="283469"/>
                  </a:lnTo>
                  <a:lnTo>
                    <a:pt x="222242" y="290389"/>
                  </a:lnTo>
                  <a:lnTo>
                    <a:pt x="228984" y="290534"/>
                  </a:lnTo>
                  <a:lnTo>
                    <a:pt x="232475" y="289726"/>
                  </a:lnTo>
                  <a:lnTo>
                    <a:pt x="243167" y="282810"/>
                  </a:lnTo>
                  <a:lnTo>
                    <a:pt x="267754" y="259674"/>
                  </a:lnTo>
                  <a:lnTo>
                    <a:pt x="289720" y="233521"/>
                  </a:lnTo>
                  <a:lnTo>
                    <a:pt x="310876" y="209582"/>
                  </a:lnTo>
                  <a:lnTo>
                    <a:pt x="322523" y="182672"/>
                  </a:lnTo>
                  <a:lnTo>
                    <a:pt x="329490" y="170611"/>
                  </a:lnTo>
                  <a:lnTo>
                    <a:pt x="331888" y="153379"/>
                  </a:lnTo>
                  <a:lnTo>
                    <a:pt x="331957" y="155325"/>
                  </a:lnTo>
                  <a:lnTo>
                    <a:pt x="331362" y="156044"/>
                  </a:lnTo>
                  <a:lnTo>
                    <a:pt x="329089" y="156843"/>
                  </a:lnTo>
                  <a:lnTo>
                    <a:pt x="328240" y="158265"/>
                  </a:lnTo>
                  <a:lnTo>
                    <a:pt x="325836" y="166046"/>
                  </a:lnTo>
                  <a:lnTo>
                    <a:pt x="319211" y="176617"/>
                  </a:lnTo>
                  <a:lnTo>
                    <a:pt x="311625" y="202369"/>
                  </a:lnTo>
                  <a:lnTo>
                    <a:pt x="300388" y="228960"/>
                  </a:lnTo>
                  <a:lnTo>
                    <a:pt x="299642" y="235172"/>
                  </a:lnTo>
                  <a:lnTo>
                    <a:pt x="301081" y="238980"/>
                  </a:lnTo>
                  <a:lnTo>
                    <a:pt x="304043" y="243464"/>
                  </a:lnTo>
                  <a:lnTo>
                    <a:pt x="306061" y="244077"/>
                  </a:lnTo>
                  <a:lnTo>
                    <a:pt x="307445" y="244240"/>
                  </a:lnTo>
                  <a:lnTo>
                    <a:pt x="310597" y="242810"/>
                  </a:lnTo>
                  <a:lnTo>
                    <a:pt x="337581" y="217166"/>
                  </a:lnTo>
                  <a:lnTo>
                    <a:pt x="361909" y="191258"/>
                  </a:lnTo>
                  <a:lnTo>
                    <a:pt x="383989" y="164894"/>
                  </a:lnTo>
                  <a:lnTo>
                    <a:pt x="390702" y="153971"/>
                  </a:lnTo>
                  <a:lnTo>
                    <a:pt x="391692" y="153327"/>
                  </a:lnTo>
                  <a:lnTo>
                    <a:pt x="397046" y="152089"/>
                  </a:lnTo>
                  <a:lnTo>
                    <a:pt x="393509" y="160739"/>
                  </a:lnTo>
                  <a:lnTo>
                    <a:pt x="387645" y="184780"/>
                  </a:lnTo>
                  <a:lnTo>
                    <a:pt x="386522" y="209700"/>
                  </a:lnTo>
                  <a:lnTo>
                    <a:pt x="387034" y="234488"/>
                  </a:lnTo>
                  <a:lnTo>
                    <a:pt x="390764" y="245478"/>
                  </a:lnTo>
                  <a:lnTo>
                    <a:pt x="393992" y="250617"/>
                  </a:lnTo>
                  <a:lnTo>
                    <a:pt x="402099" y="256909"/>
                  </a:lnTo>
                  <a:lnTo>
                    <a:pt x="415674" y="263849"/>
                  </a:lnTo>
                  <a:lnTo>
                    <a:pt x="440976" y="269256"/>
                  </a:lnTo>
                  <a:lnTo>
                    <a:pt x="463468" y="263953"/>
                  </a:lnTo>
                  <a:lnTo>
                    <a:pt x="489941" y="249457"/>
                  </a:lnTo>
                  <a:lnTo>
                    <a:pt x="516453" y="231795"/>
                  </a:lnTo>
                  <a:lnTo>
                    <a:pt x="539573" y="207936"/>
                  </a:lnTo>
                  <a:lnTo>
                    <a:pt x="554287" y="183755"/>
                  </a:lnTo>
                  <a:lnTo>
                    <a:pt x="563498" y="161098"/>
                  </a:lnTo>
                  <a:lnTo>
                    <a:pt x="565695" y="138359"/>
                  </a:lnTo>
                  <a:lnTo>
                    <a:pt x="561313" y="118716"/>
                  </a:lnTo>
                  <a:lnTo>
                    <a:pt x="559861" y="116519"/>
                  </a:lnTo>
                  <a:lnTo>
                    <a:pt x="555023" y="112465"/>
                  </a:lnTo>
                  <a:lnTo>
                    <a:pt x="550453" y="110260"/>
                  </a:lnTo>
                  <a:lnTo>
                    <a:pt x="548388" y="109672"/>
                  </a:lnTo>
                  <a:lnTo>
                    <a:pt x="542868" y="110631"/>
                  </a:lnTo>
                  <a:lnTo>
                    <a:pt x="532960" y="112959"/>
                  </a:lnTo>
                  <a:lnTo>
                    <a:pt x="529469" y="113286"/>
                  </a:lnTo>
                  <a:lnTo>
                    <a:pt x="522364" y="116874"/>
                  </a:lnTo>
                  <a:lnTo>
                    <a:pt x="497079" y="139511"/>
                  </a:lnTo>
                  <a:lnTo>
                    <a:pt x="489087" y="153165"/>
                  </a:lnTo>
                  <a:lnTo>
                    <a:pt x="485779" y="165812"/>
                  </a:lnTo>
                  <a:lnTo>
                    <a:pt x="484661" y="188402"/>
                  </a:lnTo>
                  <a:lnTo>
                    <a:pt x="486053" y="207379"/>
                  </a:lnTo>
                  <a:lnTo>
                    <a:pt x="491935" y="223066"/>
                  </a:lnTo>
                  <a:lnTo>
                    <a:pt x="504759" y="244621"/>
                  </a:lnTo>
                  <a:lnTo>
                    <a:pt x="513398" y="252252"/>
                  </a:lnTo>
                  <a:lnTo>
                    <a:pt x="536616" y="264967"/>
                  </a:lnTo>
                  <a:lnTo>
                    <a:pt x="557382" y="272652"/>
                  </a:lnTo>
                  <a:lnTo>
                    <a:pt x="581744" y="278759"/>
                  </a:lnTo>
                  <a:lnTo>
                    <a:pt x="605224" y="278620"/>
                  </a:lnTo>
                  <a:lnTo>
                    <a:pt x="630391" y="274749"/>
                  </a:lnTo>
                  <a:lnTo>
                    <a:pt x="647671" y="271782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9" name="SMARTInkShape-87"/>
          <p:cNvSpPr/>
          <p:nvPr>
            <p:custDataLst>
              <p:tags r:id="rId6"/>
            </p:custDataLst>
          </p:nvPr>
        </p:nvSpPr>
        <p:spPr>
          <a:xfrm>
            <a:off x="8061123" y="3148693"/>
            <a:ext cx="184682" cy="193264"/>
          </a:xfrm>
          <a:custGeom>
            <a:avLst/>
            <a:gdLst/>
            <a:ahLst/>
            <a:cxnLst/>
            <a:rect l="0" t="0" r="0" b="0"/>
            <a:pathLst>
              <a:path w="184682" h="193264">
                <a:moveTo>
                  <a:pt x="21520" y="48986"/>
                </a:moveTo>
                <a:lnTo>
                  <a:pt x="21520" y="48986"/>
                </a:lnTo>
                <a:lnTo>
                  <a:pt x="19907" y="75371"/>
                </a:lnTo>
                <a:lnTo>
                  <a:pt x="12236" y="99565"/>
                </a:lnTo>
                <a:lnTo>
                  <a:pt x="6763" y="120057"/>
                </a:lnTo>
                <a:lnTo>
                  <a:pt x="1658" y="146998"/>
                </a:lnTo>
                <a:lnTo>
                  <a:pt x="0" y="168398"/>
                </a:lnTo>
                <a:lnTo>
                  <a:pt x="1473" y="173218"/>
                </a:lnTo>
                <a:lnTo>
                  <a:pt x="9660" y="188612"/>
                </a:lnTo>
                <a:lnTo>
                  <a:pt x="16124" y="192830"/>
                </a:lnTo>
                <a:lnTo>
                  <a:pt x="18527" y="193263"/>
                </a:lnTo>
                <a:lnTo>
                  <a:pt x="20734" y="192946"/>
                </a:lnTo>
                <a:lnTo>
                  <a:pt x="31512" y="188094"/>
                </a:lnTo>
                <a:lnTo>
                  <a:pt x="56389" y="169308"/>
                </a:lnTo>
                <a:lnTo>
                  <a:pt x="69070" y="160519"/>
                </a:lnTo>
                <a:lnTo>
                  <a:pt x="91993" y="135166"/>
                </a:lnTo>
                <a:lnTo>
                  <a:pt x="113993" y="109753"/>
                </a:lnTo>
                <a:lnTo>
                  <a:pt x="135808" y="86658"/>
                </a:lnTo>
                <a:lnTo>
                  <a:pt x="155977" y="62654"/>
                </a:lnTo>
                <a:lnTo>
                  <a:pt x="174917" y="37750"/>
                </a:lnTo>
                <a:lnTo>
                  <a:pt x="182673" y="19485"/>
                </a:lnTo>
                <a:lnTo>
                  <a:pt x="184681" y="2016"/>
                </a:lnTo>
                <a:lnTo>
                  <a:pt x="184118" y="1344"/>
                </a:lnTo>
                <a:lnTo>
                  <a:pt x="179363" y="0"/>
                </a:lnTo>
              </a:path>
            </a:pathLst>
          </a:cu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6" name="SMARTInkShape-Group68"/>
          <p:cNvGrpSpPr/>
          <p:nvPr/>
        </p:nvGrpSpPr>
        <p:grpSpPr>
          <a:xfrm>
            <a:off x="2394857" y="1325336"/>
            <a:ext cx="223158" cy="835454"/>
            <a:chOff x="2394857" y="1325336"/>
            <a:chExt cx="223158" cy="835454"/>
          </a:xfrm>
        </p:grpSpPr>
        <p:sp>
          <p:nvSpPr>
            <p:cNvPr id="91" name="SMARTInkShape-89"/>
            <p:cNvSpPr/>
            <p:nvPr>
              <p:custDataLst>
                <p:tags r:id="rId62"/>
              </p:custDataLst>
            </p:nvPr>
          </p:nvSpPr>
          <p:spPr>
            <a:xfrm>
              <a:off x="2411186" y="1325336"/>
              <a:ext cx="87086" cy="288472"/>
            </a:xfrm>
            <a:custGeom>
              <a:avLst/>
              <a:gdLst/>
              <a:ahLst/>
              <a:cxnLst/>
              <a:rect l="0" t="0" r="0" b="0"/>
              <a:pathLst>
                <a:path w="87086" h="288472">
                  <a:moveTo>
                    <a:pt x="0" y="0"/>
                  </a:moveTo>
                  <a:lnTo>
                    <a:pt x="0" y="0"/>
                  </a:lnTo>
                  <a:lnTo>
                    <a:pt x="4686" y="0"/>
                  </a:lnTo>
                  <a:lnTo>
                    <a:pt x="4938" y="604"/>
                  </a:lnTo>
                  <a:lnTo>
                    <a:pt x="5218" y="2889"/>
                  </a:lnTo>
                  <a:lnTo>
                    <a:pt x="5898" y="3740"/>
                  </a:lnTo>
                  <a:lnTo>
                    <a:pt x="8266" y="4686"/>
                  </a:lnTo>
                  <a:lnTo>
                    <a:pt x="9139" y="5543"/>
                  </a:lnTo>
                  <a:lnTo>
                    <a:pt x="12153" y="11264"/>
                  </a:lnTo>
                  <a:lnTo>
                    <a:pt x="23660" y="23608"/>
                  </a:lnTo>
                  <a:lnTo>
                    <a:pt x="25634" y="28836"/>
                  </a:lnTo>
                  <a:lnTo>
                    <a:pt x="27117" y="34588"/>
                  </a:lnTo>
                  <a:lnTo>
                    <a:pt x="31384" y="43207"/>
                  </a:lnTo>
                  <a:lnTo>
                    <a:pt x="32696" y="47022"/>
                  </a:lnTo>
                  <a:lnTo>
                    <a:pt x="36230" y="53175"/>
                  </a:lnTo>
                  <a:lnTo>
                    <a:pt x="42713" y="79921"/>
                  </a:lnTo>
                  <a:lnTo>
                    <a:pt x="43470" y="104497"/>
                  </a:lnTo>
                  <a:lnTo>
                    <a:pt x="47874" y="121054"/>
                  </a:lnTo>
                  <a:lnTo>
                    <a:pt x="52218" y="132898"/>
                  </a:lnTo>
                  <a:lnTo>
                    <a:pt x="57975" y="158535"/>
                  </a:lnTo>
                  <a:lnTo>
                    <a:pt x="64050" y="179580"/>
                  </a:lnTo>
                  <a:lnTo>
                    <a:pt x="68501" y="188205"/>
                  </a:lnTo>
                  <a:lnTo>
                    <a:pt x="72237" y="212349"/>
                  </a:lnTo>
                  <a:lnTo>
                    <a:pt x="76639" y="221567"/>
                  </a:lnTo>
                  <a:lnTo>
                    <a:pt x="78307" y="223911"/>
                  </a:lnTo>
                  <a:lnTo>
                    <a:pt x="80160" y="229741"/>
                  </a:lnTo>
                  <a:lnTo>
                    <a:pt x="81604" y="256180"/>
                  </a:lnTo>
                  <a:lnTo>
                    <a:pt x="81640" y="273660"/>
                  </a:lnTo>
                  <a:lnTo>
                    <a:pt x="83254" y="277453"/>
                  </a:lnTo>
                  <a:lnTo>
                    <a:pt x="85383" y="281155"/>
                  </a:lnTo>
                  <a:lnTo>
                    <a:pt x="87085" y="288471"/>
                  </a:lnTo>
                  <a:lnTo>
                    <a:pt x="84196" y="288471"/>
                  </a:lnTo>
                  <a:lnTo>
                    <a:pt x="83345" y="287866"/>
                  </a:lnTo>
                  <a:lnTo>
                    <a:pt x="82777" y="286858"/>
                  </a:lnTo>
                  <a:lnTo>
                    <a:pt x="82399" y="285582"/>
                  </a:lnTo>
                  <a:lnTo>
                    <a:pt x="81542" y="284731"/>
                  </a:lnTo>
                  <a:lnTo>
                    <a:pt x="78978" y="283785"/>
                  </a:lnTo>
                  <a:lnTo>
                    <a:pt x="78051" y="282928"/>
                  </a:lnTo>
                  <a:lnTo>
                    <a:pt x="77023" y="280363"/>
                  </a:lnTo>
                  <a:lnTo>
                    <a:pt x="75758" y="273789"/>
                  </a:lnTo>
                  <a:lnTo>
                    <a:pt x="70757" y="26670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SMARTInkShape-90"/>
            <p:cNvSpPr/>
            <p:nvPr>
              <p:custDataLst>
                <p:tags r:id="rId63"/>
              </p:custDataLst>
            </p:nvPr>
          </p:nvSpPr>
          <p:spPr>
            <a:xfrm>
              <a:off x="2394857" y="1537607"/>
              <a:ext cx="140733" cy="168699"/>
            </a:xfrm>
            <a:custGeom>
              <a:avLst/>
              <a:gdLst/>
              <a:ahLst/>
              <a:cxnLst/>
              <a:rect l="0" t="0" r="0" b="0"/>
              <a:pathLst>
                <a:path w="140733" h="168699">
                  <a:moveTo>
                    <a:pt x="0" y="0"/>
                  </a:moveTo>
                  <a:lnTo>
                    <a:pt x="0" y="0"/>
                  </a:lnTo>
                  <a:lnTo>
                    <a:pt x="2890" y="0"/>
                  </a:lnTo>
                  <a:lnTo>
                    <a:pt x="3741" y="605"/>
                  </a:lnTo>
                  <a:lnTo>
                    <a:pt x="4308" y="1613"/>
                  </a:lnTo>
                  <a:lnTo>
                    <a:pt x="4686" y="2889"/>
                  </a:lnTo>
                  <a:lnTo>
                    <a:pt x="8108" y="7576"/>
                  </a:lnTo>
                  <a:lnTo>
                    <a:pt x="24946" y="20581"/>
                  </a:lnTo>
                  <a:lnTo>
                    <a:pt x="39897" y="45470"/>
                  </a:lnTo>
                  <a:lnTo>
                    <a:pt x="55485" y="71683"/>
                  </a:lnTo>
                  <a:lnTo>
                    <a:pt x="67091" y="95847"/>
                  </a:lnTo>
                  <a:lnTo>
                    <a:pt x="80660" y="120300"/>
                  </a:lnTo>
                  <a:lnTo>
                    <a:pt x="93773" y="145418"/>
                  </a:lnTo>
                  <a:lnTo>
                    <a:pt x="110426" y="164691"/>
                  </a:lnTo>
                  <a:lnTo>
                    <a:pt x="114191" y="166934"/>
                  </a:lnTo>
                  <a:lnTo>
                    <a:pt x="124104" y="168624"/>
                  </a:lnTo>
                  <a:lnTo>
                    <a:pt x="127755" y="168698"/>
                  </a:lnTo>
                  <a:lnTo>
                    <a:pt x="130964" y="167102"/>
                  </a:lnTo>
                  <a:lnTo>
                    <a:pt x="132667" y="165830"/>
                  </a:lnTo>
                  <a:lnTo>
                    <a:pt x="134558" y="161191"/>
                  </a:lnTo>
                  <a:lnTo>
                    <a:pt x="137551" y="138105"/>
                  </a:lnTo>
                  <a:lnTo>
                    <a:pt x="140732" y="114702"/>
                  </a:lnTo>
                  <a:lnTo>
                    <a:pt x="137619" y="88868"/>
                  </a:lnTo>
                  <a:lnTo>
                    <a:pt x="136377" y="65666"/>
                  </a:lnTo>
                  <a:lnTo>
                    <a:pt x="135603" y="55795"/>
                  </a:lnTo>
                  <a:lnTo>
                    <a:pt x="131145" y="36612"/>
                  </a:lnTo>
                  <a:lnTo>
                    <a:pt x="130629" y="16329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SMARTInkShape-91"/>
            <p:cNvSpPr/>
            <p:nvPr>
              <p:custDataLst>
                <p:tags r:id="rId64"/>
              </p:custDataLst>
            </p:nvPr>
          </p:nvSpPr>
          <p:spPr>
            <a:xfrm>
              <a:off x="2601686" y="1891393"/>
              <a:ext cx="16329" cy="21772"/>
            </a:xfrm>
            <a:custGeom>
              <a:avLst/>
              <a:gdLst/>
              <a:ahLst/>
              <a:cxnLst/>
              <a:rect l="0" t="0" r="0" b="0"/>
              <a:pathLst>
                <a:path w="16329" h="21772">
                  <a:moveTo>
                    <a:pt x="0" y="0"/>
                  </a:moveTo>
                  <a:lnTo>
                    <a:pt x="0" y="0"/>
                  </a:lnTo>
                  <a:lnTo>
                    <a:pt x="5437" y="0"/>
                  </a:lnTo>
                  <a:lnTo>
                    <a:pt x="10128" y="4686"/>
                  </a:lnTo>
                  <a:lnTo>
                    <a:pt x="11341" y="9639"/>
                  </a:lnTo>
                  <a:lnTo>
                    <a:pt x="14582" y="14682"/>
                  </a:lnTo>
                  <a:lnTo>
                    <a:pt x="16328" y="21771"/>
                  </a:lnTo>
                  <a:lnTo>
                    <a:pt x="16328" y="17085"/>
                  </a:lnTo>
                  <a:lnTo>
                    <a:pt x="11642" y="11709"/>
                  </a:lnTo>
                  <a:lnTo>
                    <a:pt x="8220" y="11129"/>
                  </a:lnTo>
                  <a:lnTo>
                    <a:pt x="7294" y="10443"/>
                  </a:lnTo>
                  <a:lnTo>
                    <a:pt x="5491" y="5596"/>
                  </a:lnTo>
                  <a:lnTo>
                    <a:pt x="5443" y="5443"/>
                  </a:lnTo>
                  <a:lnTo>
                    <a:pt x="0" y="5443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SMARTInkShape-92"/>
            <p:cNvSpPr/>
            <p:nvPr>
              <p:custDataLst>
                <p:tags r:id="rId65"/>
              </p:custDataLst>
            </p:nvPr>
          </p:nvSpPr>
          <p:spPr>
            <a:xfrm>
              <a:off x="2520043" y="1875064"/>
              <a:ext cx="95615" cy="228577"/>
            </a:xfrm>
            <a:custGeom>
              <a:avLst/>
              <a:gdLst/>
              <a:ahLst/>
              <a:cxnLst/>
              <a:rect l="0" t="0" r="0" b="0"/>
              <a:pathLst>
                <a:path w="95615" h="228577">
                  <a:moveTo>
                    <a:pt x="0" y="0"/>
                  </a:moveTo>
                  <a:lnTo>
                    <a:pt x="0" y="0"/>
                  </a:lnTo>
                  <a:lnTo>
                    <a:pt x="0" y="2890"/>
                  </a:lnTo>
                  <a:lnTo>
                    <a:pt x="11027" y="29011"/>
                  </a:lnTo>
                  <a:lnTo>
                    <a:pt x="19976" y="54061"/>
                  </a:lnTo>
                  <a:lnTo>
                    <a:pt x="31920" y="76988"/>
                  </a:lnTo>
                  <a:lnTo>
                    <a:pt x="43207" y="103518"/>
                  </a:lnTo>
                  <a:lnTo>
                    <a:pt x="52570" y="130642"/>
                  </a:lnTo>
                  <a:lnTo>
                    <a:pt x="64569" y="157845"/>
                  </a:lnTo>
                  <a:lnTo>
                    <a:pt x="75863" y="183445"/>
                  </a:lnTo>
                  <a:lnTo>
                    <a:pt x="86961" y="210283"/>
                  </a:lnTo>
                  <a:lnTo>
                    <a:pt x="91960" y="222473"/>
                  </a:lnTo>
                  <a:lnTo>
                    <a:pt x="92276" y="225474"/>
                  </a:lnTo>
                  <a:lnTo>
                    <a:pt x="92965" y="226516"/>
                  </a:lnTo>
                  <a:lnTo>
                    <a:pt x="94029" y="227211"/>
                  </a:lnTo>
                  <a:lnTo>
                    <a:pt x="95343" y="227674"/>
                  </a:lnTo>
                  <a:lnTo>
                    <a:pt x="95614" y="227983"/>
                  </a:lnTo>
                  <a:lnTo>
                    <a:pt x="95190" y="228188"/>
                  </a:lnTo>
                  <a:lnTo>
                    <a:pt x="92684" y="228576"/>
                  </a:lnTo>
                  <a:lnTo>
                    <a:pt x="89685" y="225704"/>
                  </a:lnTo>
                  <a:lnTo>
                    <a:pt x="88241" y="222676"/>
                  </a:lnTo>
                  <a:lnTo>
                    <a:pt x="87856" y="221022"/>
                  </a:lnTo>
                  <a:lnTo>
                    <a:pt x="81643" y="212272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SMARTInkShape-93"/>
            <p:cNvSpPr/>
            <p:nvPr>
              <p:custDataLst>
                <p:tags r:id="rId66"/>
              </p:custDataLst>
            </p:nvPr>
          </p:nvSpPr>
          <p:spPr>
            <a:xfrm>
              <a:off x="2530963" y="1978478"/>
              <a:ext cx="81609" cy="182312"/>
            </a:xfrm>
            <a:custGeom>
              <a:avLst/>
              <a:gdLst/>
              <a:ahLst/>
              <a:cxnLst/>
              <a:rect l="0" t="0" r="0" b="0"/>
              <a:pathLst>
                <a:path w="81609" h="182312">
                  <a:moveTo>
                    <a:pt x="38066" y="65315"/>
                  </a:moveTo>
                  <a:lnTo>
                    <a:pt x="38066" y="65315"/>
                  </a:lnTo>
                  <a:lnTo>
                    <a:pt x="35176" y="65315"/>
                  </a:lnTo>
                  <a:lnTo>
                    <a:pt x="27601" y="62425"/>
                  </a:lnTo>
                  <a:lnTo>
                    <a:pt x="17945" y="56636"/>
                  </a:lnTo>
                  <a:lnTo>
                    <a:pt x="4409" y="54720"/>
                  </a:lnTo>
                  <a:lnTo>
                    <a:pt x="2928" y="55228"/>
                  </a:lnTo>
                  <a:lnTo>
                    <a:pt x="1940" y="56171"/>
                  </a:lnTo>
                  <a:lnTo>
                    <a:pt x="843" y="58832"/>
                  </a:lnTo>
                  <a:lnTo>
                    <a:pt x="0" y="75492"/>
                  </a:lnTo>
                  <a:lnTo>
                    <a:pt x="5891" y="98595"/>
                  </a:lnTo>
                  <a:lnTo>
                    <a:pt x="18284" y="124664"/>
                  </a:lnTo>
                  <a:lnTo>
                    <a:pt x="31668" y="147725"/>
                  </a:lnTo>
                  <a:lnTo>
                    <a:pt x="46370" y="174609"/>
                  </a:lnTo>
                  <a:lnTo>
                    <a:pt x="50054" y="180239"/>
                  </a:lnTo>
                  <a:lnTo>
                    <a:pt x="51501" y="181845"/>
                  </a:lnTo>
                  <a:lnTo>
                    <a:pt x="52465" y="182311"/>
                  </a:lnTo>
                  <a:lnTo>
                    <a:pt x="53108" y="182017"/>
                  </a:lnTo>
                  <a:lnTo>
                    <a:pt x="53537" y="181217"/>
                  </a:lnTo>
                  <a:lnTo>
                    <a:pt x="54427" y="180682"/>
                  </a:lnTo>
                  <a:lnTo>
                    <a:pt x="58570" y="179327"/>
                  </a:lnTo>
                  <a:lnTo>
                    <a:pt x="61895" y="176866"/>
                  </a:lnTo>
                  <a:lnTo>
                    <a:pt x="63776" y="170531"/>
                  </a:lnTo>
                  <a:lnTo>
                    <a:pt x="67872" y="148792"/>
                  </a:lnTo>
                  <a:lnTo>
                    <a:pt x="69878" y="128283"/>
                  </a:lnTo>
                  <a:lnTo>
                    <a:pt x="73362" y="106886"/>
                  </a:lnTo>
                  <a:lnTo>
                    <a:pt x="75335" y="82336"/>
                  </a:lnTo>
                  <a:lnTo>
                    <a:pt x="75796" y="63204"/>
                  </a:lnTo>
                  <a:lnTo>
                    <a:pt x="76606" y="42605"/>
                  </a:lnTo>
                  <a:lnTo>
                    <a:pt x="78982" y="21355"/>
                  </a:lnTo>
                  <a:lnTo>
                    <a:pt x="81608" y="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2" name="SMARTInkShape-Group70"/>
          <p:cNvGrpSpPr/>
          <p:nvPr/>
        </p:nvGrpSpPr>
        <p:grpSpPr>
          <a:xfrm>
            <a:off x="4697281" y="982462"/>
            <a:ext cx="225637" cy="348317"/>
            <a:chOff x="4697281" y="982462"/>
            <a:chExt cx="225637" cy="348317"/>
          </a:xfrm>
        </p:grpSpPr>
        <p:sp>
          <p:nvSpPr>
            <p:cNvPr id="100" name="SMARTInkShape-96"/>
            <p:cNvSpPr/>
            <p:nvPr>
              <p:custDataLst>
                <p:tags r:id="rId60"/>
              </p:custDataLst>
            </p:nvPr>
          </p:nvSpPr>
          <p:spPr>
            <a:xfrm>
              <a:off x="4697281" y="982462"/>
              <a:ext cx="141420" cy="247762"/>
            </a:xfrm>
            <a:custGeom>
              <a:avLst/>
              <a:gdLst/>
              <a:ahLst/>
              <a:cxnLst/>
              <a:rect l="0" t="0" r="0" b="0"/>
              <a:pathLst>
                <a:path w="141420" h="247762">
                  <a:moveTo>
                    <a:pt x="125091" y="38074"/>
                  </a:moveTo>
                  <a:lnTo>
                    <a:pt x="125091" y="38074"/>
                  </a:lnTo>
                  <a:lnTo>
                    <a:pt x="119170" y="23537"/>
                  </a:lnTo>
                  <a:lnTo>
                    <a:pt x="98884" y="985"/>
                  </a:lnTo>
                  <a:lnTo>
                    <a:pt x="96712" y="423"/>
                  </a:lnTo>
                  <a:lnTo>
                    <a:pt x="80422" y="0"/>
                  </a:lnTo>
                  <a:lnTo>
                    <a:pt x="76411" y="1598"/>
                  </a:lnTo>
                  <a:lnTo>
                    <a:pt x="66019" y="10441"/>
                  </a:lnTo>
                  <a:lnTo>
                    <a:pt x="47144" y="33292"/>
                  </a:lnTo>
                  <a:lnTo>
                    <a:pt x="29664" y="54533"/>
                  </a:lnTo>
                  <a:lnTo>
                    <a:pt x="18909" y="79940"/>
                  </a:lnTo>
                  <a:lnTo>
                    <a:pt x="10961" y="104670"/>
                  </a:lnTo>
                  <a:lnTo>
                    <a:pt x="5398" y="125539"/>
                  </a:lnTo>
                  <a:lnTo>
                    <a:pt x="1533" y="147043"/>
                  </a:lnTo>
                  <a:lnTo>
                    <a:pt x="387" y="168736"/>
                  </a:lnTo>
                  <a:lnTo>
                    <a:pt x="0" y="194848"/>
                  </a:lnTo>
                  <a:lnTo>
                    <a:pt x="2822" y="209039"/>
                  </a:lnTo>
                  <a:lnTo>
                    <a:pt x="9799" y="224670"/>
                  </a:lnTo>
                  <a:lnTo>
                    <a:pt x="18829" y="235145"/>
                  </a:lnTo>
                  <a:lnTo>
                    <a:pt x="25652" y="240162"/>
                  </a:lnTo>
                  <a:lnTo>
                    <a:pt x="32716" y="242796"/>
                  </a:lnTo>
                  <a:lnTo>
                    <a:pt x="50725" y="247761"/>
                  </a:lnTo>
                  <a:lnTo>
                    <a:pt x="68851" y="245398"/>
                  </a:lnTo>
                  <a:lnTo>
                    <a:pt x="76106" y="241897"/>
                  </a:lnTo>
                  <a:lnTo>
                    <a:pt x="96264" y="227175"/>
                  </a:lnTo>
                  <a:lnTo>
                    <a:pt x="115168" y="200202"/>
                  </a:lnTo>
                  <a:lnTo>
                    <a:pt x="118763" y="179359"/>
                  </a:lnTo>
                  <a:lnTo>
                    <a:pt x="119473" y="156159"/>
                  </a:lnTo>
                  <a:lnTo>
                    <a:pt x="122502" y="131350"/>
                  </a:lnTo>
                  <a:lnTo>
                    <a:pt x="120839" y="104633"/>
                  </a:lnTo>
                  <a:lnTo>
                    <a:pt x="118270" y="77674"/>
                  </a:lnTo>
                  <a:lnTo>
                    <a:pt x="112118" y="54699"/>
                  </a:lnTo>
                  <a:lnTo>
                    <a:pt x="107592" y="34760"/>
                  </a:lnTo>
                  <a:lnTo>
                    <a:pt x="101273" y="25794"/>
                  </a:lnTo>
                  <a:lnTo>
                    <a:pt x="97774" y="23545"/>
                  </a:lnTo>
                  <a:lnTo>
                    <a:pt x="95993" y="22945"/>
                  </a:lnTo>
                  <a:lnTo>
                    <a:pt x="90790" y="23891"/>
                  </a:lnTo>
                  <a:lnTo>
                    <a:pt x="82673" y="27824"/>
                  </a:lnTo>
                  <a:lnTo>
                    <a:pt x="71623" y="37460"/>
                  </a:lnTo>
                  <a:lnTo>
                    <a:pt x="52569" y="61730"/>
                  </a:lnTo>
                  <a:lnTo>
                    <a:pt x="46419" y="72566"/>
                  </a:lnTo>
                  <a:lnTo>
                    <a:pt x="42009" y="99559"/>
                  </a:lnTo>
                  <a:lnTo>
                    <a:pt x="40389" y="108943"/>
                  </a:lnTo>
                  <a:lnTo>
                    <a:pt x="44828" y="135946"/>
                  </a:lnTo>
                  <a:lnTo>
                    <a:pt x="56228" y="161439"/>
                  </a:lnTo>
                  <a:lnTo>
                    <a:pt x="79585" y="188447"/>
                  </a:lnTo>
                  <a:lnTo>
                    <a:pt x="88574" y="195875"/>
                  </a:lnTo>
                  <a:lnTo>
                    <a:pt x="102980" y="205186"/>
                  </a:lnTo>
                  <a:lnTo>
                    <a:pt x="116691" y="209725"/>
                  </a:lnTo>
                  <a:lnTo>
                    <a:pt x="141419" y="206802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SMARTInkShape-97"/>
            <p:cNvSpPr/>
            <p:nvPr>
              <p:custDataLst>
                <p:tags r:id="rId61"/>
              </p:custDataLst>
            </p:nvPr>
          </p:nvSpPr>
          <p:spPr>
            <a:xfrm>
              <a:off x="4882243" y="1137143"/>
              <a:ext cx="40675" cy="193636"/>
            </a:xfrm>
            <a:custGeom>
              <a:avLst/>
              <a:gdLst/>
              <a:ahLst/>
              <a:cxnLst/>
              <a:rect l="0" t="0" r="0" b="0"/>
              <a:pathLst>
                <a:path w="40675" h="193636">
                  <a:moveTo>
                    <a:pt x="16329" y="3136"/>
                  </a:moveTo>
                  <a:lnTo>
                    <a:pt x="16329" y="3136"/>
                  </a:lnTo>
                  <a:lnTo>
                    <a:pt x="16329" y="0"/>
                  </a:lnTo>
                  <a:lnTo>
                    <a:pt x="16329" y="2603"/>
                  </a:lnTo>
                  <a:lnTo>
                    <a:pt x="34500" y="28878"/>
                  </a:lnTo>
                  <a:lnTo>
                    <a:pt x="40674" y="50337"/>
                  </a:lnTo>
                  <a:lnTo>
                    <a:pt x="40655" y="59190"/>
                  </a:lnTo>
                  <a:lnTo>
                    <a:pt x="37832" y="84993"/>
                  </a:lnTo>
                  <a:lnTo>
                    <a:pt x="32246" y="108205"/>
                  </a:lnTo>
                  <a:lnTo>
                    <a:pt x="25319" y="133016"/>
                  </a:lnTo>
                  <a:lnTo>
                    <a:pt x="18126" y="155388"/>
                  </a:lnTo>
                  <a:lnTo>
                    <a:pt x="12090" y="171216"/>
                  </a:lnTo>
                  <a:lnTo>
                    <a:pt x="0" y="193635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5" name="SMARTInkShape-Group71"/>
          <p:cNvGrpSpPr/>
          <p:nvPr/>
        </p:nvGrpSpPr>
        <p:grpSpPr>
          <a:xfrm>
            <a:off x="3635853" y="2843918"/>
            <a:ext cx="359177" cy="353634"/>
            <a:chOff x="3635853" y="2843918"/>
            <a:chExt cx="359177" cy="353634"/>
          </a:xfrm>
        </p:grpSpPr>
        <p:sp>
          <p:nvSpPr>
            <p:cNvPr id="103" name="SMARTInkShape-98"/>
            <p:cNvSpPr/>
            <p:nvPr>
              <p:custDataLst>
                <p:tags r:id="rId58"/>
              </p:custDataLst>
            </p:nvPr>
          </p:nvSpPr>
          <p:spPr>
            <a:xfrm>
              <a:off x="3635853" y="2857130"/>
              <a:ext cx="272119" cy="340422"/>
            </a:xfrm>
            <a:custGeom>
              <a:avLst/>
              <a:gdLst/>
              <a:ahLst/>
              <a:cxnLst/>
              <a:rect l="0" t="0" r="0" b="0"/>
              <a:pathLst>
                <a:path w="272119" h="340422">
                  <a:moveTo>
                    <a:pt x="261233" y="8534"/>
                  </a:moveTo>
                  <a:lnTo>
                    <a:pt x="261233" y="8534"/>
                  </a:lnTo>
                  <a:lnTo>
                    <a:pt x="261233" y="5645"/>
                  </a:lnTo>
                  <a:lnTo>
                    <a:pt x="261838" y="4794"/>
                  </a:lnTo>
                  <a:lnTo>
                    <a:pt x="262845" y="4226"/>
                  </a:lnTo>
                  <a:lnTo>
                    <a:pt x="268808" y="3316"/>
                  </a:lnTo>
                  <a:lnTo>
                    <a:pt x="269912" y="2636"/>
                  </a:lnTo>
                  <a:lnTo>
                    <a:pt x="270647" y="1578"/>
                  </a:lnTo>
                  <a:lnTo>
                    <a:pt x="271138" y="268"/>
                  </a:lnTo>
                  <a:lnTo>
                    <a:pt x="271465" y="0"/>
                  </a:lnTo>
                  <a:lnTo>
                    <a:pt x="271683" y="425"/>
                  </a:lnTo>
                  <a:lnTo>
                    <a:pt x="272118" y="3087"/>
                  </a:lnTo>
                  <a:lnTo>
                    <a:pt x="259856" y="10667"/>
                  </a:lnTo>
                  <a:lnTo>
                    <a:pt x="236856" y="32351"/>
                  </a:lnTo>
                  <a:lnTo>
                    <a:pt x="211904" y="53183"/>
                  </a:lnTo>
                  <a:lnTo>
                    <a:pt x="191013" y="74672"/>
                  </a:lnTo>
                  <a:lnTo>
                    <a:pt x="171386" y="99971"/>
                  </a:lnTo>
                  <a:lnTo>
                    <a:pt x="147463" y="125508"/>
                  </a:lnTo>
                  <a:lnTo>
                    <a:pt x="130761" y="146675"/>
                  </a:lnTo>
                  <a:lnTo>
                    <a:pt x="114322" y="168267"/>
                  </a:lnTo>
                  <a:lnTo>
                    <a:pt x="97961" y="189985"/>
                  </a:lnTo>
                  <a:lnTo>
                    <a:pt x="81623" y="211741"/>
                  </a:lnTo>
                  <a:lnTo>
                    <a:pt x="65291" y="233508"/>
                  </a:lnTo>
                  <a:lnTo>
                    <a:pt x="51851" y="255278"/>
                  </a:lnTo>
                  <a:lnTo>
                    <a:pt x="37319" y="277049"/>
                  </a:lnTo>
                  <a:lnTo>
                    <a:pt x="24412" y="298820"/>
                  </a:lnTo>
                  <a:lnTo>
                    <a:pt x="8756" y="323265"/>
                  </a:lnTo>
                  <a:lnTo>
                    <a:pt x="4795" y="333210"/>
                  </a:lnTo>
                  <a:lnTo>
                    <a:pt x="59" y="340421"/>
                  </a:lnTo>
                  <a:lnTo>
                    <a:pt x="0" y="337622"/>
                  </a:lnTo>
                  <a:lnTo>
                    <a:pt x="5419" y="32422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SMARTInkShape-99"/>
            <p:cNvSpPr/>
            <p:nvPr>
              <p:custDataLst>
                <p:tags r:id="rId59"/>
              </p:custDataLst>
            </p:nvPr>
          </p:nvSpPr>
          <p:spPr>
            <a:xfrm>
              <a:off x="3706586" y="2843918"/>
              <a:ext cx="288444" cy="288419"/>
            </a:xfrm>
            <a:custGeom>
              <a:avLst/>
              <a:gdLst/>
              <a:ahLst/>
              <a:cxnLst/>
              <a:rect l="0" t="0" r="0" b="0"/>
              <a:pathLst>
                <a:path w="288444" h="288419">
                  <a:moveTo>
                    <a:pt x="0" y="10861"/>
                  </a:moveTo>
                  <a:lnTo>
                    <a:pt x="0" y="10861"/>
                  </a:lnTo>
                  <a:lnTo>
                    <a:pt x="0" y="956"/>
                  </a:lnTo>
                  <a:lnTo>
                    <a:pt x="605" y="629"/>
                  </a:lnTo>
                  <a:lnTo>
                    <a:pt x="8108" y="0"/>
                  </a:lnTo>
                  <a:lnTo>
                    <a:pt x="11264" y="1599"/>
                  </a:lnTo>
                  <a:lnTo>
                    <a:pt x="15892" y="4325"/>
                  </a:lnTo>
                  <a:lnTo>
                    <a:pt x="32033" y="12616"/>
                  </a:lnTo>
                  <a:lnTo>
                    <a:pt x="55063" y="29235"/>
                  </a:lnTo>
                  <a:lnTo>
                    <a:pt x="81726" y="50066"/>
                  </a:lnTo>
                  <a:lnTo>
                    <a:pt x="104035" y="70950"/>
                  </a:lnTo>
                  <a:lnTo>
                    <a:pt x="129497" y="92547"/>
                  </a:lnTo>
                  <a:lnTo>
                    <a:pt x="152177" y="117173"/>
                  </a:lnTo>
                  <a:lnTo>
                    <a:pt x="168662" y="138182"/>
                  </a:lnTo>
                  <a:lnTo>
                    <a:pt x="190487" y="163212"/>
                  </a:lnTo>
                  <a:lnTo>
                    <a:pt x="212269" y="189211"/>
                  </a:lnTo>
                  <a:lnTo>
                    <a:pt x="231153" y="211997"/>
                  </a:lnTo>
                  <a:lnTo>
                    <a:pt x="252925" y="237815"/>
                  </a:lnTo>
                  <a:lnTo>
                    <a:pt x="273031" y="264764"/>
                  </a:lnTo>
                  <a:lnTo>
                    <a:pt x="286822" y="282858"/>
                  </a:lnTo>
                  <a:lnTo>
                    <a:pt x="288443" y="288350"/>
                  </a:lnTo>
                  <a:lnTo>
                    <a:pt x="282684" y="288418"/>
                  </a:lnTo>
                  <a:lnTo>
                    <a:pt x="280380" y="287218"/>
                  </a:lnTo>
                  <a:lnTo>
                    <a:pt x="272142" y="277561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8" name="SMARTInkShape-Group72"/>
          <p:cNvGrpSpPr/>
          <p:nvPr/>
        </p:nvGrpSpPr>
        <p:grpSpPr>
          <a:xfrm>
            <a:off x="2482091" y="971558"/>
            <a:ext cx="206613" cy="337450"/>
            <a:chOff x="2482091" y="971558"/>
            <a:chExt cx="206613" cy="337450"/>
          </a:xfrm>
        </p:grpSpPr>
        <p:sp>
          <p:nvSpPr>
            <p:cNvPr id="106" name="SMARTInkShape-100"/>
            <p:cNvSpPr/>
            <p:nvPr>
              <p:custDataLst>
                <p:tags r:id="rId56"/>
              </p:custDataLst>
            </p:nvPr>
          </p:nvSpPr>
          <p:spPr>
            <a:xfrm>
              <a:off x="2482091" y="971558"/>
              <a:ext cx="125039" cy="253234"/>
            </a:xfrm>
            <a:custGeom>
              <a:avLst/>
              <a:gdLst/>
              <a:ahLst/>
              <a:cxnLst/>
              <a:rect l="0" t="0" r="0" b="0"/>
              <a:pathLst>
                <a:path w="125039" h="253234">
                  <a:moveTo>
                    <a:pt x="97823" y="21763"/>
                  </a:moveTo>
                  <a:lnTo>
                    <a:pt x="97823" y="21763"/>
                  </a:lnTo>
                  <a:lnTo>
                    <a:pt x="94934" y="18874"/>
                  </a:lnTo>
                  <a:lnTo>
                    <a:pt x="93515" y="15843"/>
                  </a:lnTo>
                  <a:lnTo>
                    <a:pt x="93137" y="14188"/>
                  </a:lnTo>
                  <a:lnTo>
                    <a:pt x="92280" y="13084"/>
                  </a:lnTo>
                  <a:lnTo>
                    <a:pt x="89715" y="11859"/>
                  </a:lnTo>
                  <a:lnTo>
                    <a:pt x="88789" y="10927"/>
                  </a:lnTo>
                  <a:lnTo>
                    <a:pt x="87761" y="8279"/>
                  </a:lnTo>
                  <a:lnTo>
                    <a:pt x="87182" y="3388"/>
                  </a:lnTo>
                  <a:lnTo>
                    <a:pt x="86496" y="2256"/>
                  </a:lnTo>
                  <a:lnTo>
                    <a:pt x="85433" y="1501"/>
                  </a:lnTo>
                  <a:lnTo>
                    <a:pt x="82273" y="290"/>
                  </a:lnTo>
                  <a:lnTo>
                    <a:pt x="68720" y="0"/>
                  </a:lnTo>
                  <a:lnTo>
                    <a:pt x="65133" y="1608"/>
                  </a:lnTo>
                  <a:lnTo>
                    <a:pt x="47023" y="18163"/>
                  </a:lnTo>
                  <a:lnTo>
                    <a:pt x="32509" y="43678"/>
                  </a:lnTo>
                  <a:lnTo>
                    <a:pt x="24042" y="61696"/>
                  </a:lnTo>
                  <a:lnTo>
                    <a:pt x="15844" y="87079"/>
                  </a:lnTo>
                  <a:lnTo>
                    <a:pt x="13007" y="94940"/>
                  </a:lnTo>
                  <a:lnTo>
                    <a:pt x="11036" y="120053"/>
                  </a:lnTo>
                  <a:lnTo>
                    <a:pt x="9164" y="142683"/>
                  </a:lnTo>
                  <a:lnTo>
                    <a:pt x="5804" y="168271"/>
                  </a:lnTo>
                  <a:lnTo>
                    <a:pt x="6051" y="181354"/>
                  </a:lnTo>
                  <a:lnTo>
                    <a:pt x="10001" y="204161"/>
                  </a:lnTo>
                  <a:lnTo>
                    <a:pt x="11197" y="222489"/>
                  </a:lnTo>
                  <a:lnTo>
                    <a:pt x="13562" y="228500"/>
                  </a:lnTo>
                  <a:lnTo>
                    <a:pt x="28212" y="245811"/>
                  </a:lnTo>
                  <a:lnTo>
                    <a:pt x="32212" y="248340"/>
                  </a:lnTo>
                  <a:lnTo>
                    <a:pt x="45887" y="253233"/>
                  </a:lnTo>
                  <a:lnTo>
                    <a:pt x="63299" y="250090"/>
                  </a:lnTo>
                  <a:lnTo>
                    <a:pt x="72945" y="245512"/>
                  </a:lnTo>
                  <a:lnTo>
                    <a:pt x="82859" y="236763"/>
                  </a:lnTo>
                  <a:lnTo>
                    <a:pt x="99551" y="212072"/>
                  </a:lnTo>
                  <a:lnTo>
                    <a:pt x="111566" y="188820"/>
                  </a:lnTo>
                  <a:lnTo>
                    <a:pt x="113925" y="163178"/>
                  </a:lnTo>
                  <a:lnTo>
                    <a:pt x="112494" y="145675"/>
                  </a:lnTo>
                  <a:lnTo>
                    <a:pt x="106567" y="122037"/>
                  </a:lnTo>
                  <a:lnTo>
                    <a:pt x="97780" y="97132"/>
                  </a:lnTo>
                  <a:lnTo>
                    <a:pt x="88746" y="71244"/>
                  </a:lnTo>
                  <a:lnTo>
                    <a:pt x="76052" y="45283"/>
                  </a:lnTo>
                  <a:lnTo>
                    <a:pt x="68795" y="36623"/>
                  </a:lnTo>
                  <a:lnTo>
                    <a:pt x="65166" y="34415"/>
                  </a:lnTo>
                  <a:lnTo>
                    <a:pt x="57909" y="32998"/>
                  </a:lnTo>
                  <a:lnTo>
                    <a:pt x="52466" y="32753"/>
                  </a:lnTo>
                  <a:lnTo>
                    <a:pt x="34005" y="40234"/>
                  </a:lnTo>
                  <a:lnTo>
                    <a:pt x="17210" y="50821"/>
                  </a:lnTo>
                  <a:lnTo>
                    <a:pt x="15053" y="53230"/>
                  </a:lnTo>
                  <a:lnTo>
                    <a:pt x="2374" y="76335"/>
                  </a:lnTo>
                  <a:lnTo>
                    <a:pt x="0" y="98711"/>
                  </a:lnTo>
                  <a:lnTo>
                    <a:pt x="5792" y="118937"/>
                  </a:lnTo>
                  <a:lnTo>
                    <a:pt x="10885" y="128772"/>
                  </a:lnTo>
                  <a:lnTo>
                    <a:pt x="15036" y="133427"/>
                  </a:lnTo>
                  <a:lnTo>
                    <a:pt x="23569" y="140053"/>
                  </a:lnTo>
                  <a:lnTo>
                    <a:pt x="39700" y="159416"/>
                  </a:lnTo>
                  <a:lnTo>
                    <a:pt x="44978" y="161561"/>
                  </a:lnTo>
                  <a:lnTo>
                    <a:pt x="50751" y="163120"/>
                  </a:lnTo>
                  <a:lnTo>
                    <a:pt x="74293" y="177230"/>
                  </a:lnTo>
                  <a:lnTo>
                    <a:pt x="92012" y="179467"/>
                  </a:lnTo>
                  <a:lnTo>
                    <a:pt x="112314" y="179604"/>
                  </a:lnTo>
                  <a:lnTo>
                    <a:pt x="114948" y="177992"/>
                  </a:lnTo>
                  <a:lnTo>
                    <a:pt x="118134" y="175865"/>
                  </a:lnTo>
                  <a:lnTo>
                    <a:pt x="121566" y="174920"/>
                  </a:lnTo>
                  <a:lnTo>
                    <a:pt x="122723" y="174063"/>
                  </a:lnTo>
                  <a:lnTo>
                    <a:pt x="123495" y="172887"/>
                  </a:lnTo>
                  <a:lnTo>
                    <a:pt x="125038" y="168721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SMARTInkShape-101"/>
            <p:cNvSpPr/>
            <p:nvPr>
              <p:custDataLst>
                <p:tags r:id="rId57"/>
              </p:custDataLst>
            </p:nvPr>
          </p:nvSpPr>
          <p:spPr>
            <a:xfrm>
              <a:off x="2661557" y="1134836"/>
              <a:ext cx="27147" cy="174172"/>
            </a:xfrm>
            <a:custGeom>
              <a:avLst/>
              <a:gdLst/>
              <a:ahLst/>
              <a:cxnLst/>
              <a:rect l="0" t="0" r="0" b="0"/>
              <a:pathLst>
                <a:path w="27147" h="174172">
                  <a:moveTo>
                    <a:pt x="10886" y="0"/>
                  </a:moveTo>
                  <a:lnTo>
                    <a:pt x="10886" y="0"/>
                  </a:lnTo>
                  <a:lnTo>
                    <a:pt x="19565" y="9284"/>
                  </a:lnTo>
                  <a:lnTo>
                    <a:pt x="21118" y="14577"/>
                  </a:lnTo>
                  <a:lnTo>
                    <a:pt x="22183" y="20580"/>
                  </a:lnTo>
                  <a:lnTo>
                    <a:pt x="26041" y="33138"/>
                  </a:lnTo>
                  <a:lnTo>
                    <a:pt x="27146" y="58085"/>
                  </a:lnTo>
                  <a:lnTo>
                    <a:pt x="26606" y="83458"/>
                  </a:lnTo>
                  <a:lnTo>
                    <a:pt x="22276" y="105228"/>
                  </a:lnTo>
                  <a:lnTo>
                    <a:pt x="21211" y="127000"/>
                  </a:lnTo>
                  <a:lnTo>
                    <a:pt x="10747" y="152400"/>
                  </a:lnTo>
                  <a:lnTo>
                    <a:pt x="0" y="174171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9" name="SMARTInkShape-102"/>
          <p:cNvSpPr/>
          <p:nvPr>
            <p:custDataLst>
              <p:tags r:id="rId7"/>
            </p:custDataLst>
          </p:nvPr>
        </p:nvSpPr>
        <p:spPr>
          <a:xfrm>
            <a:off x="5192486" y="2054684"/>
            <a:ext cx="3673930" cy="119739"/>
          </a:xfrm>
          <a:custGeom>
            <a:avLst/>
            <a:gdLst/>
            <a:ahLst/>
            <a:cxnLst/>
            <a:rect l="0" t="0" r="0" b="0"/>
            <a:pathLst>
              <a:path w="3673930" h="119739">
                <a:moveTo>
                  <a:pt x="0" y="5438"/>
                </a:moveTo>
                <a:lnTo>
                  <a:pt x="0" y="5438"/>
                </a:lnTo>
                <a:lnTo>
                  <a:pt x="0" y="2548"/>
                </a:lnTo>
                <a:lnTo>
                  <a:pt x="1209" y="1697"/>
                </a:lnTo>
                <a:lnTo>
                  <a:pt x="9372" y="219"/>
                </a:lnTo>
                <a:lnTo>
                  <a:pt x="36435" y="0"/>
                </a:lnTo>
                <a:lnTo>
                  <a:pt x="56060" y="1608"/>
                </a:lnTo>
                <a:lnTo>
                  <a:pt x="81308" y="6714"/>
                </a:lnTo>
                <a:lnTo>
                  <a:pt x="89356" y="9029"/>
                </a:lnTo>
                <a:lnTo>
                  <a:pt x="114599" y="13526"/>
                </a:lnTo>
                <a:lnTo>
                  <a:pt x="136735" y="16375"/>
                </a:lnTo>
                <a:lnTo>
                  <a:pt x="163775" y="22135"/>
                </a:lnTo>
                <a:lnTo>
                  <a:pt x="185202" y="25705"/>
                </a:lnTo>
                <a:lnTo>
                  <a:pt x="208484" y="28376"/>
                </a:lnTo>
                <a:lnTo>
                  <a:pt x="234533" y="31385"/>
                </a:lnTo>
                <a:lnTo>
                  <a:pt x="261402" y="33889"/>
                </a:lnTo>
                <a:lnTo>
                  <a:pt x="286902" y="36848"/>
                </a:lnTo>
                <a:lnTo>
                  <a:pt x="309777" y="39338"/>
                </a:lnTo>
                <a:lnTo>
                  <a:pt x="333489" y="42293"/>
                </a:lnTo>
                <a:lnTo>
                  <a:pt x="358053" y="44781"/>
                </a:lnTo>
                <a:lnTo>
                  <a:pt x="382264" y="49349"/>
                </a:lnTo>
                <a:lnTo>
                  <a:pt x="406976" y="54532"/>
                </a:lnTo>
                <a:lnTo>
                  <a:pt x="429619" y="58286"/>
                </a:lnTo>
                <a:lnTo>
                  <a:pt x="453261" y="61011"/>
                </a:lnTo>
                <a:lnTo>
                  <a:pt x="479417" y="65648"/>
                </a:lnTo>
                <a:lnTo>
                  <a:pt x="506318" y="69239"/>
                </a:lnTo>
                <a:lnTo>
                  <a:pt x="524992" y="70080"/>
                </a:lnTo>
                <a:lnTo>
                  <a:pt x="545386" y="70453"/>
                </a:lnTo>
                <a:lnTo>
                  <a:pt x="566547" y="72232"/>
                </a:lnTo>
                <a:lnTo>
                  <a:pt x="588046" y="74433"/>
                </a:lnTo>
                <a:lnTo>
                  <a:pt x="609696" y="75412"/>
                </a:lnTo>
                <a:lnTo>
                  <a:pt x="631414" y="74234"/>
                </a:lnTo>
                <a:lnTo>
                  <a:pt x="653162" y="72904"/>
                </a:lnTo>
                <a:lnTo>
                  <a:pt x="674923" y="74329"/>
                </a:lnTo>
                <a:lnTo>
                  <a:pt x="696689" y="75365"/>
                </a:lnTo>
                <a:lnTo>
                  <a:pt x="719064" y="75826"/>
                </a:lnTo>
                <a:lnTo>
                  <a:pt x="743118" y="76031"/>
                </a:lnTo>
                <a:lnTo>
                  <a:pt x="766308" y="76122"/>
                </a:lnTo>
                <a:lnTo>
                  <a:pt x="788710" y="76767"/>
                </a:lnTo>
                <a:lnTo>
                  <a:pt x="810762" y="79070"/>
                </a:lnTo>
                <a:lnTo>
                  <a:pt x="832657" y="80496"/>
                </a:lnTo>
                <a:lnTo>
                  <a:pt x="853879" y="81130"/>
                </a:lnTo>
                <a:lnTo>
                  <a:pt x="873390" y="81412"/>
                </a:lnTo>
                <a:lnTo>
                  <a:pt x="893755" y="81537"/>
                </a:lnTo>
                <a:lnTo>
                  <a:pt x="914296" y="82198"/>
                </a:lnTo>
                <a:lnTo>
                  <a:pt x="933504" y="84507"/>
                </a:lnTo>
                <a:lnTo>
                  <a:pt x="955346" y="85937"/>
                </a:lnTo>
                <a:lnTo>
                  <a:pt x="978560" y="86572"/>
                </a:lnTo>
                <a:lnTo>
                  <a:pt x="1000972" y="86854"/>
                </a:lnTo>
                <a:lnTo>
                  <a:pt x="1024642" y="86980"/>
                </a:lnTo>
                <a:lnTo>
                  <a:pt x="1048668" y="87036"/>
                </a:lnTo>
                <a:lnTo>
                  <a:pt x="1071441" y="87060"/>
                </a:lnTo>
                <a:lnTo>
                  <a:pt x="1095271" y="85459"/>
                </a:lnTo>
                <a:lnTo>
                  <a:pt x="1119367" y="83336"/>
                </a:lnTo>
                <a:lnTo>
                  <a:pt x="1142173" y="82392"/>
                </a:lnTo>
                <a:lnTo>
                  <a:pt x="1164404" y="81973"/>
                </a:lnTo>
                <a:lnTo>
                  <a:pt x="1186379" y="81786"/>
                </a:lnTo>
                <a:lnTo>
                  <a:pt x="1208241" y="81704"/>
                </a:lnTo>
                <a:lnTo>
                  <a:pt x="1230053" y="81667"/>
                </a:lnTo>
                <a:lnTo>
                  <a:pt x="1251843" y="81650"/>
                </a:lnTo>
                <a:lnTo>
                  <a:pt x="1273622" y="81643"/>
                </a:lnTo>
                <a:lnTo>
                  <a:pt x="1293784" y="83253"/>
                </a:lnTo>
                <a:lnTo>
                  <a:pt x="1312825" y="85379"/>
                </a:lnTo>
                <a:lnTo>
                  <a:pt x="1331366" y="86324"/>
                </a:lnTo>
                <a:lnTo>
                  <a:pt x="1351299" y="86744"/>
                </a:lnTo>
                <a:lnTo>
                  <a:pt x="1371649" y="86326"/>
                </a:lnTo>
                <a:lnTo>
                  <a:pt x="1390772" y="84125"/>
                </a:lnTo>
                <a:lnTo>
                  <a:pt x="1410964" y="82743"/>
                </a:lnTo>
                <a:lnTo>
                  <a:pt x="1431428" y="82129"/>
                </a:lnTo>
                <a:lnTo>
                  <a:pt x="1450603" y="81856"/>
                </a:lnTo>
                <a:lnTo>
                  <a:pt x="1469204" y="81734"/>
                </a:lnTo>
                <a:lnTo>
                  <a:pt x="1488156" y="81681"/>
                </a:lnTo>
                <a:lnTo>
                  <a:pt x="1508674" y="81657"/>
                </a:lnTo>
                <a:lnTo>
                  <a:pt x="1528276" y="81646"/>
                </a:lnTo>
                <a:lnTo>
                  <a:pt x="1547067" y="81641"/>
                </a:lnTo>
                <a:lnTo>
                  <a:pt x="1565498" y="81639"/>
                </a:lnTo>
                <a:lnTo>
                  <a:pt x="1583769" y="83251"/>
                </a:lnTo>
                <a:lnTo>
                  <a:pt x="1601968" y="84774"/>
                </a:lnTo>
                <a:lnTo>
                  <a:pt x="1620137" y="83435"/>
                </a:lnTo>
                <a:lnTo>
                  <a:pt x="1638291" y="82436"/>
                </a:lnTo>
                <a:lnTo>
                  <a:pt x="1657043" y="81992"/>
                </a:lnTo>
                <a:lnTo>
                  <a:pt x="1677473" y="81795"/>
                </a:lnTo>
                <a:lnTo>
                  <a:pt x="1697035" y="81707"/>
                </a:lnTo>
                <a:lnTo>
                  <a:pt x="1717019" y="81669"/>
                </a:lnTo>
                <a:lnTo>
                  <a:pt x="1740012" y="81651"/>
                </a:lnTo>
                <a:lnTo>
                  <a:pt x="1764341" y="80031"/>
                </a:lnTo>
                <a:lnTo>
                  <a:pt x="1788662" y="77295"/>
                </a:lnTo>
                <a:lnTo>
                  <a:pt x="1811565" y="74063"/>
                </a:lnTo>
                <a:lnTo>
                  <a:pt x="1833840" y="72223"/>
                </a:lnTo>
                <a:lnTo>
                  <a:pt x="1855835" y="71406"/>
                </a:lnTo>
                <a:lnTo>
                  <a:pt x="1877706" y="71042"/>
                </a:lnTo>
                <a:lnTo>
                  <a:pt x="1899521" y="70881"/>
                </a:lnTo>
                <a:lnTo>
                  <a:pt x="1920708" y="70809"/>
                </a:lnTo>
                <a:lnTo>
                  <a:pt x="1940203" y="70777"/>
                </a:lnTo>
                <a:lnTo>
                  <a:pt x="1958948" y="70763"/>
                </a:lnTo>
                <a:lnTo>
                  <a:pt x="1977358" y="70757"/>
                </a:lnTo>
                <a:lnTo>
                  <a:pt x="1995619" y="70754"/>
                </a:lnTo>
                <a:lnTo>
                  <a:pt x="2013815" y="70753"/>
                </a:lnTo>
                <a:lnTo>
                  <a:pt x="2031982" y="70752"/>
                </a:lnTo>
                <a:lnTo>
                  <a:pt x="2050134" y="70752"/>
                </a:lnTo>
                <a:lnTo>
                  <a:pt x="2069894" y="70752"/>
                </a:lnTo>
                <a:lnTo>
                  <a:pt x="2090772" y="70147"/>
                </a:lnTo>
                <a:lnTo>
                  <a:pt x="2112146" y="67862"/>
                </a:lnTo>
                <a:lnTo>
                  <a:pt x="2133740" y="66444"/>
                </a:lnTo>
                <a:lnTo>
                  <a:pt x="2155434" y="65813"/>
                </a:lnTo>
                <a:lnTo>
                  <a:pt x="2177170" y="65533"/>
                </a:lnTo>
                <a:lnTo>
                  <a:pt x="2200539" y="63796"/>
                </a:lnTo>
                <a:lnTo>
                  <a:pt x="2223827" y="61613"/>
                </a:lnTo>
                <a:lnTo>
                  <a:pt x="2244256" y="60642"/>
                </a:lnTo>
                <a:lnTo>
                  <a:pt x="2265028" y="60211"/>
                </a:lnTo>
                <a:lnTo>
                  <a:pt x="2285751" y="59414"/>
                </a:lnTo>
                <a:lnTo>
                  <a:pt x="2305040" y="57045"/>
                </a:lnTo>
                <a:lnTo>
                  <a:pt x="2325305" y="55588"/>
                </a:lnTo>
                <a:lnTo>
                  <a:pt x="2345802" y="55546"/>
                </a:lnTo>
                <a:lnTo>
                  <a:pt x="2364991" y="57543"/>
                </a:lnTo>
                <a:lnTo>
                  <a:pt x="2383599" y="58834"/>
                </a:lnTo>
                <a:lnTo>
                  <a:pt x="2409462" y="59560"/>
                </a:lnTo>
                <a:lnTo>
                  <a:pt x="2434059" y="61388"/>
                </a:lnTo>
                <a:lnTo>
                  <a:pt x="2460498" y="64147"/>
                </a:lnTo>
                <a:lnTo>
                  <a:pt x="2485869" y="66577"/>
                </a:lnTo>
                <a:lnTo>
                  <a:pt x="2510321" y="69515"/>
                </a:lnTo>
                <a:lnTo>
                  <a:pt x="2528422" y="70807"/>
                </a:lnTo>
                <a:lnTo>
                  <a:pt x="2548562" y="73397"/>
                </a:lnTo>
                <a:lnTo>
                  <a:pt x="2567995" y="74951"/>
                </a:lnTo>
                <a:lnTo>
                  <a:pt x="2587317" y="75642"/>
                </a:lnTo>
                <a:lnTo>
                  <a:pt x="2607999" y="75949"/>
                </a:lnTo>
                <a:lnTo>
                  <a:pt x="2627675" y="77698"/>
                </a:lnTo>
                <a:lnTo>
                  <a:pt x="2646498" y="79886"/>
                </a:lnTo>
                <a:lnTo>
                  <a:pt x="2664943" y="80859"/>
                </a:lnTo>
                <a:lnTo>
                  <a:pt x="2684833" y="79679"/>
                </a:lnTo>
                <a:lnTo>
                  <a:pt x="2705164" y="78348"/>
                </a:lnTo>
                <a:lnTo>
                  <a:pt x="2724279" y="79772"/>
                </a:lnTo>
                <a:lnTo>
                  <a:pt x="2744467" y="80808"/>
                </a:lnTo>
                <a:lnTo>
                  <a:pt x="2764929" y="80664"/>
                </a:lnTo>
                <a:lnTo>
                  <a:pt x="2784103" y="78584"/>
                </a:lnTo>
                <a:lnTo>
                  <a:pt x="2802704" y="78869"/>
                </a:lnTo>
                <a:lnTo>
                  <a:pt x="2821656" y="80407"/>
                </a:lnTo>
                <a:lnTo>
                  <a:pt x="2842174" y="81091"/>
                </a:lnTo>
                <a:lnTo>
                  <a:pt x="2861776" y="83007"/>
                </a:lnTo>
                <a:lnTo>
                  <a:pt x="2880567" y="85270"/>
                </a:lnTo>
                <a:lnTo>
                  <a:pt x="2907542" y="87149"/>
                </a:lnTo>
                <a:lnTo>
                  <a:pt x="2931728" y="90662"/>
                </a:lnTo>
                <a:lnTo>
                  <a:pt x="2958381" y="91972"/>
                </a:lnTo>
                <a:lnTo>
                  <a:pt x="2978536" y="92278"/>
                </a:lnTo>
                <a:lnTo>
                  <a:pt x="2999589" y="94027"/>
                </a:lnTo>
                <a:lnTo>
                  <a:pt x="3021041" y="96215"/>
                </a:lnTo>
                <a:lnTo>
                  <a:pt x="3042670" y="97188"/>
                </a:lnTo>
                <a:lnTo>
                  <a:pt x="3062767" y="97620"/>
                </a:lnTo>
                <a:lnTo>
                  <a:pt x="3082382" y="98417"/>
                </a:lnTo>
                <a:lnTo>
                  <a:pt x="3103195" y="100787"/>
                </a:lnTo>
                <a:lnTo>
                  <a:pt x="3126154" y="102244"/>
                </a:lnTo>
                <a:lnTo>
                  <a:pt x="3149864" y="102891"/>
                </a:lnTo>
                <a:lnTo>
                  <a:pt x="3172496" y="103179"/>
                </a:lnTo>
                <a:lnTo>
                  <a:pt x="3194650" y="103307"/>
                </a:lnTo>
                <a:lnTo>
                  <a:pt x="3217197" y="103363"/>
                </a:lnTo>
                <a:lnTo>
                  <a:pt x="3241329" y="103389"/>
                </a:lnTo>
                <a:lnTo>
                  <a:pt x="3264553" y="103400"/>
                </a:lnTo>
                <a:lnTo>
                  <a:pt x="3286969" y="103405"/>
                </a:lnTo>
                <a:lnTo>
                  <a:pt x="3309028" y="103407"/>
                </a:lnTo>
                <a:lnTo>
                  <a:pt x="3330926" y="103408"/>
                </a:lnTo>
                <a:lnTo>
                  <a:pt x="3352149" y="104013"/>
                </a:lnTo>
                <a:lnTo>
                  <a:pt x="3371662" y="106298"/>
                </a:lnTo>
                <a:lnTo>
                  <a:pt x="3393638" y="107717"/>
                </a:lnTo>
                <a:lnTo>
                  <a:pt x="3416307" y="108347"/>
                </a:lnTo>
                <a:lnTo>
                  <a:pt x="3436462" y="108627"/>
                </a:lnTo>
                <a:lnTo>
                  <a:pt x="3457112" y="110365"/>
                </a:lnTo>
                <a:lnTo>
                  <a:pt x="3478385" y="112548"/>
                </a:lnTo>
                <a:lnTo>
                  <a:pt x="3499934" y="113518"/>
                </a:lnTo>
                <a:lnTo>
                  <a:pt x="3519995" y="113950"/>
                </a:lnTo>
                <a:lnTo>
                  <a:pt x="3538990" y="114746"/>
                </a:lnTo>
                <a:lnTo>
                  <a:pt x="3557512" y="117116"/>
                </a:lnTo>
                <a:lnTo>
                  <a:pt x="3575822" y="116960"/>
                </a:lnTo>
                <a:lnTo>
                  <a:pt x="3601518" y="115084"/>
                </a:lnTo>
                <a:lnTo>
                  <a:pt x="3622839" y="114529"/>
                </a:lnTo>
                <a:lnTo>
                  <a:pt x="3646299" y="114341"/>
                </a:lnTo>
                <a:lnTo>
                  <a:pt x="3673484" y="119671"/>
                </a:lnTo>
                <a:lnTo>
                  <a:pt x="3673929" y="119738"/>
                </a:lnTo>
              </a:path>
            </a:pathLst>
          </a:cu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1" name="SMARTInkShape-Group74"/>
          <p:cNvGrpSpPr/>
          <p:nvPr/>
        </p:nvGrpSpPr>
        <p:grpSpPr>
          <a:xfrm>
            <a:off x="729343" y="1544500"/>
            <a:ext cx="1191885" cy="950716"/>
            <a:chOff x="729343" y="1544500"/>
            <a:chExt cx="1191885" cy="950716"/>
          </a:xfrm>
        </p:grpSpPr>
        <p:sp>
          <p:nvSpPr>
            <p:cNvPr id="110" name="SMARTInkShape-103"/>
            <p:cNvSpPr/>
            <p:nvPr>
              <p:custDataLst>
                <p:tags r:id="rId45"/>
              </p:custDataLst>
            </p:nvPr>
          </p:nvSpPr>
          <p:spPr>
            <a:xfrm>
              <a:off x="828166" y="1588948"/>
              <a:ext cx="227408" cy="389181"/>
            </a:xfrm>
            <a:custGeom>
              <a:avLst/>
              <a:gdLst/>
              <a:ahLst/>
              <a:cxnLst/>
              <a:rect l="0" t="0" r="0" b="0"/>
              <a:pathLst>
                <a:path w="227408" h="389181">
                  <a:moveTo>
                    <a:pt x="64463" y="13974"/>
                  </a:moveTo>
                  <a:lnTo>
                    <a:pt x="64463" y="13974"/>
                  </a:lnTo>
                  <a:lnTo>
                    <a:pt x="64463" y="270"/>
                  </a:lnTo>
                  <a:lnTo>
                    <a:pt x="65067" y="0"/>
                  </a:lnTo>
                  <a:lnTo>
                    <a:pt x="70006" y="2737"/>
                  </a:lnTo>
                  <a:lnTo>
                    <a:pt x="72571" y="2932"/>
                  </a:lnTo>
                  <a:lnTo>
                    <a:pt x="75727" y="4631"/>
                  </a:lnTo>
                  <a:lnTo>
                    <a:pt x="101073" y="28833"/>
                  </a:lnTo>
                  <a:lnTo>
                    <a:pt x="117862" y="53179"/>
                  </a:lnTo>
                  <a:lnTo>
                    <a:pt x="143604" y="80141"/>
                  </a:lnTo>
                  <a:lnTo>
                    <a:pt x="168892" y="107334"/>
                  </a:lnTo>
                  <a:lnTo>
                    <a:pt x="193047" y="131656"/>
                  </a:lnTo>
                  <a:lnTo>
                    <a:pt x="210342" y="158338"/>
                  </a:lnTo>
                  <a:lnTo>
                    <a:pt x="219920" y="178427"/>
                  </a:lnTo>
                  <a:lnTo>
                    <a:pt x="226023" y="203450"/>
                  </a:lnTo>
                  <a:lnTo>
                    <a:pt x="227407" y="226043"/>
                  </a:lnTo>
                  <a:lnTo>
                    <a:pt x="227076" y="251717"/>
                  </a:lnTo>
                  <a:lnTo>
                    <a:pt x="220202" y="276499"/>
                  </a:lnTo>
                  <a:lnTo>
                    <a:pt x="209184" y="297378"/>
                  </a:lnTo>
                  <a:lnTo>
                    <a:pt x="189207" y="323215"/>
                  </a:lnTo>
                  <a:lnTo>
                    <a:pt x="167790" y="348926"/>
                  </a:lnTo>
                  <a:lnTo>
                    <a:pt x="144476" y="366906"/>
                  </a:lnTo>
                  <a:lnTo>
                    <a:pt x="117691" y="381444"/>
                  </a:lnTo>
                  <a:lnTo>
                    <a:pt x="98495" y="387754"/>
                  </a:lnTo>
                  <a:lnTo>
                    <a:pt x="79988" y="389180"/>
                  </a:lnTo>
                  <a:lnTo>
                    <a:pt x="67114" y="386537"/>
                  </a:lnTo>
                  <a:lnTo>
                    <a:pt x="44579" y="372041"/>
                  </a:lnTo>
                  <a:lnTo>
                    <a:pt x="33641" y="360360"/>
                  </a:lnTo>
                  <a:lnTo>
                    <a:pt x="21400" y="336457"/>
                  </a:lnTo>
                  <a:lnTo>
                    <a:pt x="11912" y="313397"/>
                  </a:lnTo>
                  <a:lnTo>
                    <a:pt x="6216" y="297373"/>
                  </a:lnTo>
                  <a:lnTo>
                    <a:pt x="4709" y="290515"/>
                  </a:lnTo>
                  <a:lnTo>
                    <a:pt x="426" y="281184"/>
                  </a:lnTo>
                  <a:lnTo>
                    <a:pt x="0" y="279199"/>
                  </a:lnTo>
                  <a:lnTo>
                    <a:pt x="1140" y="273769"/>
                  </a:lnTo>
                  <a:lnTo>
                    <a:pt x="3569" y="263912"/>
                  </a:lnTo>
                  <a:lnTo>
                    <a:pt x="4741" y="257500"/>
                  </a:lnTo>
                  <a:lnTo>
                    <a:pt x="15847" y="237968"/>
                  </a:lnTo>
                  <a:lnTo>
                    <a:pt x="22807" y="230039"/>
                  </a:lnTo>
                  <a:lnTo>
                    <a:pt x="28008" y="227931"/>
                  </a:lnTo>
                  <a:lnTo>
                    <a:pt x="51859" y="221657"/>
                  </a:lnTo>
                  <a:lnTo>
                    <a:pt x="76432" y="225563"/>
                  </a:lnTo>
                  <a:lnTo>
                    <a:pt x="103414" y="233761"/>
                  </a:lnTo>
                  <a:lnTo>
                    <a:pt x="125581" y="240995"/>
                  </a:lnTo>
                  <a:lnTo>
                    <a:pt x="151108" y="246711"/>
                  </a:lnTo>
                  <a:lnTo>
                    <a:pt x="167432" y="251947"/>
                  </a:lnTo>
                  <a:lnTo>
                    <a:pt x="178631" y="254624"/>
                  </a:lnTo>
                  <a:lnTo>
                    <a:pt x="194602" y="260139"/>
                  </a:lnTo>
                  <a:lnTo>
                    <a:pt x="199362" y="263514"/>
                  </a:lnTo>
                  <a:lnTo>
                    <a:pt x="200013" y="265588"/>
                  </a:lnTo>
                  <a:lnTo>
                    <a:pt x="200431" y="268958"/>
                  </a:lnTo>
                  <a:lnTo>
                    <a:pt x="201070" y="269235"/>
                  </a:lnTo>
                  <a:lnTo>
                    <a:pt x="203393" y="269542"/>
                  </a:lnTo>
                  <a:lnTo>
                    <a:pt x="203650" y="270229"/>
                  </a:lnTo>
                  <a:lnTo>
                    <a:pt x="200887" y="275317"/>
                  </a:lnTo>
                  <a:lnTo>
                    <a:pt x="200691" y="277889"/>
                  </a:lnTo>
                  <a:lnTo>
                    <a:pt x="197378" y="281049"/>
                  </a:lnTo>
                  <a:lnTo>
                    <a:pt x="184205" y="291559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SMARTInkShape-104"/>
            <p:cNvSpPr/>
            <p:nvPr>
              <p:custDataLst>
                <p:tags r:id="rId46"/>
              </p:custDataLst>
            </p:nvPr>
          </p:nvSpPr>
          <p:spPr>
            <a:xfrm>
              <a:off x="729343" y="2022367"/>
              <a:ext cx="782668" cy="15984"/>
            </a:xfrm>
            <a:custGeom>
              <a:avLst/>
              <a:gdLst/>
              <a:ahLst/>
              <a:cxnLst/>
              <a:rect l="0" t="0" r="0" b="0"/>
              <a:pathLst>
                <a:path w="782668" h="15984">
                  <a:moveTo>
                    <a:pt x="0" y="15983"/>
                  </a:moveTo>
                  <a:lnTo>
                    <a:pt x="0" y="15983"/>
                  </a:lnTo>
                  <a:lnTo>
                    <a:pt x="2889" y="13093"/>
                  </a:lnTo>
                  <a:lnTo>
                    <a:pt x="5921" y="11675"/>
                  </a:lnTo>
                  <a:lnTo>
                    <a:pt x="31170" y="10560"/>
                  </a:lnTo>
                  <a:lnTo>
                    <a:pt x="56562" y="8930"/>
                  </a:lnTo>
                  <a:lnTo>
                    <a:pt x="69891" y="7405"/>
                  </a:lnTo>
                  <a:lnTo>
                    <a:pt x="90995" y="9343"/>
                  </a:lnTo>
                  <a:lnTo>
                    <a:pt x="113778" y="10185"/>
                  </a:lnTo>
                  <a:lnTo>
                    <a:pt x="132816" y="10383"/>
                  </a:lnTo>
                  <a:lnTo>
                    <a:pt x="151759" y="12083"/>
                  </a:lnTo>
                  <a:lnTo>
                    <a:pt x="171468" y="13645"/>
                  </a:lnTo>
                  <a:lnTo>
                    <a:pt x="194338" y="12323"/>
                  </a:lnTo>
                  <a:lnTo>
                    <a:pt x="217001" y="12945"/>
                  </a:lnTo>
                  <a:lnTo>
                    <a:pt x="239773" y="14028"/>
                  </a:lnTo>
                  <a:lnTo>
                    <a:pt x="264005" y="12493"/>
                  </a:lnTo>
                  <a:lnTo>
                    <a:pt x="288887" y="11408"/>
                  </a:lnTo>
                  <a:lnTo>
                    <a:pt x="314056" y="10321"/>
                  </a:lnTo>
                  <a:lnTo>
                    <a:pt x="339353" y="7822"/>
                  </a:lnTo>
                  <a:lnTo>
                    <a:pt x="364708" y="6308"/>
                  </a:lnTo>
                  <a:lnTo>
                    <a:pt x="390088" y="5636"/>
                  </a:lnTo>
                  <a:lnTo>
                    <a:pt x="415478" y="5337"/>
                  </a:lnTo>
                  <a:lnTo>
                    <a:pt x="440874" y="3591"/>
                  </a:lnTo>
                  <a:lnTo>
                    <a:pt x="466273" y="1404"/>
                  </a:lnTo>
                  <a:lnTo>
                    <a:pt x="491672" y="432"/>
                  </a:lnTo>
                  <a:lnTo>
                    <a:pt x="517072" y="0"/>
                  </a:lnTo>
                  <a:lnTo>
                    <a:pt x="541262" y="413"/>
                  </a:lnTo>
                  <a:lnTo>
                    <a:pt x="562093" y="2612"/>
                  </a:lnTo>
                  <a:lnTo>
                    <a:pt x="583043" y="3993"/>
                  </a:lnTo>
                  <a:lnTo>
                    <a:pt x="604449" y="4606"/>
                  </a:lnTo>
                  <a:lnTo>
                    <a:pt x="626058" y="4879"/>
                  </a:lnTo>
                  <a:lnTo>
                    <a:pt x="652845" y="5033"/>
                  </a:lnTo>
                  <a:lnTo>
                    <a:pt x="678992" y="5078"/>
                  </a:lnTo>
                  <a:lnTo>
                    <a:pt x="700111" y="5091"/>
                  </a:lnTo>
                  <a:lnTo>
                    <a:pt x="726637" y="8837"/>
                  </a:lnTo>
                  <a:lnTo>
                    <a:pt x="752532" y="10995"/>
                  </a:lnTo>
                  <a:lnTo>
                    <a:pt x="774366" y="15753"/>
                  </a:lnTo>
                  <a:lnTo>
                    <a:pt x="782667" y="15963"/>
                  </a:lnTo>
                  <a:lnTo>
                    <a:pt x="778329" y="15983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SMARTInkShape-105"/>
            <p:cNvSpPr/>
            <p:nvPr>
              <p:custDataLst>
                <p:tags r:id="rId47"/>
              </p:custDataLst>
            </p:nvPr>
          </p:nvSpPr>
          <p:spPr>
            <a:xfrm>
              <a:off x="844058" y="2152650"/>
              <a:ext cx="222743" cy="298943"/>
            </a:xfrm>
            <a:custGeom>
              <a:avLst/>
              <a:gdLst/>
              <a:ahLst/>
              <a:cxnLst/>
              <a:rect l="0" t="0" r="0" b="0"/>
              <a:pathLst>
                <a:path w="222743" h="298943">
                  <a:moveTo>
                    <a:pt x="70342" y="0"/>
                  </a:moveTo>
                  <a:lnTo>
                    <a:pt x="70342" y="0"/>
                  </a:lnTo>
                  <a:lnTo>
                    <a:pt x="65123" y="0"/>
                  </a:lnTo>
                  <a:lnTo>
                    <a:pt x="78541" y="605"/>
                  </a:lnTo>
                  <a:lnTo>
                    <a:pt x="103799" y="9284"/>
                  </a:lnTo>
                  <a:lnTo>
                    <a:pt x="127429" y="18171"/>
                  </a:lnTo>
                  <a:lnTo>
                    <a:pt x="150722" y="33139"/>
                  </a:lnTo>
                  <a:lnTo>
                    <a:pt x="166250" y="50156"/>
                  </a:lnTo>
                  <a:lnTo>
                    <a:pt x="177311" y="65661"/>
                  </a:lnTo>
                  <a:lnTo>
                    <a:pt x="181384" y="77967"/>
                  </a:lnTo>
                  <a:lnTo>
                    <a:pt x="186902" y="98495"/>
                  </a:lnTo>
                  <a:lnTo>
                    <a:pt x="192972" y="119898"/>
                  </a:lnTo>
                  <a:lnTo>
                    <a:pt x="194770" y="141560"/>
                  </a:lnTo>
                  <a:lnTo>
                    <a:pt x="195378" y="167663"/>
                  </a:lnTo>
                  <a:lnTo>
                    <a:pt x="195498" y="190290"/>
                  </a:lnTo>
                  <a:lnTo>
                    <a:pt x="193909" y="212230"/>
                  </a:lnTo>
                  <a:lnTo>
                    <a:pt x="187951" y="234035"/>
                  </a:lnTo>
                  <a:lnTo>
                    <a:pt x="176954" y="250369"/>
                  </a:lnTo>
                  <a:lnTo>
                    <a:pt x="151689" y="271665"/>
                  </a:lnTo>
                  <a:lnTo>
                    <a:pt x="130155" y="286563"/>
                  </a:lnTo>
                  <a:lnTo>
                    <a:pt x="105295" y="296202"/>
                  </a:lnTo>
                  <a:lnTo>
                    <a:pt x="80694" y="298942"/>
                  </a:lnTo>
                  <a:lnTo>
                    <a:pt x="53943" y="293382"/>
                  </a:lnTo>
                  <a:lnTo>
                    <a:pt x="43701" y="289444"/>
                  </a:lnTo>
                  <a:lnTo>
                    <a:pt x="23485" y="273607"/>
                  </a:lnTo>
                  <a:lnTo>
                    <a:pt x="9323" y="251288"/>
                  </a:lnTo>
                  <a:lnTo>
                    <a:pt x="2739" y="234314"/>
                  </a:lnTo>
                  <a:lnTo>
                    <a:pt x="0" y="209754"/>
                  </a:lnTo>
                  <a:lnTo>
                    <a:pt x="2597" y="195197"/>
                  </a:lnTo>
                  <a:lnTo>
                    <a:pt x="7197" y="185172"/>
                  </a:lnTo>
                  <a:lnTo>
                    <a:pt x="17759" y="172526"/>
                  </a:lnTo>
                  <a:lnTo>
                    <a:pt x="26069" y="166965"/>
                  </a:lnTo>
                  <a:lnTo>
                    <a:pt x="36192" y="164376"/>
                  </a:lnTo>
                  <a:lnTo>
                    <a:pt x="61894" y="163350"/>
                  </a:lnTo>
                  <a:lnTo>
                    <a:pt x="86992" y="163294"/>
                  </a:lnTo>
                  <a:lnTo>
                    <a:pt x="113927" y="163287"/>
                  </a:lnTo>
                  <a:lnTo>
                    <a:pt x="130226" y="161673"/>
                  </a:lnTo>
                  <a:lnTo>
                    <a:pt x="156825" y="158347"/>
                  </a:lnTo>
                  <a:lnTo>
                    <a:pt x="170016" y="158597"/>
                  </a:lnTo>
                  <a:lnTo>
                    <a:pt x="183937" y="162233"/>
                  </a:lnTo>
                  <a:lnTo>
                    <a:pt x="193034" y="166535"/>
                  </a:lnTo>
                  <a:lnTo>
                    <a:pt x="219873" y="172998"/>
                  </a:lnTo>
                  <a:lnTo>
                    <a:pt x="222742" y="174172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SMARTInkShape-106"/>
            <p:cNvSpPr/>
            <p:nvPr>
              <p:custDataLst>
                <p:tags r:id="rId48"/>
              </p:custDataLst>
            </p:nvPr>
          </p:nvSpPr>
          <p:spPr>
            <a:xfrm>
              <a:off x="1094874" y="2170577"/>
              <a:ext cx="176865" cy="258524"/>
            </a:xfrm>
            <a:custGeom>
              <a:avLst/>
              <a:gdLst/>
              <a:ahLst/>
              <a:cxnLst/>
              <a:rect l="0" t="0" r="0" b="0"/>
              <a:pathLst>
                <a:path w="176865" h="258524">
                  <a:moveTo>
                    <a:pt x="97112" y="41945"/>
                  </a:moveTo>
                  <a:lnTo>
                    <a:pt x="97112" y="41945"/>
                  </a:lnTo>
                  <a:lnTo>
                    <a:pt x="100001" y="41945"/>
                  </a:lnTo>
                  <a:lnTo>
                    <a:pt x="100248" y="42549"/>
                  </a:lnTo>
                  <a:lnTo>
                    <a:pt x="97910" y="47865"/>
                  </a:lnTo>
                  <a:lnTo>
                    <a:pt x="96862" y="51833"/>
                  </a:lnTo>
                  <a:lnTo>
                    <a:pt x="86105" y="77981"/>
                  </a:lnTo>
                  <a:lnTo>
                    <a:pt x="76056" y="101408"/>
                  </a:lnTo>
                  <a:lnTo>
                    <a:pt x="62423" y="128457"/>
                  </a:lnTo>
                  <a:lnTo>
                    <a:pt x="52900" y="152916"/>
                  </a:lnTo>
                  <a:lnTo>
                    <a:pt x="48936" y="176358"/>
                  </a:lnTo>
                  <a:lnTo>
                    <a:pt x="44200" y="200976"/>
                  </a:lnTo>
                  <a:lnTo>
                    <a:pt x="38794" y="226161"/>
                  </a:lnTo>
                  <a:lnTo>
                    <a:pt x="38536" y="236304"/>
                  </a:lnTo>
                  <a:lnTo>
                    <a:pt x="40437" y="242828"/>
                  </a:lnTo>
                  <a:lnTo>
                    <a:pt x="44907" y="249901"/>
                  </a:lnTo>
                  <a:lnTo>
                    <a:pt x="52951" y="255827"/>
                  </a:lnTo>
                  <a:lnTo>
                    <a:pt x="62995" y="258523"/>
                  </a:lnTo>
                  <a:lnTo>
                    <a:pt x="70055" y="257541"/>
                  </a:lnTo>
                  <a:lnTo>
                    <a:pt x="82443" y="251976"/>
                  </a:lnTo>
                  <a:lnTo>
                    <a:pt x="108216" y="231433"/>
                  </a:lnTo>
                  <a:lnTo>
                    <a:pt x="128199" y="208861"/>
                  </a:lnTo>
                  <a:lnTo>
                    <a:pt x="140189" y="188364"/>
                  </a:lnTo>
                  <a:lnTo>
                    <a:pt x="151403" y="166971"/>
                  </a:lnTo>
                  <a:lnTo>
                    <a:pt x="163138" y="140960"/>
                  </a:lnTo>
                  <a:lnTo>
                    <a:pt x="174416" y="114005"/>
                  </a:lnTo>
                  <a:lnTo>
                    <a:pt x="176864" y="92593"/>
                  </a:lnTo>
                  <a:lnTo>
                    <a:pt x="174028" y="71533"/>
                  </a:lnTo>
                  <a:lnTo>
                    <a:pt x="166039" y="47856"/>
                  </a:lnTo>
                  <a:lnTo>
                    <a:pt x="150104" y="25709"/>
                  </a:lnTo>
                  <a:lnTo>
                    <a:pt x="129485" y="8813"/>
                  </a:lnTo>
                  <a:lnTo>
                    <a:pt x="113356" y="1755"/>
                  </a:lnTo>
                  <a:lnTo>
                    <a:pt x="96482" y="0"/>
                  </a:lnTo>
                  <a:lnTo>
                    <a:pt x="71027" y="4519"/>
                  </a:lnTo>
                  <a:lnTo>
                    <a:pt x="53904" y="11100"/>
                  </a:lnTo>
                  <a:lnTo>
                    <a:pt x="43437" y="17955"/>
                  </a:lnTo>
                  <a:lnTo>
                    <a:pt x="23064" y="39480"/>
                  </a:lnTo>
                  <a:lnTo>
                    <a:pt x="12019" y="62602"/>
                  </a:lnTo>
                  <a:lnTo>
                    <a:pt x="3494" y="80319"/>
                  </a:lnTo>
                  <a:lnTo>
                    <a:pt x="0" y="106059"/>
                  </a:lnTo>
                  <a:lnTo>
                    <a:pt x="127" y="117006"/>
                  </a:lnTo>
                  <a:lnTo>
                    <a:pt x="6766" y="137713"/>
                  </a:lnTo>
                  <a:lnTo>
                    <a:pt x="11950" y="148872"/>
                  </a:lnTo>
                  <a:lnTo>
                    <a:pt x="17130" y="154580"/>
                  </a:lnTo>
                  <a:lnTo>
                    <a:pt x="34691" y="166984"/>
                  </a:lnTo>
                  <a:lnTo>
                    <a:pt x="58788" y="178003"/>
                  </a:lnTo>
                  <a:lnTo>
                    <a:pt x="66774" y="181034"/>
                  </a:lnTo>
                  <a:lnTo>
                    <a:pt x="92970" y="186986"/>
                  </a:lnTo>
                  <a:lnTo>
                    <a:pt x="118853" y="193097"/>
                  </a:lnTo>
                  <a:lnTo>
                    <a:pt x="129769" y="194345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SMARTInkShape-107"/>
            <p:cNvSpPr/>
            <p:nvPr>
              <p:custDataLst>
                <p:tags r:id="rId49"/>
              </p:custDataLst>
            </p:nvPr>
          </p:nvSpPr>
          <p:spPr>
            <a:xfrm>
              <a:off x="1328057" y="2310493"/>
              <a:ext cx="43544" cy="184723"/>
            </a:xfrm>
            <a:custGeom>
              <a:avLst/>
              <a:gdLst/>
              <a:ahLst/>
              <a:cxnLst/>
              <a:rect l="0" t="0" r="0" b="0"/>
              <a:pathLst>
                <a:path w="43544" h="184723">
                  <a:moveTo>
                    <a:pt x="43543" y="0"/>
                  </a:moveTo>
                  <a:lnTo>
                    <a:pt x="43543" y="0"/>
                  </a:lnTo>
                  <a:lnTo>
                    <a:pt x="43543" y="25746"/>
                  </a:lnTo>
                  <a:lnTo>
                    <a:pt x="39235" y="52204"/>
                  </a:lnTo>
                  <a:lnTo>
                    <a:pt x="35435" y="74282"/>
                  </a:lnTo>
                  <a:lnTo>
                    <a:pt x="28861" y="97593"/>
                  </a:lnTo>
                  <a:lnTo>
                    <a:pt x="23351" y="119668"/>
                  </a:lnTo>
                  <a:lnTo>
                    <a:pt x="19194" y="141500"/>
                  </a:lnTo>
                  <a:lnTo>
                    <a:pt x="11894" y="168391"/>
                  </a:lnTo>
                  <a:lnTo>
                    <a:pt x="10894" y="184722"/>
                  </a:lnTo>
                  <a:lnTo>
                    <a:pt x="0" y="174171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SMARTInkShape-108"/>
            <p:cNvSpPr/>
            <p:nvPr>
              <p:custDataLst>
                <p:tags r:id="rId50"/>
              </p:custDataLst>
            </p:nvPr>
          </p:nvSpPr>
          <p:spPr>
            <a:xfrm>
              <a:off x="1164771" y="1602922"/>
              <a:ext cx="163287" cy="20465"/>
            </a:xfrm>
            <a:custGeom>
              <a:avLst/>
              <a:gdLst/>
              <a:ahLst/>
              <a:cxnLst/>
              <a:rect l="0" t="0" r="0" b="0"/>
              <a:pathLst>
                <a:path w="163287" h="20465">
                  <a:moveTo>
                    <a:pt x="0" y="0"/>
                  </a:moveTo>
                  <a:lnTo>
                    <a:pt x="0" y="0"/>
                  </a:lnTo>
                  <a:lnTo>
                    <a:pt x="8691" y="3740"/>
                  </a:lnTo>
                  <a:lnTo>
                    <a:pt x="34354" y="11263"/>
                  </a:lnTo>
                  <a:lnTo>
                    <a:pt x="60095" y="19402"/>
                  </a:lnTo>
                  <a:lnTo>
                    <a:pt x="76267" y="20464"/>
                  </a:lnTo>
                  <a:lnTo>
                    <a:pt x="103423" y="16992"/>
                  </a:lnTo>
                  <a:lnTo>
                    <a:pt x="128497" y="16386"/>
                  </a:lnTo>
                  <a:lnTo>
                    <a:pt x="155287" y="10985"/>
                  </a:lnTo>
                  <a:lnTo>
                    <a:pt x="156139" y="10952"/>
                  </a:lnTo>
                  <a:lnTo>
                    <a:pt x="156707" y="11534"/>
                  </a:lnTo>
                  <a:lnTo>
                    <a:pt x="157338" y="13794"/>
                  </a:lnTo>
                  <a:lnTo>
                    <a:pt x="158111" y="14639"/>
                  </a:lnTo>
                  <a:lnTo>
                    <a:pt x="163286" y="16328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SMARTInkShape-109"/>
            <p:cNvSpPr/>
            <p:nvPr>
              <p:custDataLst>
                <p:tags r:id="rId51"/>
              </p:custDataLst>
            </p:nvPr>
          </p:nvSpPr>
          <p:spPr>
            <a:xfrm>
              <a:off x="1132114" y="1668236"/>
              <a:ext cx="168710" cy="195106"/>
            </a:xfrm>
            <a:custGeom>
              <a:avLst/>
              <a:gdLst/>
              <a:ahLst/>
              <a:cxnLst/>
              <a:rect l="0" t="0" r="0" b="0"/>
              <a:pathLst>
                <a:path w="168710" h="195106">
                  <a:moveTo>
                    <a:pt x="146958" y="0"/>
                  </a:moveTo>
                  <a:lnTo>
                    <a:pt x="146958" y="0"/>
                  </a:lnTo>
                  <a:lnTo>
                    <a:pt x="146958" y="4686"/>
                  </a:lnTo>
                  <a:lnTo>
                    <a:pt x="150698" y="9639"/>
                  </a:lnTo>
                  <a:lnTo>
                    <a:pt x="157020" y="28294"/>
                  </a:lnTo>
                  <a:lnTo>
                    <a:pt x="157795" y="54105"/>
                  </a:lnTo>
                  <a:lnTo>
                    <a:pt x="158444" y="76682"/>
                  </a:lnTo>
                  <a:lnTo>
                    <a:pt x="163062" y="102304"/>
                  </a:lnTo>
                  <a:lnTo>
                    <a:pt x="163846" y="115649"/>
                  </a:lnTo>
                  <a:lnTo>
                    <a:pt x="167967" y="126699"/>
                  </a:lnTo>
                  <a:lnTo>
                    <a:pt x="168709" y="143320"/>
                  </a:lnTo>
                  <a:lnTo>
                    <a:pt x="167107" y="146954"/>
                  </a:lnTo>
                  <a:lnTo>
                    <a:pt x="150558" y="165100"/>
                  </a:lnTo>
                  <a:lnTo>
                    <a:pt x="132895" y="175784"/>
                  </a:lnTo>
                  <a:lnTo>
                    <a:pt x="130325" y="178875"/>
                  </a:lnTo>
                  <a:lnTo>
                    <a:pt x="124245" y="182309"/>
                  </a:lnTo>
                  <a:lnTo>
                    <a:pt x="99731" y="189582"/>
                  </a:lnTo>
                  <a:lnTo>
                    <a:pt x="78010" y="195105"/>
                  </a:lnTo>
                  <a:lnTo>
                    <a:pt x="72368" y="193958"/>
                  </a:lnTo>
                  <a:lnTo>
                    <a:pt x="67240" y="192037"/>
                  </a:lnTo>
                  <a:lnTo>
                    <a:pt x="50576" y="187813"/>
                  </a:lnTo>
                  <a:lnTo>
                    <a:pt x="34241" y="179499"/>
                  </a:lnTo>
                  <a:lnTo>
                    <a:pt x="23795" y="171132"/>
                  </a:lnTo>
                  <a:lnTo>
                    <a:pt x="16370" y="167590"/>
                  </a:lnTo>
                  <a:lnTo>
                    <a:pt x="12719" y="165199"/>
                  </a:lnTo>
                  <a:lnTo>
                    <a:pt x="7263" y="163852"/>
                  </a:lnTo>
                  <a:lnTo>
                    <a:pt x="3631" y="163537"/>
                  </a:lnTo>
                  <a:lnTo>
                    <a:pt x="2421" y="162849"/>
                  </a:lnTo>
                  <a:lnTo>
                    <a:pt x="1614" y="161785"/>
                  </a:lnTo>
                  <a:lnTo>
                    <a:pt x="0" y="157842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SMARTInkShape-110"/>
            <p:cNvSpPr/>
            <p:nvPr>
              <p:custDataLst>
                <p:tags r:id="rId52"/>
              </p:custDataLst>
            </p:nvPr>
          </p:nvSpPr>
          <p:spPr>
            <a:xfrm>
              <a:off x="1388002" y="1602950"/>
              <a:ext cx="114003" cy="288444"/>
            </a:xfrm>
            <a:custGeom>
              <a:avLst/>
              <a:gdLst/>
              <a:ahLst/>
              <a:cxnLst/>
              <a:rect l="0" t="0" r="0" b="0"/>
              <a:pathLst>
                <a:path w="114003" h="288444">
                  <a:moveTo>
                    <a:pt x="108784" y="27186"/>
                  </a:moveTo>
                  <a:lnTo>
                    <a:pt x="108784" y="27186"/>
                  </a:lnTo>
                  <a:lnTo>
                    <a:pt x="113092" y="16957"/>
                  </a:lnTo>
                  <a:lnTo>
                    <a:pt x="114002" y="9173"/>
                  </a:lnTo>
                  <a:lnTo>
                    <a:pt x="112514" y="5472"/>
                  </a:lnTo>
                  <a:lnTo>
                    <a:pt x="111271" y="3638"/>
                  </a:lnTo>
                  <a:lnTo>
                    <a:pt x="109837" y="2416"/>
                  </a:lnTo>
                  <a:lnTo>
                    <a:pt x="106631" y="1058"/>
                  </a:lnTo>
                  <a:lnTo>
                    <a:pt x="90632" y="0"/>
                  </a:lnTo>
                  <a:lnTo>
                    <a:pt x="82306" y="2869"/>
                  </a:lnTo>
                  <a:lnTo>
                    <a:pt x="77260" y="7508"/>
                  </a:lnTo>
                  <a:lnTo>
                    <a:pt x="60603" y="33826"/>
                  </a:lnTo>
                  <a:lnTo>
                    <a:pt x="49257" y="60000"/>
                  </a:lnTo>
                  <a:lnTo>
                    <a:pt x="41723" y="84535"/>
                  </a:lnTo>
                  <a:lnTo>
                    <a:pt x="33343" y="105528"/>
                  </a:lnTo>
                  <a:lnTo>
                    <a:pt x="27157" y="130553"/>
                  </a:lnTo>
                  <a:lnTo>
                    <a:pt x="19418" y="151081"/>
                  </a:lnTo>
                  <a:lnTo>
                    <a:pt x="13631" y="172484"/>
                  </a:lnTo>
                  <a:lnTo>
                    <a:pt x="11043" y="193541"/>
                  </a:lnTo>
                  <a:lnTo>
                    <a:pt x="6669" y="217217"/>
                  </a:lnTo>
                  <a:lnTo>
                    <a:pt x="4142" y="232263"/>
                  </a:lnTo>
                  <a:lnTo>
                    <a:pt x="759" y="248183"/>
                  </a:lnTo>
                  <a:lnTo>
                    <a:pt x="0" y="267380"/>
                  </a:lnTo>
                  <a:lnTo>
                    <a:pt x="1572" y="271623"/>
                  </a:lnTo>
                  <a:lnTo>
                    <a:pt x="3682" y="275524"/>
                  </a:lnTo>
                  <a:lnTo>
                    <a:pt x="5474" y="281121"/>
                  </a:lnTo>
                  <a:lnTo>
                    <a:pt x="10812" y="288443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SMARTInkShape-111"/>
            <p:cNvSpPr/>
            <p:nvPr>
              <p:custDataLst>
                <p:tags r:id="rId53"/>
              </p:custDataLst>
            </p:nvPr>
          </p:nvSpPr>
          <p:spPr>
            <a:xfrm>
              <a:off x="1508459" y="1544500"/>
              <a:ext cx="193725" cy="313125"/>
            </a:xfrm>
            <a:custGeom>
              <a:avLst/>
              <a:gdLst/>
              <a:ahLst/>
              <a:cxnLst/>
              <a:rect l="0" t="0" r="0" b="0"/>
              <a:pathLst>
                <a:path w="193725" h="313125">
                  <a:moveTo>
                    <a:pt x="86298" y="74750"/>
                  </a:moveTo>
                  <a:lnTo>
                    <a:pt x="86298" y="74750"/>
                  </a:lnTo>
                  <a:lnTo>
                    <a:pt x="80922" y="74750"/>
                  </a:lnTo>
                  <a:lnTo>
                    <a:pt x="65710" y="82326"/>
                  </a:lnTo>
                  <a:lnTo>
                    <a:pt x="51702" y="98018"/>
                  </a:lnTo>
                  <a:lnTo>
                    <a:pt x="36557" y="123933"/>
                  </a:lnTo>
                  <a:lnTo>
                    <a:pt x="22258" y="150976"/>
                  </a:lnTo>
                  <a:lnTo>
                    <a:pt x="11089" y="175616"/>
                  </a:lnTo>
                  <a:lnTo>
                    <a:pt x="6562" y="196627"/>
                  </a:lnTo>
                  <a:lnTo>
                    <a:pt x="2331" y="218173"/>
                  </a:lnTo>
                  <a:lnTo>
                    <a:pt x="136" y="239878"/>
                  </a:lnTo>
                  <a:lnTo>
                    <a:pt x="0" y="264539"/>
                  </a:lnTo>
                  <a:lnTo>
                    <a:pt x="3923" y="289481"/>
                  </a:lnTo>
                  <a:lnTo>
                    <a:pt x="5942" y="295775"/>
                  </a:lnTo>
                  <a:lnTo>
                    <a:pt x="7328" y="298300"/>
                  </a:lnTo>
                  <a:lnTo>
                    <a:pt x="15056" y="304743"/>
                  </a:lnTo>
                  <a:lnTo>
                    <a:pt x="28504" y="311734"/>
                  </a:lnTo>
                  <a:lnTo>
                    <a:pt x="35615" y="313124"/>
                  </a:lnTo>
                  <a:lnTo>
                    <a:pt x="44420" y="310516"/>
                  </a:lnTo>
                  <a:lnTo>
                    <a:pt x="70794" y="295603"/>
                  </a:lnTo>
                  <a:lnTo>
                    <a:pt x="90104" y="283853"/>
                  </a:lnTo>
                  <a:lnTo>
                    <a:pt x="114802" y="258823"/>
                  </a:lnTo>
                  <a:lnTo>
                    <a:pt x="134053" y="236131"/>
                  </a:lnTo>
                  <a:lnTo>
                    <a:pt x="151248" y="211870"/>
                  </a:lnTo>
                  <a:lnTo>
                    <a:pt x="166220" y="189361"/>
                  </a:lnTo>
                  <a:lnTo>
                    <a:pt x="178317" y="165758"/>
                  </a:lnTo>
                  <a:lnTo>
                    <a:pt x="186336" y="141227"/>
                  </a:lnTo>
                  <a:lnTo>
                    <a:pt x="190325" y="117025"/>
                  </a:lnTo>
                  <a:lnTo>
                    <a:pt x="193724" y="92315"/>
                  </a:lnTo>
                  <a:lnTo>
                    <a:pt x="193119" y="69674"/>
                  </a:lnTo>
                  <a:lnTo>
                    <a:pt x="189109" y="47644"/>
                  </a:lnTo>
                  <a:lnTo>
                    <a:pt x="185211" y="34279"/>
                  </a:lnTo>
                  <a:lnTo>
                    <a:pt x="172853" y="15844"/>
                  </a:lnTo>
                  <a:lnTo>
                    <a:pt x="165286" y="8655"/>
                  </a:lnTo>
                  <a:lnTo>
                    <a:pt x="155875" y="3444"/>
                  </a:lnTo>
                  <a:lnTo>
                    <a:pt x="140377" y="0"/>
                  </a:lnTo>
                  <a:lnTo>
                    <a:pt x="124294" y="1869"/>
                  </a:lnTo>
                  <a:lnTo>
                    <a:pt x="97170" y="15554"/>
                  </a:lnTo>
                  <a:lnTo>
                    <a:pt x="69968" y="36851"/>
                  </a:lnTo>
                  <a:lnTo>
                    <a:pt x="54850" y="49477"/>
                  </a:lnTo>
                  <a:lnTo>
                    <a:pt x="39551" y="76623"/>
                  </a:lnTo>
                  <a:lnTo>
                    <a:pt x="33566" y="95279"/>
                  </a:lnTo>
                  <a:lnTo>
                    <a:pt x="32205" y="110790"/>
                  </a:lnTo>
                  <a:lnTo>
                    <a:pt x="34858" y="124738"/>
                  </a:lnTo>
                  <a:lnTo>
                    <a:pt x="44673" y="144219"/>
                  </a:lnTo>
                  <a:lnTo>
                    <a:pt x="60151" y="162621"/>
                  </a:lnTo>
                  <a:lnTo>
                    <a:pt x="87209" y="178124"/>
                  </a:lnTo>
                  <a:lnTo>
                    <a:pt x="101425" y="186626"/>
                  </a:lnTo>
                  <a:lnTo>
                    <a:pt x="116568" y="190184"/>
                  </a:lnTo>
                  <a:lnTo>
                    <a:pt x="123691" y="193216"/>
                  </a:lnTo>
                  <a:lnTo>
                    <a:pt x="139530" y="195993"/>
                  </a:lnTo>
                  <a:lnTo>
                    <a:pt x="143823" y="198184"/>
                  </a:lnTo>
                  <a:lnTo>
                    <a:pt x="151613" y="199936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SMARTInkShape-112"/>
            <p:cNvSpPr/>
            <p:nvPr>
              <p:custDataLst>
                <p:tags r:id="rId54"/>
              </p:custDataLst>
            </p:nvPr>
          </p:nvSpPr>
          <p:spPr>
            <a:xfrm>
              <a:off x="1714500" y="1728107"/>
              <a:ext cx="21771" cy="146958"/>
            </a:xfrm>
            <a:custGeom>
              <a:avLst/>
              <a:gdLst/>
              <a:ahLst/>
              <a:cxnLst/>
              <a:rect l="0" t="0" r="0" b="0"/>
              <a:pathLst>
                <a:path w="21771" h="146958">
                  <a:moveTo>
                    <a:pt x="5443" y="0"/>
                  </a:moveTo>
                  <a:lnTo>
                    <a:pt x="5443" y="0"/>
                  </a:lnTo>
                  <a:lnTo>
                    <a:pt x="8332" y="2889"/>
                  </a:lnTo>
                  <a:lnTo>
                    <a:pt x="9751" y="5921"/>
                  </a:lnTo>
                  <a:lnTo>
                    <a:pt x="15082" y="18923"/>
                  </a:lnTo>
                  <a:lnTo>
                    <a:pt x="19521" y="29864"/>
                  </a:lnTo>
                  <a:lnTo>
                    <a:pt x="21574" y="55759"/>
                  </a:lnTo>
                  <a:lnTo>
                    <a:pt x="21754" y="81712"/>
                  </a:lnTo>
                  <a:lnTo>
                    <a:pt x="21770" y="107142"/>
                  </a:lnTo>
                  <a:lnTo>
                    <a:pt x="21167" y="121443"/>
                  </a:lnTo>
                  <a:lnTo>
                    <a:pt x="15052" y="135959"/>
                  </a:lnTo>
                  <a:lnTo>
                    <a:pt x="8819" y="143306"/>
                  </a:lnTo>
                  <a:lnTo>
                    <a:pt x="5331" y="145335"/>
                  </a:lnTo>
                  <a:lnTo>
                    <a:pt x="0" y="146957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SMARTInkShape-113"/>
            <p:cNvSpPr/>
            <p:nvPr>
              <p:custDataLst>
                <p:tags r:id="rId55"/>
              </p:custDataLst>
            </p:nvPr>
          </p:nvSpPr>
          <p:spPr>
            <a:xfrm>
              <a:off x="1801586" y="1548493"/>
              <a:ext cx="119642" cy="381001"/>
            </a:xfrm>
            <a:custGeom>
              <a:avLst/>
              <a:gdLst/>
              <a:ahLst/>
              <a:cxnLst/>
              <a:rect l="0" t="0" r="0" b="0"/>
              <a:pathLst>
                <a:path w="119642" h="381001">
                  <a:moveTo>
                    <a:pt x="27214" y="0"/>
                  </a:moveTo>
                  <a:lnTo>
                    <a:pt x="27214" y="0"/>
                  </a:lnTo>
                  <a:lnTo>
                    <a:pt x="30104" y="0"/>
                  </a:lnTo>
                  <a:lnTo>
                    <a:pt x="44584" y="8690"/>
                  </a:lnTo>
                  <a:lnTo>
                    <a:pt x="59719" y="23667"/>
                  </a:lnTo>
                  <a:lnTo>
                    <a:pt x="77389" y="49235"/>
                  </a:lnTo>
                  <a:lnTo>
                    <a:pt x="88216" y="72419"/>
                  </a:lnTo>
                  <a:lnTo>
                    <a:pt x="101823" y="97224"/>
                  </a:lnTo>
                  <a:lnTo>
                    <a:pt x="111813" y="123941"/>
                  </a:lnTo>
                  <a:lnTo>
                    <a:pt x="117997" y="150900"/>
                  </a:lnTo>
                  <a:lnTo>
                    <a:pt x="119398" y="176764"/>
                  </a:lnTo>
                  <a:lnTo>
                    <a:pt x="119641" y="197988"/>
                  </a:lnTo>
                  <a:lnTo>
                    <a:pt x="113934" y="219597"/>
                  </a:lnTo>
                  <a:lnTo>
                    <a:pt x="104582" y="244210"/>
                  </a:lnTo>
                  <a:lnTo>
                    <a:pt x="91262" y="270653"/>
                  </a:lnTo>
                  <a:lnTo>
                    <a:pt x="79467" y="290228"/>
                  </a:lnTo>
                  <a:lnTo>
                    <a:pt x="65557" y="310419"/>
                  </a:lnTo>
                  <a:lnTo>
                    <a:pt x="49295" y="329472"/>
                  </a:lnTo>
                  <a:lnTo>
                    <a:pt x="30375" y="349632"/>
                  </a:lnTo>
                  <a:lnTo>
                    <a:pt x="0" y="38100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3" name="SMARTInkShape-Group75"/>
          <p:cNvGrpSpPr/>
          <p:nvPr/>
        </p:nvGrpSpPr>
        <p:grpSpPr>
          <a:xfrm>
            <a:off x="2715986" y="1298259"/>
            <a:ext cx="1251858" cy="674741"/>
            <a:chOff x="2715986" y="1298259"/>
            <a:chExt cx="1251858" cy="674741"/>
          </a:xfrm>
        </p:grpSpPr>
        <p:sp>
          <p:nvSpPr>
            <p:cNvPr id="122" name="SMARTInkShape-114"/>
            <p:cNvSpPr/>
            <p:nvPr>
              <p:custDataLst>
                <p:tags r:id="rId34"/>
              </p:custDataLst>
            </p:nvPr>
          </p:nvSpPr>
          <p:spPr>
            <a:xfrm>
              <a:off x="2715986" y="1396160"/>
              <a:ext cx="190501" cy="195868"/>
            </a:xfrm>
            <a:custGeom>
              <a:avLst/>
              <a:gdLst/>
              <a:ahLst/>
              <a:cxnLst/>
              <a:rect l="0" t="0" r="0" b="0"/>
              <a:pathLst>
                <a:path w="190501" h="195868">
                  <a:moveTo>
                    <a:pt x="21771" y="10818"/>
                  </a:moveTo>
                  <a:lnTo>
                    <a:pt x="21771" y="10818"/>
                  </a:lnTo>
                  <a:lnTo>
                    <a:pt x="21771" y="0"/>
                  </a:lnTo>
                  <a:lnTo>
                    <a:pt x="22376" y="24285"/>
                  </a:lnTo>
                  <a:lnTo>
                    <a:pt x="24660" y="31117"/>
                  </a:lnTo>
                  <a:lnTo>
                    <a:pt x="24466" y="39797"/>
                  </a:lnTo>
                  <a:lnTo>
                    <a:pt x="21521" y="65479"/>
                  </a:lnTo>
                  <a:lnTo>
                    <a:pt x="17132" y="89603"/>
                  </a:lnTo>
                  <a:lnTo>
                    <a:pt x="11712" y="114124"/>
                  </a:lnTo>
                  <a:lnTo>
                    <a:pt x="5391" y="133573"/>
                  </a:lnTo>
                  <a:lnTo>
                    <a:pt x="829" y="140291"/>
                  </a:lnTo>
                  <a:lnTo>
                    <a:pt x="0" y="146883"/>
                  </a:lnTo>
                  <a:lnTo>
                    <a:pt x="605" y="133260"/>
                  </a:lnTo>
                  <a:lnTo>
                    <a:pt x="9283" y="107992"/>
                  </a:lnTo>
                  <a:lnTo>
                    <a:pt x="21060" y="81471"/>
                  </a:lnTo>
                  <a:lnTo>
                    <a:pt x="34250" y="56485"/>
                  </a:lnTo>
                  <a:lnTo>
                    <a:pt x="39614" y="50669"/>
                  </a:lnTo>
                  <a:lnTo>
                    <a:pt x="50024" y="42007"/>
                  </a:lnTo>
                  <a:lnTo>
                    <a:pt x="52471" y="38187"/>
                  </a:lnTo>
                  <a:lnTo>
                    <a:pt x="53123" y="36321"/>
                  </a:lnTo>
                  <a:lnTo>
                    <a:pt x="54163" y="35077"/>
                  </a:lnTo>
                  <a:lnTo>
                    <a:pt x="64300" y="28001"/>
                  </a:lnTo>
                  <a:lnTo>
                    <a:pt x="69911" y="27222"/>
                  </a:lnTo>
                  <a:lnTo>
                    <a:pt x="75954" y="27149"/>
                  </a:lnTo>
                  <a:lnTo>
                    <a:pt x="76127" y="30037"/>
                  </a:lnTo>
                  <a:lnTo>
                    <a:pt x="76756" y="30888"/>
                  </a:lnTo>
                  <a:lnTo>
                    <a:pt x="83769" y="35255"/>
                  </a:lnTo>
                  <a:lnTo>
                    <a:pt x="85612" y="38411"/>
                  </a:lnTo>
                  <a:lnTo>
                    <a:pt x="87035" y="41830"/>
                  </a:lnTo>
                  <a:lnTo>
                    <a:pt x="90632" y="47154"/>
                  </a:lnTo>
                  <a:lnTo>
                    <a:pt x="96707" y="61735"/>
                  </a:lnTo>
                  <a:lnTo>
                    <a:pt x="101158" y="68977"/>
                  </a:lnTo>
                  <a:lnTo>
                    <a:pt x="104581" y="80342"/>
                  </a:lnTo>
                  <a:lnTo>
                    <a:pt x="112034" y="91089"/>
                  </a:lnTo>
                  <a:lnTo>
                    <a:pt x="115465" y="102180"/>
                  </a:lnTo>
                  <a:lnTo>
                    <a:pt x="116891" y="104383"/>
                  </a:lnTo>
                  <a:lnTo>
                    <a:pt x="127244" y="129578"/>
                  </a:lnTo>
                  <a:lnTo>
                    <a:pt x="139109" y="154196"/>
                  </a:lnTo>
                  <a:lnTo>
                    <a:pt x="142011" y="165047"/>
                  </a:lnTo>
                  <a:lnTo>
                    <a:pt x="149989" y="177937"/>
                  </a:lnTo>
                  <a:lnTo>
                    <a:pt x="150793" y="180288"/>
                  </a:lnTo>
                  <a:lnTo>
                    <a:pt x="154911" y="184513"/>
                  </a:lnTo>
                  <a:lnTo>
                    <a:pt x="168471" y="194221"/>
                  </a:lnTo>
                  <a:lnTo>
                    <a:pt x="177766" y="195658"/>
                  </a:lnTo>
                  <a:lnTo>
                    <a:pt x="187626" y="195867"/>
                  </a:lnTo>
                  <a:lnTo>
                    <a:pt x="188584" y="195265"/>
                  </a:lnTo>
                  <a:lnTo>
                    <a:pt x="189223" y="194259"/>
                  </a:lnTo>
                  <a:lnTo>
                    <a:pt x="190121" y="189954"/>
                  </a:lnTo>
                  <a:lnTo>
                    <a:pt x="190500" y="18499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SMARTInkShape-115"/>
            <p:cNvSpPr/>
            <p:nvPr>
              <p:custDataLst>
                <p:tags r:id="rId35"/>
              </p:custDataLst>
            </p:nvPr>
          </p:nvSpPr>
          <p:spPr>
            <a:xfrm>
              <a:off x="2922814" y="1423652"/>
              <a:ext cx="114301" cy="162942"/>
            </a:xfrm>
            <a:custGeom>
              <a:avLst/>
              <a:gdLst/>
              <a:ahLst/>
              <a:cxnLst/>
              <a:rect l="0" t="0" r="0" b="0"/>
              <a:pathLst>
                <a:path w="114301" h="162942">
                  <a:moveTo>
                    <a:pt x="0" y="162941"/>
                  </a:moveTo>
                  <a:lnTo>
                    <a:pt x="0" y="162941"/>
                  </a:lnTo>
                  <a:lnTo>
                    <a:pt x="2890" y="162941"/>
                  </a:lnTo>
                  <a:lnTo>
                    <a:pt x="5921" y="161328"/>
                  </a:lnTo>
                  <a:lnTo>
                    <a:pt x="9284" y="159200"/>
                  </a:lnTo>
                  <a:lnTo>
                    <a:pt x="14577" y="157398"/>
                  </a:lnTo>
                  <a:lnTo>
                    <a:pt x="19976" y="153907"/>
                  </a:lnTo>
                  <a:lnTo>
                    <a:pt x="25406" y="151999"/>
                  </a:lnTo>
                  <a:lnTo>
                    <a:pt x="34473" y="144552"/>
                  </a:lnTo>
                  <a:lnTo>
                    <a:pt x="48986" y="119247"/>
                  </a:lnTo>
                  <a:lnTo>
                    <a:pt x="61686" y="93989"/>
                  </a:lnTo>
                  <a:lnTo>
                    <a:pt x="64996" y="70429"/>
                  </a:lnTo>
                  <a:lnTo>
                    <a:pt x="64691" y="43585"/>
                  </a:lnTo>
                  <a:lnTo>
                    <a:pt x="57206" y="17636"/>
                  </a:lnTo>
                  <a:lnTo>
                    <a:pt x="54372" y="7597"/>
                  </a:lnTo>
                  <a:lnTo>
                    <a:pt x="51783" y="3588"/>
                  </a:lnTo>
                  <a:lnTo>
                    <a:pt x="48617" y="1403"/>
                  </a:lnTo>
                  <a:lnTo>
                    <a:pt x="44545" y="0"/>
                  </a:lnTo>
                  <a:lnTo>
                    <a:pt x="42376" y="1421"/>
                  </a:lnTo>
                  <a:lnTo>
                    <a:pt x="40951" y="2647"/>
                  </a:lnTo>
                  <a:lnTo>
                    <a:pt x="37755" y="4009"/>
                  </a:lnTo>
                  <a:lnTo>
                    <a:pt x="36055" y="4372"/>
                  </a:lnTo>
                  <a:lnTo>
                    <a:pt x="30775" y="7772"/>
                  </a:lnTo>
                  <a:lnTo>
                    <a:pt x="19951" y="17874"/>
                  </a:lnTo>
                  <a:lnTo>
                    <a:pt x="17939" y="23073"/>
                  </a:lnTo>
                  <a:lnTo>
                    <a:pt x="11737" y="46923"/>
                  </a:lnTo>
                  <a:lnTo>
                    <a:pt x="10936" y="71627"/>
                  </a:lnTo>
                  <a:lnTo>
                    <a:pt x="11506" y="79373"/>
                  </a:lnTo>
                  <a:lnTo>
                    <a:pt x="17035" y="98986"/>
                  </a:lnTo>
                  <a:lnTo>
                    <a:pt x="28525" y="110028"/>
                  </a:lnTo>
                  <a:lnTo>
                    <a:pt x="47446" y="121186"/>
                  </a:lnTo>
                  <a:lnTo>
                    <a:pt x="58139" y="123758"/>
                  </a:lnTo>
                  <a:lnTo>
                    <a:pt x="84522" y="124746"/>
                  </a:lnTo>
                  <a:lnTo>
                    <a:pt x="95935" y="121923"/>
                  </a:lnTo>
                  <a:lnTo>
                    <a:pt x="114300" y="113955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SMARTInkShape-116"/>
            <p:cNvSpPr/>
            <p:nvPr>
              <p:custDataLst>
                <p:tags r:id="rId36"/>
              </p:custDataLst>
            </p:nvPr>
          </p:nvSpPr>
          <p:spPr>
            <a:xfrm>
              <a:off x="2944586" y="1348212"/>
              <a:ext cx="185058" cy="390717"/>
            </a:xfrm>
            <a:custGeom>
              <a:avLst/>
              <a:gdLst/>
              <a:ahLst/>
              <a:cxnLst/>
              <a:rect l="0" t="0" r="0" b="0"/>
              <a:pathLst>
                <a:path w="185058" h="390717">
                  <a:moveTo>
                    <a:pt x="185057" y="102310"/>
                  </a:moveTo>
                  <a:lnTo>
                    <a:pt x="185057" y="102310"/>
                  </a:lnTo>
                  <a:lnTo>
                    <a:pt x="185057" y="78448"/>
                  </a:lnTo>
                  <a:lnTo>
                    <a:pt x="185057" y="51695"/>
                  </a:lnTo>
                  <a:lnTo>
                    <a:pt x="184452" y="42319"/>
                  </a:lnTo>
                  <a:lnTo>
                    <a:pt x="177481" y="22704"/>
                  </a:lnTo>
                  <a:lnTo>
                    <a:pt x="172263" y="14551"/>
                  </a:lnTo>
                  <a:lnTo>
                    <a:pt x="156776" y="2624"/>
                  </a:lnTo>
                  <a:lnTo>
                    <a:pt x="151120" y="552"/>
                  </a:lnTo>
                  <a:lnTo>
                    <a:pt x="147918" y="0"/>
                  </a:lnTo>
                  <a:lnTo>
                    <a:pt x="134743" y="2112"/>
                  </a:lnTo>
                  <a:lnTo>
                    <a:pt x="115559" y="11718"/>
                  </a:lnTo>
                  <a:lnTo>
                    <a:pt x="91286" y="29846"/>
                  </a:lnTo>
                  <a:lnTo>
                    <a:pt x="80143" y="46320"/>
                  </a:lnTo>
                  <a:lnTo>
                    <a:pt x="77368" y="57027"/>
                  </a:lnTo>
                  <a:lnTo>
                    <a:pt x="76546" y="67860"/>
                  </a:lnTo>
                  <a:lnTo>
                    <a:pt x="80916" y="86722"/>
                  </a:lnTo>
                  <a:lnTo>
                    <a:pt x="93841" y="106162"/>
                  </a:lnTo>
                  <a:lnTo>
                    <a:pt x="115557" y="129869"/>
                  </a:lnTo>
                  <a:lnTo>
                    <a:pt x="136884" y="154944"/>
                  </a:lnTo>
                  <a:lnTo>
                    <a:pt x="151573" y="179586"/>
                  </a:lnTo>
                  <a:lnTo>
                    <a:pt x="158874" y="192268"/>
                  </a:lnTo>
                  <a:lnTo>
                    <a:pt x="163019" y="215475"/>
                  </a:lnTo>
                  <a:lnTo>
                    <a:pt x="166163" y="233206"/>
                  </a:lnTo>
                  <a:lnTo>
                    <a:pt x="164407" y="253512"/>
                  </a:lnTo>
                  <a:lnTo>
                    <a:pt x="161895" y="280433"/>
                  </a:lnTo>
                  <a:lnTo>
                    <a:pt x="155753" y="306290"/>
                  </a:lnTo>
                  <a:lnTo>
                    <a:pt x="144372" y="330347"/>
                  </a:lnTo>
                  <a:lnTo>
                    <a:pt x="126898" y="355160"/>
                  </a:lnTo>
                  <a:lnTo>
                    <a:pt x="110273" y="377297"/>
                  </a:lnTo>
                  <a:lnTo>
                    <a:pt x="94051" y="387049"/>
                  </a:lnTo>
                  <a:lnTo>
                    <a:pt x="83370" y="389675"/>
                  </a:lnTo>
                  <a:lnTo>
                    <a:pt x="58052" y="390716"/>
                  </a:lnTo>
                  <a:lnTo>
                    <a:pt x="47169" y="390157"/>
                  </a:lnTo>
                  <a:lnTo>
                    <a:pt x="21771" y="379752"/>
                  </a:lnTo>
                  <a:lnTo>
                    <a:pt x="15119" y="375598"/>
                  </a:lnTo>
                  <a:lnTo>
                    <a:pt x="5920" y="363076"/>
                  </a:lnTo>
                  <a:lnTo>
                    <a:pt x="2631" y="355487"/>
                  </a:lnTo>
                  <a:lnTo>
                    <a:pt x="0" y="336352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SMARTInkShape-117"/>
            <p:cNvSpPr/>
            <p:nvPr>
              <p:custDataLst>
                <p:tags r:id="rId37"/>
              </p:custDataLst>
            </p:nvPr>
          </p:nvSpPr>
          <p:spPr>
            <a:xfrm>
              <a:off x="3129917" y="1298259"/>
              <a:ext cx="211998" cy="260766"/>
            </a:xfrm>
            <a:custGeom>
              <a:avLst/>
              <a:gdLst/>
              <a:ahLst/>
              <a:cxnLst/>
              <a:rect l="0" t="0" r="0" b="0"/>
              <a:pathLst>
                <a:path w="211998" h="260766">
                  <a:moveTo>
                    <a:pt x="124911" y="190363"/>
                  </a:moveTo>
                  <a:lnTo>
                    <a:pt x="124911" y="190363"/>
                  </a:lnTo>
                  <a:lnTo>
                    <a:pt x="142925" y="164241"/>
                  </a:lnTo>
                  <a:lnTo>
                    <a:pt x="145570" y="156752"/>
                  </a:lnTo>
                  <a:lnTo>
                    <a:pt x="146585" y="142191"/>
                  </a:lnTo>
                  <a:lnTo>
                    <a:pt x="145408" y="139501"/>
                  </a:lnTo>
                  <a:lnTo>
                    <a:pt x="134412" y="128908"/>
                  </a:lnTo>
                  <a:lnTo>
                    <a:pt x="125778" y="123302"/>
                  </a:lnTo>
                  <a:lnTo>
                    <a:pt x="112670" y="120701"/>
                  </a:lnTo>
                  <a:lnTo>
                    <a:pt x="92591" y="120426"/>
                  </a:lnTo>
                  <a:lnTo>
                    <a:pt x="68858" y="128908"/>
                  </a:lnTo>
                  <a:lnTo>
                    <a:pt x="54192" y="137592"/>
                  </a:lnTo>
                  <a:lnTo>
                    <a:pt x="28756" y="161431"/>
                  </a:lnTo>
                  <a:lnTo>
                    <a:pt x="14920" y="185410"/>
                  </a:lnTo>
                  <a:lnTo>
                    <a:pt x="9503" y="195419"/>
                  </a:lnTo>
                  <a:lnTo>
                    <a:pt x="1114" y="221278"/>
                  </a:lnTo>
                  <a:lnTo>
                    <a:pt x="0" y="229933"/>
                  </a:lnTo>
                  <a:lnTo>
                    <a:pt x="513" y="231257"/>
                  </a:lnTo>
                  <a:lnTo>
                    <a:pt x="1460" y="232140"/>
                  </a:lnTo>
                  <a:lnTo>
                    <a:pt x="4125" y="233725"/>
                  </a:lnTo>
                  <a:lnTo>
                    <a:pt x="7326" y="236446"/>
                  </a:lnTo>
                  <a:lnTo>
                    <a:pt x="8421" y="236809"/>
                  </a:lnTo>
                  <a:lnTo>
                    <a:pt x="9151" y="236446"/>
                  </a:lnTo>
                  <a:lnTo>
                    <a:pt x="9638" y="235599"/>
                  </a:lnTo>
                  <a:lnTo>
                    <a:pt x="13404" y="234658"/>
                  </a:lnTo>
                  <a:lnTo>
                    <a:pt x="16102" y="234407"/>
                  </a:lnTo>
                  <a:lnTo>
                    <a:pt x="18505" y="233030"/>
                  </a:lnTo>
                  <a:lnTo>
                    <a:pt x="41524" y="208500"/>
                  </a:lnTo>
                  <a:lnTo>
                    <a:pt x="63063" y="181356"/>
                  </a:lnTo>
                  <a:lnTo>
                    <a:pt x="68015" y="172306"/>
                  </a:lnTo>
                  <a:lnTo>
                    <a:pt x="70357" y="165526"/>
                  </a:lnTo>
                  <a:lnTo>
                    <a:pt x="75904" y="157735"/>
                  </a:lnTo>
                  <a:lnTo>
                    <a:pt x="75317" y="166402"/>
                  </a:lnTo>
                  <a:lnTo>
                    <a:pt x="71617" y="181374"/>
                  </a:lnTo>
                  <a:lnTo>
                    <a:pt x="69206" y="194755"/>
                  </a:lnTo>
                  <a:lnTo>
                    <a:pt x="66275" y="207992"/>
                  </a:lnTo>
                  <a:lnTo>
                    <a:pt x="62067" y="233472"/>
                  </a:lnTo>
                  <a:lnTo>
                    <a:pt x="63315" y="241978"/>
                  </a:lnTo>
                  <a:lnTo>
                    <a:pt x="69575" y="257085"/>
                  </a:lnTo>
                  <a:lnTo>
                    <a:pt x="71087" y="258430"/>
                  </a:lnTo>
                  <a:lnTo>
                    <a:pt x="78389" y="260323"/>
                  </a:lnTo>
                  <a:lnTo>
                    <a:pt x="82665" y="260765"/>
                  </a:lnTo>
                  <a:lnTo>
                    <a:pt x="91362" y="258125"/>
                  </a:lnTo>
                  <a:lnTo>
                    <a:pt x="115182" y="240740"/>
                  </a:lnTo>
                  <a:lnTo>
                    <a:pt x="127808" y="227262"/>
                  </a:lnTo>
                  <a:lnTo>
                    <a:pt x="142910" y="202713"/>
                  </a:lnTo>
                  <a:lnTo>
                    <a:pt x="159153" y="178153"/>
                  </a:lnTo>
                  <a:lnTo>
                    <a:pt x="176764" y="153076"/>
                  </a:lnTo>
                  <a:lnTo>
                    <a:pt x="187544" y="126306"/>
                  </a:lnTo>
                  <a:lnTo>
                    <a:pt x="193598" y="104926"/>
                  </a:lnTo>
                  <a:lnTo>
                    <a:pt x="199221" y="83271"/>
                  </a:lnTo>
                  <a:lnTo>
                    <a:pt x="204113" y="62138"/>
                  </a:lnTo>
                  <a:lnTo>
                    <a:pt x="206072" y="36825"/>
                  </a:lnTo>
                  <a:lnTo>
                    <a:pt x="206491" y="10822"/>
                  </a:lnTo>
                  <a:lnTo>
                    <a:pt x="206527" y="5137"/>
                  </a:lnTo>
                  <a:lnTo>
                    <a:pt x="205931" y="3379"/>
                  </a:lnTo>
                  <a:lnTo>
                    <a:pt x="204929" y="2207"/>
                  </a:lnTo>
                  <a:lnTo>
                    <a:pt x="201335" y="0"/>
                  </a:lnTo>
                  <a:lnTo>
                    <a:pt x="198288" y="2793"/>
                  </a:lnTo>
                  <a:lnTo>
                    <a:pt x="191841" y="14104"/>
                  </a:lnTo>
                  <a:lnTo>
                    <a:pt x="182942" y="38404"/>
                  </a:lnTo>
                  <a:lnTo>
                    <a:pt x="180052" y="64166"/>
                  </a:lnTo>
                  <a:lnTo>
                    <a:pt x="179551" y="85977"/>
                  </a:lnTo>
                  <a:lnTo>
                    <a:pt x="180007" y="110716"/>
                  </a:lnTo>
                  <a:lnTo>
                    <a:pt x="183099" y="133031"/>
                  </a:lnTo>
                  <a:lnTo>
                    <a:pt x="186063" y="157132"/>
                  </a:lnTo>
                  <a:lnTo>
                    <a:pt x="194023" y="184239"/>
                  </a:lnTo>
                  <a:lnTo>
                    <a:pt x="201145" y="199143"/>
                  </a:lnTo>
                  <a:lnTo>
                    <a:pt x="210387" y="211949"/>
                  </a:lnTo>
                  <a:lnTo>
                    <a:pt x="211856" y="218695"/>
                  </a:lnTo>
                  <a:lnTo>
                    <a:pt x="211934" y="220493"/>
                  </a:lnTo>
                  <a:lnTo>
                    <a:pt x="211997" y="217577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SMARTInkShape-118"/>
            <p:cNvSpPr/>
            <p:nvPr>
              <p:custDataLst>
                <p:tags r:id="rId38"/>
              </p:custDataLst>
            </p:nvPr>
          </p:nvSpPr>
          <p:spPr>
            <a:xfrm>
              <a:off x="3238500" y="1352550"/>
              <a:ext cx="114301" cy="37714"/>
            </a:xfrm>
            <a:custGeom>
              <a:avLst/>
              <a:gdLst/>
              <a:ahLst/>
              <a:cxnLst/>
              <a:rect l="0" t="0" r="0" b="0"/>
              <a:pathLst>
                <a:path w="114301" h="37714">
                  <a:moveTo>
                    <a:pt x="0" y="0"/>
                  </a:moveTo>
                  <a:lnTo>
                    <a:pt x="0" y="0"/>
                  </a:lnTo>
                  <a:lnTo>
                    <a:pt x="24216" y="15182"/>
                  </a:lnTo>
                  <a:lnTo>
                    <a:pt x="41812" y="28280"/>
                  </a:lnTo>
                  <a:lnTo>
                    <a:pt x="65803" y="33693"/>
                  </a:lnTo>
                  <a:lnTo>
                    <a:pt x="92094" y="37713"/>
                  </a:lnTo>
                  <a:lnTo>
                    <a:pt x="99592" y="37323"/>
                  </a:lnTo>
                  <a:lnTo>
                    <a:pt x="114300" y="32657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SMARTInkShape-119"/>
            <p:cNvSpPr/>
            <p:nvPr>
              <p:custDataLst>
                <p:tags r:id="rId39"/>
              </p:custDataLst>
            </p:nvPr>
          </p:nvSpPr>
          <p:spPr>
            <a:xfrm>
              <a:off x="3363686" y="1336222"/>
              <a:ext cx="10887" cy="27215"/>
            </a:xfrm>
            <a:custGeom>
              <a:avLst/>
              <a:gdLst/>
              <a:ahLst/>
              <a:cxnLst/>
              <a:rect l="0" t="0" r="0" b="0"/>
              <a:pathLst>
                <a:path w="10887" h="27215">
                  <a:moveTo>
                    <a:pt x="0" y="0"/>
                  </a:moveTo>
                  <a:lnTo>
                    <a:pt x="0" y="0"/>
                  </a:lnTo>
                  <a:lnTo>
                    <a:pt x="0" y="2889"/>
                  </a:lnTo>
                  <a:lnTo>
                    <a:pt x="1612" y="5920"/>
                  </a:lnTo>
                  <a:lnTo>
                    <a:pt x="7575" y="12794"/>
                  </a:lnTo>
                  <a:lnTo>
                    <a:pt x="9414" y="17983"/>
                  </a:lnTo>
                  <a:lnTo>
                    <a:pt x="10886" y="27214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SMARTInkShape-120"/>
            <p:cNvSpPr/>
            <p:nvPr>
              <p:custDataLst>
                <p:tags r:id="rId40"/>
              </p:custDataLst>
            </p:nvPr>
          </p:nvSpPr>
          <p:spPr>
            <a:xfrm>
              <a:off x="3401786" y="1417864"/>
              <a:ext cx="81643" cy="124907"/>
            </a:xfrm>
            <a:custGeom>
              <a:avLst/>
              <a:gdLst/>
              <a:ahLst/>
              <a:cxnLst/>
              <a:rect l="0" t="0" r="0" b="0"/>
              <a:pathLst>
                <a:path w="81643" h="124907">
                  <a:moveTo>
                    <a:pt x="0" y="16329"/>
                  </a:moveTo>
                  <a:lnTo>
                    <a:pt x="0" y="16329"/>
                  </a:lnTo>
                  <a:lnTo>
                    <a:pt x="605" y="25019"/>
                  </a:lnTo>
                  <a:lnTo>
                    <a:pt x="9414" y="50683"/>
                  </a:lnTo>
                  <a:lnTo>
                    <a:pt x="12369" y="75871"/>
                  </a:lnTo>
                  <a:lnTo>
                    <a:pt x="15155" y="86989"/>
                  </a:lnTo>
                  <a:lnTo>
                    <a:pt x="17838" y="108849"/>
                  </a:lnTo>
                  <a:lnTo>
                    <a:pt x="21253" y="118913"/>
                  </a:lnTo>
                  <a:lnTo>
                    <a:pt x="21751" y="124906"/>
                  </a:lnTo>
                  <a:lnTo>
                    <a:pt x="32768" y="114181"/>
                  </a:lnTo>
                  <a:lnTo>
                    <a:pt x="35730" y="107998"/>
                  </a:lnTo>
                  <a:lnTo>
                    <a:pt x="36520" y="104656"/>
                  </a:lnTo>
                  <a:lnTo>
                    <a:pt x="52230" y="79795"/>
                  </a:lnTo>
                  <a:lnTo>
                    <a:pt x="63466" y="54314"/>
                  </a:lnTo>
                  <a:lnTo>
                    <a:pt x="74585" y="28927"/>
                  </a:lnTo>
                  <a:lnTo>
                    <a:pt x="81642" y="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SMARTInkShape-121"/>
            <p:cNvSpPr/>
            <p:nvPr>
              <p:custDataLst>
                <p:tags r:id="rId41"/>
              </p:custDataLst>
            </p:nvPr>
          </p:nvSpPr>
          <p:spPr>
            <a:xfrm>
              <a:off x="3510643" y="1349840"/>
              <a:ext cx="168730" cy="179792"/>
            </a:xfrm>
            <a:custGeom>
              <a:avLst/>
              <a:gdLst/>
              <a:ahLst/>
              <a:cxnLst/>
              <a:rect l="0" t="0" r="0" b="0"/>
              <a:pathLst>
                <a:path w="168730" h="179792">
                  <a:moveTo>
                    <a:pt x="0" y="138782"/>
                  </a:moveTo>
                  <a:lnTo>
                    <a:pt x="0" y="138782"/>
                  </a:lnTo>
                  <a:lnTo>
                    <a:pt x="0" y="144560"/>
                  </a:lnTo>
                  <a:lnTo>
                    <a:pt x="1209" y="146867"/>
                  </a:lnTo>
                  <a:lnTo>
                    <a:pt x="23547" y="173017"/>
                  </a:lnTo>
                  <a:lnTo>
                    <a:pt x="28810" y="175164"/>
                  </a:lnTo>
                  <a:lnTo>
                    <a:pt x="34576" y="176723"/>
                  </a:lnTo>
                  <a:lnTo>
                    <a:pt x="39154" y="179432"/>
                  </a:lnTo>
                  <a:lnTo>
                    <a:pt x="41827" y="179791"/>
                  </a:lnTo>
                  <a:lnTo>
                    <a:pt x="51367" y="177408"/>
                  </a:lnTo>
                  <a:lnTo>
                    <a:pt x="72621" y="167092"/>
                  </a:lnTo>
                  <a:lnTo>
                    <a:pt x="90721" y="151148"/>
                  </a:lnTo>
                  <a:lnTo>
                    <a:pt x="104550" y="127374"/>
                  </a:lnTo>
                  <a:lnTo>
                    <a:pt x="121102" y="104353"/>
                  </a:lnTo>
                  <a:lnTo>
                    <a:pt x="133453" y="77657"/>
                  </a:lnTo>
                  <a:lnTo>
                    <a:pt x="135727" y="56137"/>
                  </a:lnTo>
                  <a:lnTo>
                    <a:pt x="131355" y="31969"/>
                  </a:lnTo>
                  <a:lnTo>
                    <a:pt x="127726" y="24584"/>
                  </a:lnTo>
                  <a:lnTo>
                    <a:pt x="116449" y="7562"/>
                  </a:lnTo>
                  <a:lnTo>
                    <a:pt x="107310" y="2056"/>
                  </a:lnTo>
                  <a:lnTo>
                    <a:pt x="104198" y="459"/>
                  </a:lnTo>
                  <a:lnTo>
                    <a:pt x="100913" y="0"/>
                  </a:lnTo>
                  <a:lnTo>
                    <a:pt x="94037" y="1102"/>
                  </a:lnTo>
                  <a:lnTo>
                    <a:pt x="86256" y="5123"/>
                  </a:lnTo>
                  <a:lnTo>
                    <a:pt x="71583" y="23038"/>
                  </a:lnTo>
                  <a:lnTo>
                    <a:pt x="68100" y="31702"/>
                  </a:lnTo>
                  <a:lnTo>
                    <a:pt x="61940" y="57373"/>
                  </a:lnTo>
                  <a:lnTo>
                    <a:pt x="61089" y="73536"/>
                  </a:lnTo>
                  <a:lnTo>
                    <a:pt x="67528" y="100690"/>
                  </a:lnTo>
                  <a:lnTo>
                    <a:pt x="75069" y="121850"/>
                  </a:lnTo>
                  <a:lnTo>
                    <a:pt x="80939" y="130450"/>
                  </a:lnTo>
                  <a:lnTo>
                    <a:pt x="89192" y="136691"/>
                  </a:lnTo>
                  <a:lnTo>
                    <a:pt x="110837" y="146973"/>
                  </a:lnTo>
                  <a:lnTo>
                    <a:pt x="136332" y="152202"/>
                  </a:lnTo>
                  <a:lnTo>
                    <a:pt x="149588" y="154248"/>
                  </a:lnTo>
                  <a:lnTo>
                    <a:pt x="168729" y="149667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SMARTInkShape-122"/>
            <p:cNvSpPr/>
            <p:nvPr>
              <p:custDataLst>
                <p:tags r:id="rId42"/>
              </p:custDataLst>
            </p:nvPr>
          </p:nvSpPr>
          <p:spPr>
            <a:xfrm>
              <a:off x="3292928" y="1723010"/>
              <a:ext cx="141439" cy="195598"/>
            </a:xfrm>
            <a:custGeom>
              <a:avLst/>
              <a:gdLst/>
              <a:ahLst/>
              <a:cxnLst/>
              <a:rect l="0" t="0" r="0" b="0"/>
              <a:pathLst>
                <a:path w="141439" h="195598">
                  <a:moveTo>
                    <a:pt x="119744" y="59526"/>
                  </a:moveTo>
                  <a:lnTo>
                    <a:pt x="119744" y="59526"/>
                  </a:lnTo>
                  <a:lnTo>
                    <a:pt x="119744" y="53747"/>
                  </a:lnTo>
                  <a:lnTo>
                    <a:pt x="118131" y="49297"/>
                  </a:lnTo>
                  <a:lnTo>
                    <a:pt x="112168" y="38623"/>
                  </a:lnTo>
                  <a:lnTo>
                    <a:pt x="108302" y="24867"/>
                  </a:lnTo>
                  <a:lnTo>
                    <a:pt x="96682" y="9776"/>
                  </a:lnTo>
                  <a:lnTo>
                    <a:pt x="87981" y="3594"/>
                  </a:lnTo>
                  <a:lnTo>
                    <a:pt x="77742" y="822"/>
                  </a:lnTo>
                  <a:lnTo>
                    <a:pt x="67049" y="0"/>
                  </a:lnTo>
                  <a:lnTo>
                    <a:pt x="42461" y="7260"/>
                  </a:lnTo>
                  <a:lnTo>
                    <a:pt x="29784" y="12458"/>
                  </a:lnTo>
                  <a:lnTo>
                    <a:pt x="23720" y="17642"/>
                  </a:lnTo>
                  <a:lnTo>
                    <a:pt x="7939" y="35792"/>
                  </a:lnTo>
                  <a:lnTo>
                    <a:pt x="6183" y="41339"/>
                  </a:lnTo>
                  <a:lnTo>
                    <a:pt x="5541" y="50448"/>
                  </a:lnTo>
                  <a:lnTo>
                    <a:pt x="7099" y="54080"/>
                  </a:lnTo>
                  <a:lnTo>
                    <a:pt x="18240" y="66783"/>
                  </a:lnTo>
                  <a:lnTo>
                    <a:pt x="44189" y="77669"/>
                  </a:lnTo>
                  <a:lnTo>
                    <a:pt x="66535" y="82432"/>
                  </a:lnTo>
                  <a:lnTo>
                    <a:pt x="92085" y="86173"/>
                  </a:lnTo>
                  <a:lnTo>
                    <a:pt x="104560" y="87177"/>
                  </a:lnTo>
                  <a:lnTo>
                    <a:pt x="131342" y="96638"/>
                  </a:lnTo>
                  <a:lnTo>
                    <a:pt x="134671" y="97333"/>
                  </a:lnTo>
                  <a:lnTo>
                    <a:pt x="140635" y="102286"/>
                  </a:lnTo>
                  <a:lnTo>
                    <a:pt x="141124" y="104333"/>
                  </a:lnTo>
                  <a:lnTo>
                    <a:pt x="141438" y="110576"/>
                  </a:lnTo>
                  <a:lnTo>
                    <a:pt x="138255" y="115678"/>
                  </a:lnTo>
                  <a:lnTo>
                    <a:pt x="126357" y="128809"/>
                  </a:lnTo>
                  <a:lnTo>
                    <a:pt x="104273" y="143050"/>
                  </a:lnTo>
                  <a:lnTo>
                    <a:pt x="79203" y="161135"/>
                  </a:lnTo>
                  <a:lnTo>
                    <a:pt x="55720" y="174962"/>
                  </a:lnTo>
                  <a:lnTo>
                    <a:pt x="29105" y="191717"/>
                  </a:lnTo>
                  <a:lnTo>
                    <a:pt x="15134" y="194831"/>
                  </a:lnTo>
                  <a:lnTo>
                    <a:pt x="0" y="195597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SMARTInkShape-123"/>
            <p:cNvSpPr/>
            <p:nvPr>
              <p:custDataLst>
                <p:tags r:id="rId43"/>
              </p:custDataLst>
            </p:nvPr>
          </p:nvSpPr>
          <p:spPr>
            <a:xfrm>
              <a:off x="3478087" y="1586679"/>
              <a:ext cx="277402" cy="386321"/>
            </a:xfrm>
            <a:custGeom>
              <a:avLst/>
              <a:gdLst/>
              <a:ahLst/>
              <a:cxnLst/>
              <a:rect l="0" t="0" r="0" b="0"/>
              <a:pathLst>
                <a:path w="277402" h="386321">
                  <a:moveTo>
                    <a:pt x="65213" y="10799"/>
                  </a:moveTo>
                  <a:lnTo>
                    <a:pt x="65213" y="10799"/>
                  </a:lnTo>
                  <a:lnTo>
                    <a:pt x="68102" y="7910"/>
                  </a:lnTo>
                  <a:lnTo>
                    <a:pt x="69521" y="4879"/>
                  </a:lnTo>
                  <a:lnTo>
                    <a:pt x="69900" y="3224"/>
                  </a:lnTo>
                  <a:lnTo>
                    <a:pt x="70756" y="2121"/>
                  </a:lnTo>
                  <a:lnTo>
                    <a:pt x="73321" y="895"/>
                  </a:lnTo>
                  <a:lnTo>
                    <a:pt x="80541" y="0"/>
                  </a:lnTo>
                  <a:lnTo>
                    <a:pt x="84135" y="2829"/>
                  </a:lnTo>
                  <a:lnTo>
                    <a:pt x="85718" y="5846"/>
                  </a:lnTo>
                  <a:lnTo>
                    <a:pt x="86140" y="7497"/>
                  </a:lnTo>
                  <a:lnTo>
                    <a:pt x="81867" y="24393"/>
                  </a:lnTo>
                  <a:lnTo>
                    <a:pt x="72701" y="47148"/>
                  </a:lnTo>
                  <a:lnTo>
                    <a:pt x="59368" y="73041"/>
                  </a:lnTo>
                  <a:lnTo>
                    <a:pt x="46884" y="99864"/>
                  </a:lnTo>
                  <a:lnTo>
                    <a:pt x="33172" y="126963"/>
                  </a:lnTo>
                  <a:lnTo>
                    <a:pt x="24138" y="154142"/>
                  </a:lnTo>
                  <a:lnTo>
                    <a:pt x="14673" y="180742"/>
                  </a:lnTo>
                  <a:lnTo>
                    <a:pt x="7771" y="203608"/>
                  </a:lnTo>
                  <a:lnTo>
                    <a:pt x="1055" y="230655"/>
                  </a:lnTo>
                  <a:lnTo>
                    <a:pt x="0" y="248004"/>
                  </a:lnTo>
                  <a:lnTo>
                    <a:pt x="1556" y="250884"/>
                  </a:lnTo>
                  <a:lnTo>
                    <a:pt x="2818" y="252499"/>
                  </a:lnTo>
                  <a:lnTo>
                    <a:pt x="5833" y="254293"/>
                  </a:lnTo>
                  <a:lnTo>
                    <a:pt x="7483" y="254771"/>
                  </a:lnTo>
                  <a:lnTo>
                    <a:pt x="12543" y="253690"/>
                  </a:lnTo>
                  <a:lnTo>
                    <a:pt x="25646" y="248069"/>
                  </a:lnTo>
                  <a:lnTo>
                    <a:pt x="49408" y="227505"/>
                  </a:lnTo>
                  <a:lnTo>
                    <a:pt x="70759" y="200764"/>
                  </a:lnTo>
                  <a:lnTo>
                    <a:pt x="92448" y="175055"/>
                  </a:lnTo>
                  <a:lnTo>
                    <a:pt x="112590" y="152505"/>
                  </a:lnTo>
                  <a:lnTo>
                    <a:pt x="124608" y="139268"/>
                  </a:lnTo>
                  <a:lnTo>
                    <a:pt x="136615" y="129377"/>
                  </a:lnTo>
                  <a:lnTo>
                    <a:pt x="139281" y="125388"/>
                  </a:lnTo>
                  <a:lnTo>
                    <a:pt x="139991" y="123477"/>
                  </a:lnTo>
                  <a:lnTo>
                    <a:pt x="141070" y="122809"/>
                  </a:lnTo>
                  <a:lnTo>
                    <a:pt x="142394" y="122967"/>
                  </a:lnTo>
                  <a:lnTo>
                    <a:pt x="145975" y="124678"/>
                  </a:lnTo>
                  <a:lnTo>
                    <a:pt x="146595" y="130754"/>
                  </a:lnTo>
                  <a:lnTo>
                    <a:pt x="142147" y="153567"/>
                  </a:lnTo>
                  <a:lnTo>
                    <a:pt x="135589" y="179693"/>
                  </a:lnTo>
                  <a:lnTo>
                    <a:pt x="131527" y="201332"/>
                  </a:lnTo>
                  <a:lnTo>
                    <a:pt x="131330" y="221868"/>
                  </a:lnTo>
                  <a:lnTo>
                    <a:pt x="136088" y="237161"/>
                  </a:lnTo>
                  <a:lnTo>
                    <a:pt x="138643" y="241025"/>
                  </a:lnTo>
                  <a:lnTo>
                    <a:pt x="141795" y="243146"/>
                  </a:lnTo>
                  <a:lnTo>
                    <a:pt x="146969" y="244340"/>
                  </a:lnTo>
                  <a:lnTo>
                    <a:pt x="148746" y="244507"/>
                  </a:lnTo>
                  <a:lnTo>
                    <a:pt x="157025" y="241854"/>
                  </a:lnTo>
                  <a:lnTo>
                    <a:pt x="164249" y="237237"/>
                  </a:lnTo>
                  <a:lnTo>
                    <a:pt x="182000" y="211841"/>
                  </a:lnTo>
                  <a:lnTo>
                    <a:pt x="191203" y="199921"/>
                  </a:lnTo>
                  <a:lnTo>
                    <a:pt x="199175" y="174012"/>
                  </a:lnTo>
                  <a:lnTo>
                    <a:pt x="201007" y="154357"/>
                  </a:lnTo>
                  <a:lnTo>
                    <a:pt x="193685" y="129488"/>
                  </a:lnTo>
                  <a:lnTo>
                    <a:pt x="183112" y="105368"/>
                  </a:lnTo>
                  <a:lnTo>
                    <a:pt x="177887" y="99598"/>
                  </a:lnTo>
                  <a:lnTo>
                    <a:pt x="154766" y="84043"/>
                  </a:lnTo>
                  <a:lnTo>
                    <a:pt x="150775" y="82662"/>
                  </a:lnTo>
                  <a:lnTo>
                    <a:pt x="148864" y="82898"/>
                  </a:lnTo>
                  <a:lnTo>
                    <a:pt x="145128" y="84773"/>
                  </a:lnTo>
                  <a:lnTo>
                    <a:pt x="139624" y="89230"/>
                  </a:lnTo>
                  <a:lnTo>
                    <a:pt x="137594" y="92627"/>
                  </a:lnTo>
                  <a:lnTo>
                    <a:pt x="133048" y="105279"/>
                  </a:lnTo>
                  <a:lnTo>
                    <a:pt x="135466" y="118697"/>
                  </a:lnTo>
                  <a:lnTo>
                    <a:pt x="136844" y="121436"/>
                  </a:lnTo>
                  <a:lnTo>
                    <a:pt x="141600" y="126092"/>
                  </a:lnTo>
                  <a:lnTo>
                    <a:pt x="151078" y="132113"/>
                  </a:lnTo>
                  <a:lnTo>
                    <a:pt x="161546" y="134838"/>
                  </a:lnTo>
                  <a:lnTo>
                    <a:pt x="187070" y="129914"/>
                  </a:lnTo>
                  <a:lnTo>
                    <a:pt x="205741" y="123301"/>
                  </a:lnTo>
                  <a:lnTo>
                    <a:pt x="230071" y="110460"/>
                  </a:lnTo>
                  <a:lnTo>
                    <a:pt x="256949" y="91063"/>
                  </a:lnTo>
                  <a:lnTo>
                    <a:pt x="267032" y="84037"/>
                  </a:lnTo>
                  <a:lnTo>
                    <a:pt x="271162" y="78730"/>
                  </a:lnTo>
                  <a:lnTo>
                    <a:pt x="277401" y="76144"/>
                  </a:lnTo>
                  <a:lnTo>
                    <a:pt x="274570" y="79012"/>
                  </a:lnTo>
                  <a:lnTo>
                    <a:pt x="273165" y="83651"/>
                  </a:lnTo>
                  <a:lnTo>
                    <a:pt x="267844" y="108061"/>
                  </a:lnTo>
                  <a:lnTo>
                    <a:pt x="262656" y="130402"/>
                  </a:lnTo>
                  <a:lnTo>
                    <a:pt x="261452" y="155176"/>
                  </a:lnTo>
                  <a:lnTo>
                    <a:pt x="261244" y="176210"/>
                  </a:lnTo>
                  <a:lnTo>
                    <a:pt x="261182" y="200652"/>
                  </a:lnTo>
                  <a:lnTo>
                    <a:pt x="261163" y="224156"/>
                  </a:lnTo>
                  <a:lnTo>
                    <a:pt x="261160" y="242301"/>
                  </a:lnTo>
                  <a:lnTo>
                    <a:pt x="261158" y="261251"/>
                  </a:lnTo>
                  <a:lnTo>
                    <a:pt x="261156" y="286124"/>
                  </a:lnTo>
                  <a:lnTo>
                    <a:pt x="261156" y="311771"/>
                  </a:lnTo>
                  <a:lnTo>
                    <a:pt x="261156" y="334355"/>
                  </a:lnTo>
                  <a:lnTo>
                    <a:pt x="261156" y="361299"/>
                  </a:lnTo>
                  <a:lnTo>
                    <a:pt x="261761" y="376390"/>
                  </a:lnTo>
                  <a:lnTo>
                    <a:pt x="266374" y="385932"/>
                  </a:lnTo>
                  <a:lnTo>
                    <a:pt x="261893" y="386320"/>
                  </a:lnTo>
                  <a:lnTo>
                    <a:pt x="244827" y="359143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SMARTInkShape-124"/>
            <p:cNvSpPr/>
            <p:nvPr>
              <p:custDataLst>
                <p:tags r:id="rId44"/>
              </p:custDataLst>
            </p:nvPr>
          </p:nvSpPr>
          <p:spPr>
            <a:xfrm>
              <a:off x="3734072" y="1614228"/>
              <a:ext cx="233772" cy="195427"/>
            </a:xfrm>
            <a:custGeom>
              <a:avLst/>
              <a:gdLst/>
              <a:ahLst/>
              <a:cxnLst/>
              <a:rect l="0" t="0" r="0" b="0"/>
              <a:pathLst>
                <a:path w="233772" h="195427">
                  <a:moveTo>
                    <a:pt x="16056" y="92108"/>
                  </a:moveTo>
                  <a:lnTo>
                    <a:pt x="16056" y="92108"/>
                  </a:lnTo>
                  <a:lnTo>
                    <a:pt x="16056" y="89218"/>
                  </a:lnTo>
                  <a:lnTo>
                    <a:pt x="16661" y="88367"/>
                  </a:lnTo>
                  <a:lnTo>
                    <a:pt x="17669" y="87800"/>
                  </a:lnTo>
                  <a:lnTo>
                    <a:pt x="25962" y="86731"/>
                  </a:lnTo>
                  <a:lnTo>
                    <a:pt x="34432" y="86671"/>
                  </a:lnTo>
                  <a:lnTo>
                    <a:pt x="35564" y="87274"/>
                  </a:lnTo>
                  <a:lnTo>
                    <a:pt x="36319" y="88280"/>
                  </a:lnTo>
                  <a:lnTo>
                    <a:pt x="37530" y="91352"/>
                  </a:lnTo>
                  <a:lnTo>
                    <a:pt x="42488" y="96728"/>
                  </a:lnTo>
                  <a:lnTo>
                    <a:pt x="43039" y="100196"/>
                  </a:lnTo>
                  <a:lnTo>
                    <a:pt x="38564" y="115010"/>
                  </a:lnTo>
                  <a:lnTo>
                    <a:pt x="34930" y="119018"/>
                  </a:lnTo>
                  <a:lnTo>
                    <a:pt x="29887" y="123420"/>
                  </a:lnTo>
                  <a:lnTo>
                    <a:pt x="7016" y="150079"/>
                  </a:lnTo>
                  <a:lnTo>
                    <a:pt x="1795" y="155949"/>
                  </a:lnTo>
                  <a:lnTo>
                    <a:pt x="340" y="161152"/>
                  </a:lnTo>
                  <a:lnTo>
                    <a:pt x="0" y="164724"/>
                  </a:lnTo>
                  <a:lnTo>
                    <a:pt x="5287" y="182320"/>
                  </a:lnTo>
                  <a:lnTo>
                    <a:pt x="7843" y="186228"/>
                  </a:lnTo>
                  <a:lnTo>
                    <a:pt x="15572" y="191827"/>
                  </a:lnTo>
                  <a:lnTo>
                    <a:pt x="25522" y="194427"/>
                  </a:lnTo>
                  <a:lnTo>
                    <a:pt x="52713" y="195426"/>
                  </a:lnTo>
                  <a:lnTo>
                    <a:pt x="70057" y="192604"/>
                  </a:lnTo>
                  <a:lnTo>
                    <a:pt x="92777" y="181887"/>
                  </a:lnTo>
                  <a:lnTo>
                    <a:pt x="118319" y="166510"/>
                  </a:lnTo>
                  <a:lnTo>
                    <a:pt x="143904" y="149071"/>
                  </a:lnTo>
                  <a:lnTo>
                    <a:pt x="171043" y="125893"/>
                  </a:lnTo>
                  <a:lnTo>
                    <a:pt x="190918" y="103216"/>
                  </a:lnTo>
                  <a:lnTo>
                    <a:pt x="212583" y="76413"/>
                  </a:lnTo>
                  <a:lnTo>
                    <a:pt x="224298" y="53255"/>
                  </a:lnTo>
                  <a:lnTo>
                    <a:pt x="227797" y="28307"/>
                  </a:lnTo>
                  <a:lnTo>
                    <a:pt x="227974" y="24174"/>
                  </a:lnTo>
                  <a:lnTo>
                    <a:pt x="224945" y="16356"/>
                  </a:lnTo>
                  <a:lnTo>
                    <a:pt x="216035" y="4371"/>
                  </a:lnTo>
                  <a:lnTo>
                    <a:pt x="210567" y="1709"/>
                  </a:lnTo>
                  <a:lnTo>
                    <a:pt x="197202" y="0"/>
                  </a:lnTo>
                  <a:lnTo>
                    <a:pt x="183626" y="2593"/>
                  </a:lnTo>
                  <a:lnTo>
                    <a:pt x="171003" y="10081"/>
                  </a:lnTo>
                  <a:lnTo>
                    <a:pt x="148564" y="35234"/>
                  </a:lnTo>
                  <a:lnTo>
                    <a:pt x="140523" y="49453"/>
                  </a:lnTo>
                  <a:lnTo>
                    <a:pt x="136732" y="74252"/>
                  </a:lnTo>
                  <a:lnTo>
                    <a:pt x="135984" y="98862"/>
                  </a:lnTo>
                  <a:lnTo>
                    <a:pt x="138725" y="123949"/>
                  </a:lnTo>
                  <a:lnTo>
                    <a:pt x="143386" y="137962"/>
                  </a:lnTo>
                  <a:lnTo>
                    <a:pt x="158092" y="157248"/>
                  </a:lnTo>
                  <a:lnTo>
                    <a:pt x="165664" y="163997"/>
                  </a:lnTo>
                  <a:lnTo>
                    <a:pt x="187688" y="175236"/>
                  </a:lnTo>
                  <a:lnTo>
                    <a:pt x="206525" y="178412"/>
                  </a:lnTo>
                  <a:lnTo>
                    <a:pt x="233771" y="179194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5" name="SMARTInkShape-126"/>
          <p:cNvSpPr/>
          <p:nvPr>
            <p:custDataLst>
              <p:tags r:id="rId8"/>
            </p:custDataLst>
          </p:nvPr>
        </p:nvSpPr>
        <p:spPr>
          <a:xfrm>
            <a:off x="468160" y="3449184"/>
            <a:ext cx="282955" cy="433471"/>
          </a:xfrm>
          <a:custGeom>
            <a:avLst/>
            <a:gdLst/>
            <a:ahLst/>
            <a:cxnLst/>
            <a:rect l="0" t="0" r="0" b="0"/>
            <a:pathLst>
              <a:path w="282955" h="433471">
                <a:moveTo>
                  <a:pt x="157769" y="58738"/>
                </a:moveTo>
                <a:lnTo>
                  <a:pt x="157769" y="58738"/>
                </a:lnTo>
                <a:lnTo>
                  <a:pt x="153082" y="54051"/>
                </a:lnTo>
                <a:lnTo>
                  <a:pt x="152392" y="48675"/>
                </a:lnTo>
                <a:lnTo>
                  <a:pt x="144219" y="39765"/>
                </a:lnTo>
                <a:lnTo>
                  <a:pt x="141063" y="38210"/>
                </a:lnTo>
                <a:lnTo>
                  <a:pt x="139374" y="37795"/>
                </a:lnTo>
                <a:lnTo>
                  <a:pt x="138248" y="36914"/>
                </a:lnTo>
                <a:lnTo>
                  <a:pt x="136294" y="32353"/>
                </a:lnTo>
                <a:lnTo>
                  <a:pt x="134516" y="31892"/>
                </a:lnTo>
                <a:lnTo>
                  <a:pt x="117829" y="31530"/>
                </a:lnTo>
                <a:lnTo>
                  <a:pt x="112602" y="34751"/>
                </a:lnTo>
                <a:lnTo>
                  <a:pt x="90677" y="55739"/>
                </a:lnTo>
                <a:lnTo>
                  <a:pt x="74621" y="82158"/>
                </a:lnTo>
                <a:lnTo>
                  <a:pt x="66407" y="98939"/>
                </a:lnTo>
                <a:lnTo>
                  <a:pt x="55324" y="123392"/>
                </a:lnTo>
                <a:lnTo>
                  <a:pt x="47922" y="148853"/>
                </a:lnTo>
                <a:lnTo>
                  <a:pt x="39009" y="173599"/>
                </a:lnTo>
                <a:lnTo>
                  <a:pt x="31598" y="199141"/>
                </a:lnTo>
                <a:lnTo>
                  <a:pt x="22682" y="225860"/>
                </a:lnTo>
                <a:lnTo>
                  <a:pt x="15269" y="250038"/>
                </a:lnTo>
                <a:lnTo>
                  <a:pt x="9567" y="268341"/>
                </a:lnTo>
                <a:lnTo>
                  <a:pt x="4211" y="287966"/>
                </a:lnTo>
                <a:lnTo>
                  <a:pt x="1195" y="314805"/>
                </a:lnTo>
                <a:lnTo>
                  <a:pt x="302" y="335390"/>
                </a:lnTo>
                <a:lnTo>
                  <a:pt x="0" y="362099"/>
                </a:lnTo>
                <a:lnTo>
                  <a:pt x="1560" y="377827"/>
                </a:lnTo>
                <a:lnTo>
                  <a:pt x="9212" y="401481"/>
                </a:lnTo>
                <a:lnTo>
                  <a:pt x="12721" y="409833"/>
                </a:lnTo>
                <a:lnTo>
                  <a:pt x="17910" y="415964"/>
                </a:lnTo>
                <a:lnTo>
                  <a:pt x="41751" y="430549"/>
                </a:lnTo>
                <a:lnTo>
                  <a:pt x="52569" y="433184"/>
                </a:lnTo>
                <a:lnTo>
                  <a:pt x="71405" y="433470"/>
                </a:lnTo>
                <a:lnTo>
                  <a:pt x="97992" y="426690"/>
                </a:lnTo>
                <a:lnTo>
                  <a:pt x="114254" y="418602"/>
                </a:lnTo>
                <a:lnTo>
                  <a:pt x="136003" y="393207"/>
                </a:lnTo>
                <a:lnTo>
                  <a:pt x="157770" y="366240"/>
                </a:lnTo>
                <a:lnTo>
                  <a:pt x="172485" y="340954"/>
                </a:lnTo>
                <a:lnTo>
                  <a:pt x="182892" y="315924"/>
                </a:lnTo>
                <a:lnTo>
                  <a:pt x="191419" y="291574"/>
                </a:lnTo>
                <a:lnTo>
                  <a:pt x="199993" y="265209"/>
                </a:lnTo>
                <a:lnTo>
                  <a:pt x="206364" y="238246"/>
                </a:lnTo>
                <a:lnTo>
                  <a:pt x="210469" y="211106"/>
                </a:lnTo>
                <a:lnTo>
                  <a:pt x="211685" y="185527"/>
                </a:lnTo>
                <a:lnTo>
                  <a:pt x="210433" y="161014"/>
                </a:lnTo>
                <a:lnTo>
                  <a:pt x="206231" y="136213"/>
                </a:lnTo>
                <a:lnTo>
                  <a:pt x="201157" y="113544"/>
                </a:lnTo>
                <a:lnTo>
                  <a:pt x="194210" y="91506"/>
                </a:lnTo>
                <a:lnTo>
                  <a:pt x="182879" y="69656"/>
                </a:lnTo>
                <a:lnTo>
                  <a:pt x="165685" y="43490"/>
                </a:lnTo>
                <a:lnTo>
                  <a:pt x="150642" y="22061"/>
                </a:lnTo>
                <a:lnTo>
                  <a:pt x="136023" y="10750"/>
                </a:lnTo>
                <a:lnTo>
                  <a:pt x="117858" y="1416"/>
                </a:lnTo>
                <a:lnTo>
                  <a:pt x="110599" y="0"/>
                </a:lnTo>
                <a:lnTo>
                  <a:pt x="104953" y="983"/>
                </a:lnTo>
                <a:lnTo>
                  <a:pt x="90136" y="8821"/>
                </a:lnTo>
                <a:lnTo>
                  <a:pt x="83159" y="14579"/>
                </a:lnTo>
                <a:lnTo>
                  <a:pt x="69167" y="39943"/>
                </a:lnTo>
                <a:lnTo>
                  <a:pt x="62275" y="59325"/>
                </a:lnTo>
                <a:lnTo>
                  <a:pt x="60124" y="83140"/>
                </a:lnTo>
                <a:lnTo>
                  <a:pt x="60466" y="99059"/>
                </a:lnTo>
                <a:lnTo>
                  <a:pt x="67381" y="124344"/>
                </a:lnTo>
                <a:lnTo>
                  <a:pt x="80477" y="148079"/>
                </a:lnTo>
                <a:lnTo>
                  <a:pt x="98582" y="167399"/>
                </a:lnTo>
                <a:lnTo>
                  <a:pt x="125729" y="185514"/>
                </a:lnTo>
                <a:lnTo>
                  <a:pt x="152407" y="196355"/>
                </a:lnTo>
                <a:lnTo>
                  <a:pt x="179551" y="205659"/>
                </a:lnTo>
                <a:lnTo>
                  <a:pt x="206756" y="214761"/>
                </a:lnTo>
                <a:lnTo>
                  <a:pt x="231079" y="223837"/>
                </a:lnTo>
                <a:lnTo>
                  <a:pt x="257491" y="231599"/>
                </a:lnTo>
                <a:lnTo>
                  <a:pt x="272056" y="236839"/>
                </a:lnTo>
                <a:lnTo>
                  <a:pt x="282954" y="238352"/>
                </a:lnTo>
              </a:path>
            </a:pathLst>
          </a:cu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1" name="SMARTInkShape-Group78"/>
          <p:cNvGrpSpPr/>
          <p:nvPr/>
        </p:nvGrpSpPr>
        <p:grpSpPr>
          <a:xfrm>
            <a:off x="887186" y="3498243"/>
            <a:ext cx="625929" cy="504980"/>
            <a:chOff x="887186" y="3498243"/>
            <a:chExt cx="625929" cy="504980"/>
          </a:xfrm>
        </p:grpSpPr>
        <p:sp>
          <p:nvSpPr>
            <p:cNvPr id="136" name="SMARTInkShape-127"/>
            <p:cNvSpPr/>
            <p:nvPr>
              <p:custDataLst>
                <p:tags r:id="rId29"/>
              </p:custDataLst>
            </p:nvPr>
          </p:nvSpPr>
          <p:spPr>
            <a:xfrm>
              <a:off x="887186" y="3665764"/>
              <a:ext cx="10886" cy="217715"/>
            </a:xfrm>
            <a:custGeom>
              <a:avLst/>
              <a:gdLst/>
              <a:ahLst/>
              <a:cxnLst/>
              <a:rect l="0" t="0" r="0" b="0"/>
              <a:pathLst>
                <a:path w="10886" h="217715">
                  <a:moveTo>
                    <a:pt x="0" y="0"/>
                  </a:moveTo>
                  <a:lnTo>
                    <a:pt x="0" y="0"/>
                  </a:lnTo>
                  <a:lnTo>
                    <a:pt x="2889" y="2890"/>
                  </a:lnTo>
                  <a:lnTo>
                    <a:pt x="4308" y="5921"/>
                  </a:lnTo>
                  <a:lnTo>
                    <a:pt x="9651" y="28212"/>
                  </a:lnTo>
                  <a:lnTo>
                    <a:pt x="10723" y="54560"/>
                  </a:lnTo>
                  <a:lnTo>
                    <a:pt x="10853" y="77839"/>
                  </a:lnTo>
                  <a:lnTo>
                    <a:pt x="10879" y="102663"/>
                  </a:lnTo>
                  <a:lnTo>
                    <a:pt x="10884" y="125038"/>
                  </a:lnTo>
                  <a:lnTo>
                    <a:pt x="10885" y="146928"/>
                  </a:lnTo>
                  <a:lnTo>
                    <a:pt x="10885" y="172958"/>
                  </a:lnTo>
                  <a:lnTo>
                    <a:pt x="10281" y="192606"/>
                  </a:lnTo>
                  <a:lnTo>
                    <a:pt x="5667" y="210889"/>
                  </a:lnTo>
                  <a:lnTo>
                    <a:pt x="0" y="217714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SMARTInkShape-128"/>
            <p:cNvSpPr/>
            <p:nvPr>
              <p:custDataLst>
                <p:tags r:id="rId30"/>
              </p:custDataLst>
            </p:nvPr>
          </p:nvSpPr>
          <p:spPr>
            <a:xfrm>
              <a:off x="985157" y="3643993"/>
              <a:ext cx="87087" cy="1"/>
            </a:xfrm>
            <a:custGeom>
              <a:avLst/>
              <a:gdLst/>
              <a:ahLst/>
              <a:cxnLst/>
              <a:rect l="0" t="0" r="0" b="0"/>
              <a:pathLst>
                <a:path w="87087" h="1">
                  <a:moveTo>
                    <a:pt x="0" y="0"/>
                  </a:moveTo>
                  <a:lnTo>
                    <a:pt x="0" y="0"/>
                  </a:lnTo>
                  <a:lnTo>
                    <a:pt x="24466" y="0"/>
                  </a:lnTo>
                  <a:lnTo>
                    <a:pt x="50320" y="0"/>
                  </a:lnTo>
                  <a:lnTo>
                    <a:pt x="76921" y="0"/>
                  </a:lnTo>
                  <a:lnTo>
                    <a:pt x="87086" y="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SMARTInkShape-129"/>
            <p:cNvSpPr/>
            <p:nvPr>
              <p:custDataLst>
                <p:tags r:id="rId31"/>
              </p:custDataLst>
            </p:nvPr>
          </p:nvSpPr>
          <p:spPr>
            <a:xfrm>
              <a:off x="952500" y="3763736"/>
              <a:ext cx="136072" cy="24644"/>
            </a:xfrm>
            <a:custGeom>
              <a:avLst/>
              <a:gdLst/>
              <a:ahLst/>
              <a:cxnLst/>
              <a:rect l="0" t="0" r="0" b="0"/>
              <a:pathLst>
                <a:path w="136072" h="24644">
                  <a:moveTo>
                    <a:pt x="0" y="21771"/>
                  </a:moveTo>
                  <a:lnTo>
                    <a:pt x="0" y="21771"/>
                  </a:lnTo>
                  <a:lnTo>
                    <a:pt x="0" y="17085"/>
                  </a:lnTo>
                  <a:lnTo>
                    <a:pt x="0" y="19442"/>
                  </a:lnTo>
                  <a:lnTo>
                    <a:pt x="605" y="20218"/>
                  </a:lnTo>
                  <a:lnTo>
                    <a:pt x="2889" y="21081"/>
                  </a:lnTo>
                  <a:lnTo>
                    <a:pt x="17983" y="23357"/>
                  </a:lnTo>
                  <a:lnTo>
                    <a:pt x="21060" y="24643"/>
                  </a:lnTo>
                  <a:lnTo>
                    <a:pt x="27705" y="24458"/>
                  </a:lnTo>
                  <a:lnTo>
                    <a:pt x="49162" y="22125"/>
                  </a:lnTo>
                  <a:lnTo>
                    <a:pt x="61201" y="21271"/>
                  </a:lnTo>
                  <a:lnTo>
                    <a:pt x="87155" y="13101"/>
                  </a:lnTo>
                  <a:lnTo>
                    <a:pt x="114198" y="11015"/>
                  </a:lnTo>
                  <a:lnTo>
                    <a:pt x="120907" y="10338"/>
                  </a:lnTo>
                  <a:lnTo>
                    <a:pt x="128084" y="6557"/>
                  </a:lnTo>
                  <a:lnTo>
                    <a:pt x="136071" y="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SMARTInkShape-130"/>
            <p:cNvSpPr/>
            <p:nvPr>
              <p:custDataLst>
                <p:tags r:id="rId32"/>
              </p:custDataLst>
            </p:nvPr>
          </p:nvSpPr>
          <p:spPr>
            <a:xfrm>
              <a:off x="1192332" y="3498243"/>
              <a:ext cx="227609" cy="405812"/>
            </a:xfrm>
            <a:custGeom>
              <a:avLst/>
              <a:gdLst/>
              <a:ahLst/>
              <a:cxnLst/>
              <a:rect l="0" t="0" r="0" b="0"/>
              <a:pathLst>
                <a:path w="227609" h="405812">
                  <a:moveTo>
                    <a:pt x="70411" y="107650"/>
                  </a:moveTo>
                  <a:lnTo>
                    <a:pt x="70411" y="107650"/>
                  </a:lnTo>
                  <a:lnTo>
                    <a:pt x="70411" y="102964"/>
                  </a:lnTo>
                  <a:lnTo>
                    <a:pt x="70411" y="105492"/>
                  </a:lnTo>
                  <a:lnTo>
                    <a:pt x="70411" y="104070"/>
                  </a:lnTo>
                  <a:lnTo>
                    <a:pt x="69806" y="111870"/>
                  </a:lnTo>
                  <a:lnTo>
                    <a:pt x="59946" y="138309"/>
                  </a:lnTo>
                  <a:lnTo>
                    <a:pt x="50041" y="158933"/>
                  </a:lnTo>
                  <a:lnTo>
                    <a:pt x="39446" y="180364"/>
                  </a:lnTo>
                  <a:lnTo>
                    <a:pt x="28646" y="204925"/>
                  </a:lnTo>
                  <a:lnTo>
                    <a:pt x="17786" y="231352"/>
                  </a:lnTo>
                  <a:lnTo>
                    <a:pt x="9797" y="258334"/>
                  </a:lnTo>
                  <a:lnTo>
                    <a:pt x="3600" y="285479"/>
                  </a:lnTo>
                  <a:lnTo>
                    <a:pt x="823" y="312673"/>
                  </a:lnTo>
                  <a:lnTo>
                    <a:pt x="0" y="339881"/>
                  </a:lnTo>
                  <a:lnTo>
                    <a:pt x="4067" y="363734"/>
                  </a:lnTo>
                  <a:lnTo>
                    <a:pt x="9563" y="379268"/>
                  </a:lnTo>
                  <a:lnTo>
                    <a:pt x="22514" y="396553"/>
                  </a:lnTo>
                  <a:lnTo>
                    <a:pt x="31357" y="402968"/>
                  </a:lnTo>
                  <a:lnTo>
                    <a:pt x="44527" y="405811"/>
                  </a:lnTo>
                  <a:lnTo>
                    <a:pt x="65231" y="402425"/>
                  </a:lnTo>
                  <a:lnTo>
                    <a:pt x="81374" y="396444"/>
                  </a:lnTo>
                  <a:lnTo>
                    <a:pt x="97648" y="383114"/>
                  </a:lnTo>
                  <a:lnTo>
                    <a:pt x="114565" y="363507"/>
                  </a:lnTo>
                  <a:lnTo>
                    <a:pt x="134630" y="338816"/>
                  </a:lnTo>
                  <a:lnTo>
                    <a:pt x="155291" y="311745"/>
                  </a:lnTo>
                  <a:lnTo>
                    <a:pt x="167402" y="291492"/>
                  </a:lnTo>
                  <a:lnTo>
                    <a:pt x="178832" y="270396"/>
                  </a:lnTo>
                  <a:lnTo>
                    <a:pt x="189355" y="248924"/>
                  </a:lnTo>
                  <a:lnTo>
                    <a:pt x="198064" y="227286"/>
                  </a:lnTo>
                  <a:lnTo>
                    <a:pt x="205966" y="207187"/>
                  </a:lnTo>
                  <a:lnTo>
                    <a:pt x="213510" y="186965"/>
                  </a:lnTo>
                  <a:lnTo>
                    <a:pt x="220895" y="163866"/>
                  </a:lnTo>
                  <a:lnTo>
                    <a:pt x="224983" y="142714"/>
                  </a:lnTo>
                  <a:lnTo>
                    <a:pt x="226800" y="122629"/>
                  </a:lnTo>
                  <a:lnTo>
                    <a:pt x="227608" y="101607"/>
                  </a:lnTo>
                  <a:lnTo>
                    <a:pt x="225173" y="75151"/>
                  </a:lnTo>
                  <a:lnTo>
                    <a:pt x="217732" y="51991"/>
                  </a:lnTo>
                  <a:lnTo>
                    <a:pt x="208122" y="27444"/>
                  </a:lnTo>
                  <a:lnTo>
                    <a:pt x="198636" y="14875"/>
                  </a:lnTo>
                  <a:lnTo>
                    <a:pt x="181005" y="2867"/>
                  </a:lnTo>
                  <a:lnTo>
                    <a:pt x="167284" y="0"/>
                  </a:lnTo>
                  <a:lnTo>
                    <a:pt x="158621" y="2555"/>
                  </a:lnTo>
                  <a:lnTo>
                    <a:pt x="131516" y="16586"/>
                  </a:lnTo>
                  <a:lnTo>
                    <a:pt x="124178" y="23634"/>
                  </a:lnTo>
                  <a:lnTo>
                    <a:pt x="116647" y="38407"/>
                  </a:lnTo>
                  <a:lnTo>
                    <a:pt x="108685" y="63152"/>
                  </a:lnTo>
                  <a:lnTo>
                    <a:pt x="104177" y="85690"/>
                  </a:lnTo>
                  <a:lnTo>
                    <a:pt x="103287" y="108217"/>
                  </a:lnTo>
                  <a:lnTo>
                    <a:pt x="104724" y="132109"/>
                  </a:lnTo>
                  <a:lnTo>
                    <a:pt x="112358" y="156385"/>
                  </a:lnTo>
                  <a:lnTo>
                    <a:pt x="118252" y="168724"/>
                  </a:lnTo>
                  <a:lnTo>
                    <a:pt x="141314" y="194700"/>
                  </a:lnTo>
                  <a:lnTo>
                    <a:pt x="166577" y="217244"/>
                  </a:lnTo>
                  <a:lnTo>
                    <a:pt x="191364" y="235897"/>
                  </a:lnTo>
                  <a:lnTo>
                    <a:pt x="211925" y="249164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SMARTInkShape-131"/>
            <p:cNvSpPr/>
            <p:nvPr>
              <p:custDataLst>
                <p:tags r:id="rId33"/>
              </p:custDataLst>
            </p:nvPr>
          </p:nvSpPr>
          <p:spPr>
            <a:xfrm>
              <a:off x="1485900" y="3785507"/>
              <a:ext cx="27215" cy="217716"/>
            </a:xfrm>
            <a:custGeom>
              <a:avLst/>
              <a:gdLst/>
              <a:ahLst/>
              <a:cxnLst/>
              <a:rect l="0" t="0" r="0" b="0"/>
              <a:pathLst>
                <a:path w="27215" h="217716">
                  <a:moveTo>
                    <a:pt x="27214" y="0"/>
                  </a:moveTo>
                  <a:lnTo>
                    <a:pt x="27214" y="0"/>
                  </a:lnTo>
                  <a:lnTo>
                    <a:pt x="27214" y="22869"/>
                  </a:lnTo>
                  <a:lnTo>
                    <a:pt x="27214" y="49539"/>
                  </a:lnTo>
                  <a:lnTo>
                    <a:pt x="27214" y="75087"/>
                  </a:lnTo>
                  <a:lnTo>
                    <a:pt x="27214" y="98918"/>
                  </a:lnTo>
                  <a:lnTo>
                    <a:pt x="24325" y="121300"/>
                  </a:lnTo>
                  <a:lnTo>
                    <a:pt x="22528" y="143252"/>
                  </a:lnTo>
                  <a:lnTo>
                    <a:pt x="18180" y="167392"/>
                  </a:lnTo>
                  <a:lnTo>
                    <a:pt x="15886" y="191433"/>
                  </a:lnTo>
                  <a:lnTo>
                    <a:pt x="5735" y="216384"/>
                  </a:lnTo>
                  <a:lnTo>
                    <a:pt x="5033" y="216827"/>
                  </a:lnTo>
                  <a:lnTo>
                    <a:pt x="0" y="217715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7" name="SMARTInkShape-Group79"/>
          <p:cNvGrpSpPr/>
          <p:nvPr/>
        </p:nvGrpSpPr>
        <p:grpSpPr>
          <a:xfrm>
            <a:off x="1687286" y="3548478"/>
            <a:ext cx="636809" cy="291459"/>
            <a:chOff x="1687286" y="3548478"/>
            <a:chExt cx="636809" cy="291459"/>
          </a:xfrm>
        </p:grpSpPr>
        <p:sp>
          <p:nvSpPr>
            <p:cNvPr id="142" name="SMARTInkShape-132"/>
            <p:cNvSpPr/>
            <p:nvPr>
              <p:custDataLst>
                <p:tags r:id="rId24"/>
              </p:custDataLst>
            </p:nvPr>
          </p:nvSpPr>
          <p:spPr>
            <a:xfrm>
              <a:off x="1687286" y="3644020"/>
              <a:ext cx="212270" cy="81617"/>
            </a:xfrm>
            <a:custGeom>
              <a:avLst/>
              <a:gdLst/>
              <a:ahLst/>
              <a:cxnLst/>
              <a:rect l="0" t="0" r="0" b="0"/>
              <a:pathLst>
                <a:path w="212270" h="81617">
                  <a:moveTo>
                    <a:pt x="5443" y="81616"/>
                  </a:moveTo>
                  <a:lnTo>
                    <a:pt x="5443" y="81616"/>
                  </a:lnTo>
                  <a:lnTo>
                    <a:pt x="0" y="76173"/>
                  </a:lnTo>
                  <a:lnTo>
                    <a:pt x="2889" y="73284"/>
                  </a:lnTo>
                  <a:lnTo>
                    <a:pt x="7533" y="71865"/>
                  </a:lnTo>
                  <a:lnTo>
                    <a:pt x="33854" y="67907"/>
                  </a:lnTo>
                  <a:lnTo>
                    <a:pt x="60029" y="58099"/>
                  </a:lnTo>
                  <a:lnTo>
                    <a:pt x="87106" y="45212"/>
                  </a:lnTo>
                  <a:lnTo>
                    <a:pt x="114302" y="31636"/>
                  </a:lnTo>
                  <a:lnTo>
                    <a:pt x="141514" y="20240"/>
                  </a:lnTo>
                  <a:lnTo>
                    <a:pt x="156230" y="13638"/>
                  </a:lnTo>
                  <a:lnTo>
                    <a:pt x="172038" y="8518"/>
                  </a:lnTo>
                  <a:lnTo>
                    <a:pt x="183068" y="2288"/>
                  </a:lnTo>
                  <a:lnTo>
                    <a:pt x="202945" y="63"/>
                  </a:lnTo>
                  <a:lnTo>
                    <a:pt x="208567" y="0"/>
                  </a:lnTo>
                  <a:lnTo>
                    <a:pt x="209802" y="596"/>
                  </a:lnTo>
                  <a:lnTo>
                    <a:pt x="210625" y="1598"/>
                  </a:lnTo>
                  <a:lnTo>
                    <a:pt x="212243" y="5349"/>
                  </a:lnTo>
                  <a:lnTo>
                    <a:pt x="212269" y="12985"/>
                  </a:lnTo>
                  <a:lnTo>
                    <a:pt x="211060" y="14091"/>
                  </a:lnTo>
                  <a:lnTo>
                    <a:pt x="204185" y="15647"/>
                  </a:lnTo>
                  <a:lnTo>
                    <a:pt x="195943" y="16302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SMARTInkShape-133"/>
            <p:cNvSpPr/>
            <p:nvPr>
              <p:custDataLst>
                <p:tags r:id="rId25"/>
              </p:custDataLst>
            </p:nvPr>
          </p:nvSpPr>
          <p:spPr>
            <a:xfrm>
              <a:off x="1921339" y="3548478"/>
              <a:ext cx="264775" cy="268890"/>
            </a:xfrm>
            <a:custGeom>
              <a:avLst/>
              <a:gdLst/>
              <a:ahLst/>
              <a:cxnLst/>
              <a:rect l="0" t="0" r="0" b="0"/>
              <a:pathLst>
                <a:path w="264775" h="268890">
                  <a:moveTo>
                    <a:pt x="190490" y="8429"/>
                  </a:moveTo>
                  <a:lnTo>
                    <a:pt x="190490" y="8429"/>
                  </a:lnTo>
                  <a:lnTo>
                    <a:pt x="190490" y="5540"/>
                  </a:lnTo>
                  <a:lnTo>
                    <a:pt x="191699" y="4688"/>
                  </a:lnTo>
                  <a:lnTo>
                    <a:pt x="198575" y="2886"/>
                  </a:lnTo>
                  <a:lnTo>
                    <a:pt x="202752" y="321"/>
                  </a:lnTo>
                  <a:lnTo>
                    <a:pt x="205317" y="0"/>
                  </a:lnTo>
                  <a:lnTo>
                    <a:pt x="221407" y="3249"/>
                  </a:lnTo>
                  <a:lnTo>
                    <a:pt x="230359" y="7230"/>
                  </a:lnTo>
                  <a:lnTo>
                    <a:pt x="241045" y="15768"/>
                  </a:lnTo>
                  <a:lnTo>
                    <a:pt x="255794" y="41231"/>
                  </a:lnTo>
                  <a:lnTo>
                    <a:pt x="258823" y="48408"/>
                  </a:lnTo>
                  <a:lnTo>
                    <a:pt x="264774" y="75071"/>
                  </a:lnTo>
                  <a:lnTo>
                    <a:pt x="264698" y="101578"/>
                  </a:lnTo>
                  <a:lnTo>
                    <a:pt x="261929" y="127219"/>
                  </a:lnTo>
                  <a:lnTo>
                    <a:pt x="253296" y="149755"/>
                  </a:lnTo>
                  <a:lnTo>
                    <a:pt x="245855" y="166216"/>
                  </a:lnTo>
                  <a:lnTo>
                    <a:pt x="227699" y="188033"/>
                  </a:lnTo>
                  <a:lnTo>
                    <a:pt x="209532" y="209813"/>
                  </a:lnTo>
                  <a:lnTo>
                    <a:pt x="185605" y="231586"/>
                  </a:lnTo>
                  <a:lnTo>
                    <a:pt x="164717" y="247310"/>
                  </a:lnTo>
                  <a:lnTo>
                    <a:pt x="143813" y="258688"/>
                  </a:lnTo>
                  <a:lnTo>
                    <a:pt x="120189" y="264759"/>
                  </a:lnTo>
                  <a:lnTo>
                    <a:pt x="98051" y="268713"/>
                  </a:lnTo>
                  <a:lnTo>
                    <a:pt x="76207" y="268889"/>
                  </a:lnTo>
                  <a:lnTo>
                    <a:pt x="59866" y="264679"/>
                  </a:lnTo>
                  <a:lnTo>
                    <a:pt x="35537" y="252198"/>
                  </a:lnTo>
                  <a:lnTo>
                    <a:pt x="12784" y="228453"/>
                  </a:lnTo>
                  <a:lnTo>
                    <a:pt x="4721" y="217219"/>
                  </a:lnTo>
                  <a:lnTo>
                    <a:pt x="1392" y="206230"/>
                  </a:lnTo>
                  <a:lnTo>
                    <a:pt x="14" y="179185"/>
                  </a:lnTo>
                  <a:lnTo>
                    <a:pt x="0" y="175438"/>
                  </a:lnTo>
                  <a:lnTo>
                    <a:pt x="1607" y="171757"/>
                  </a:lnTo>
                  <a:lnTo>
                    <a:pt x="2882" y="169929"/>
                  </a:lnTo>
                  <a:lnTo>
                    <a:pt x="5912" y="167897"/>
                  </a:lnTo>
                  <a:lnTo>
                    <a:pt x="9274" y="166390"/>
                  </a:lnTo>
                  <a:lnTo>
                    <a:pt x="20570" y="157656"/>
                  </a:lnTo>
                  <a:lnTo>
                    <a:pt x="47256" y="150788"/>
                  </a:lnTo>
                  <a:lnTo>
                    <a:pt x="65316" y="148442"/>
                  </a:lnTo>
                  <a:lnTo>
                    <a:pt x="68941" y="147128"/>
                  </a:lnTo>
                  <a:lnTo>
                    <a:pt x="77806" y="147281"/>
                  </a:lnTo>
                  <a:lnTo>
                    <a:pt x="103012" y="149593"/>
                  </a:lnTo>
                  <a:lnTo>
                    <a:pt x="120909" y="151487"/>
                  </a:lnTo>
                  <a:lnTo>
                    <a:pt x="146572" y="160965"/>
                  </a:lnTo>
                  <a:lnTo>
                    <a:pt x="172325" y="173537"/>
                  </a:lnTo>
                  <a:lnTo>
                    <a:pt x="199348" y="187932"/>
                  </a:lnTo>
                  <a:lnTo>
                    <a:pt x="203095" y="190614"/>
                  </a:lnTo>
                  <a:lnTo>
                    <a:pt x="205163" y="193823"/>
                  </a:lnTo>
                  <a:lnTo>
                    <a:pt x="205715" y="195525"/>
                  </a:lnTo>
                  <a:lnTo>
                    <a:pt x="206688" y="196660"/>
                  </a:lnTo>
                  <a:lnTo>
                    <a:pt x="209381" y="197920"/>
                  </a:lnTo>
                  <a:lnTo>
                    <a:pt x="210341" y="198861"/>
                  </a:lnTo>
                  <a:lnTo>
                    <a:pt x="212260" y="204370"/>
                  </a:lnTo>
                  <a:lnTo>
                    <a:pt x="209371" y="204371"/>
                  </a:lnTo>
                  <a:lnTo>
                    <a:pt x="206340" y="202759"/>
                  </a:lnTo>
                  <a:lnTo>
                    <a:pt x="202977" y="200631"/>
                  </a:lnTo>
                  <a:lnTo>
                    <a:pt x="197684" y="198829"/>
                  </a:lnTo>
                  <a:lnTo>
                    <a:pt x="190490" y="193486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SMARTInkShape-134"/>
            <p:cNvSpPr/>
            <p:nvPr>
              <p:custDataLst>
                <p:tags r:id="rId26"/>
              </p:custDataLst>
            </p:nvPr>
          </p:nvSpPr>
          <p:spPr>
            <a:xfrm>
              <a:off x="2258808" y="3676650"/>
              <a:ext cx="65287" cy="27215"/>
            </a:xfrm>
            <a:custGeom>
              <a:avLst/>
              <a:gdLst/>
              <a:ahLst/>
              <a:cxnLst/>
              <a:rect l="0" t="0" r="0" b="0"/>
              <a:pathLst>
                <a:path w="65287" h="27215">
                  <a:moveTo>
                    <a:pt x="59849" y="27214"/>
                  </a:moveTo>
                  <a:lnTo>
                    <a:pt x="59849" y="27214"/>
                  </a:lnTo>
                  <a:lnTo>
                    <a:pt x="59849" y="21996"/>
                  </a:lnTo>
                  <a:lnTo>
                    <a:pt x="65272" y="27195"/>
                  </a:lnTo>
                  <a:lnTo>
                    <a:pt x="65286" y="24319"/>
                  </a:lnTo>
                  <a:lnTo>
                    <a:pt x="64683" y="23470"/>
                  </a:lnTo>
                  <a:lnTo>
                    <a:pt x="63677" y="22904"/>
                  </a:lnTo>
                  <a:lnTo>
                    <a:pt x="57716" y="21995"/>
                  </a:lnTo>
                  <a:lnTo>
                    <a:pt x="50110" y="21211"/>
                  </a:lnTo>
                  <a:lnTo>
                    <a:pt x="32967" y="15055"/>
                  </a:lnTo>
                  <a:lnTo>
                    <a:pt x="31042" y="13665"/>
                  </a:lnTo>
                  <a:lnTo>
                    <a:pt x="25678" y="12121"/>
                  </a:lnTo>
                  <a:lnTo>
                    <a:pt x="18157" y="11130"/>
                  </a:lnTo>
                  <a:lnTo>
                    <a:pt x="10629" y="6610"/>
                  </a:lnTo>
                  <a:lnTo>
                    <a:pt x="6449" y="5673"/>
                  </a:lnTo>
                  <a:lnTo>
                    <a:pt x="0" y="20"/>
                  </a:lnTo>
                  <a:lnTo>
                    <a:pt x="2874" y="6"/>
                  </a:lnTo>
                  <a:lnTo>
                    <a:pt x="3723" y="609"/>
                  </a:lnTo>
                  <a:lnTo>
                    <a:pt x="4289" y="1615"/>
                  </a:lnTo>
                  <a:lnTo>
                    <a:pt x="4666" y="2891"/>
                  </a:lnTo>
                  <a:lnTo>
                    <a:pt x="5522" y="3742"/>
                  </a:lnTo>
                  <a:lnTo>
                    <a:pt x="11242" y="6720"/>
                  </a:lnTo>
                  <a:lnTo>
                    <a:pt x="14660" y="9034"/>
                  </a:lnTo>
                  <a:lnTo>
                    <a:pt x="19985" y="10337"/>
                  </a:lnTo>
                  <a:lnTo>
                    <a:pt x="29765" y="10864"/>
                  </a:lnTo>
                  <a:lnTo>
                    <a:pt x="32972" y="12489"/>
                  </a:lnTo>
                  <a:lnTo>
                    <a:pt x="38070" y="16323"/>
                  </a:lnTo>
                  <a:lnTo>
                    <a:pt x="38075" y="13438"/>
                  </a:lnTo>
                  <a:lnTo>
                    <a:pt x="37471" y="12587"/>
                  </a:lnTo>
                  <a:lnTo>
                    <a:pt x="36464" y="12020"/>
                  </a:lnTo>
                  <a:lnTo>
                    <a:pt x="30502" y="11110"/>
                  </a:lnTo>
                  <a:lnTo>
                    <a:pt x="19170" y="10892"/>
                  </a:lnTo>
                  <a:lnTo>
                    <a:pt x="18215" y="10285"/>
                  </a:lnTo>
                  <a:lnTo>
                    <a:pt x="17579" y="9276"/>
                  </a:lnTo>
                  <a:lnTo>
                    <a:pt x="17155" y="7998"/>
                  </a:lnTo>
                  <a:lnTo>
                    <a:pt x="16267" y="7146"/>
                  </a:lnTo>
                  <a:lnTo>
                    <a:pt x="11694" y="5667"/>
                  </a:lnTo>
                  <a:lnTo>
                    <a:pt x="11233" y="3930"/>
                  </a:lnTo>
                  <a:lnTo>
                    <a:pt x="10864" y="0"/>
                  </a:lnTo>
                  <a:lnTo>
                    <a:pt x="10864" y="16328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SMARTInkShape-135"/>
            <p:cNvSpPr/>
            <p:nvPr>
              <p:custDataLst>
                <p:tags r:id="rId27"/>
              </p:custDataLst>
            </p:nvPr>
          </p:nvSpPr>
          <p:spPr>
            <a:xfrm>
              <a:off x="2035629" y="3731079"/>
              <a:ext cx="163286" cy="108858"/>
            </a:xfrm>
            <a:custGeom>
              <a:avLst/>
              <a:gdLst/>
              <a:ahLst/>
              <a:cxnLst/>
              <a:rect l="0" t="0" r="0" b="0"/>
              <a:pathLst>
                <a:path w="163286" h="108858">
                  <a:moveTo>
                    <a:pt x="0" y="10885"/>
                  </a:moveTo>
                  <a:lnTo>
                    <a:pt x="0" y="10885"/>
                  </a:lnTo>
                  <a:lnTo>
                    <a:pt x="0" y="7996"/>
                  </a:lnTo>
                  <a:lnTo>
                    <a:pt x="604" y="7145"/>
                  </a:lnTo>
                  <a:lnTo>
                    <a:pt x="1612" y="6577"/>
                  </a:lnTo>
                  <a:lnTo>
                    <a:pt x="7575" y="5667"/>
                  </a:lnTo>
                  <a:lnTo>
                    <a:pt x="8679" y="4987"/>
                  </a:lnTo>
                  <a:lnTo>
                    <a:pt x="9414" y="3929"/>
                  </a:lnTo>
                  <a:lnTo>
                    <a:pt x="10595" y="776"/>
                  </a:lnTo>
                  <a:lnTo>
                    <a:pt x="12369" y="344"/>
                  </a:lnTo>
                  <a:lnTo>
                    <a:pt x="19211" y="0"/>
                  </a:lnTo>
                  <a:lnTo>
                    <a:pt x="20065" y="605"/>
                  </a:lnTo>
                  <a:lnTo>
                    <a:pt x="20633" y="1613"/>
                  </a:lnTo>
                  <a:lnTo>
                    <a:pt x="21013" y="2889"/>
                  </a:lnTo>
                  <a:lnTo>
                    <a:pt x="21870" y="3740"/>
                  </a:lnTo>
                  <a:lnTo>
                    <a:pt x="24436" y="4686"/>
                  </a:lnTo>
                  <a:lnTo>
                    <a:pt x="36335" y="6003"/>
                  </a:lnTo>
                  <a:lnTo>
                    <a:pt x="43552" y="9742"/>
                  </a:lnTo>
                  <a:lnTo>
                    <a:pt x="69859" y="12489"/>
                  </a:lnTo>
                  <a:lnTo>
                    <a:pt x="73986" y="14622"/>
                  </a:lnTo>
                  <a:lnTo>
                    <a:pt x="80515" y="16104"/>
                  </a:lnTo>
                  <a:lnTo>
                    <a:pt x="85765" y="20024"/>
                  </a:lnTo>
                  <a:lnTo>
                    <a:pt x="90860" y="21254"/>
                  </a:lnTo>
                  <a:lnTo>
                    <a:pt x="94408" y="21541"/>
                  </a:lnTo>
                  <a:lnTo>
                    <a:pt x="95595" y="22223"/>
                  </a:lnTo>
                  <a:lnTo>
                    <a:pt x="96387" y="23281"/>
                  </a:lnTo>
                  <a:lnTo>
                    <a:pt x="97872" y="26071"/>
                  </a:lnTo>
                  <a:lnTo>
                    <a:pt x="100548" y="29327"/>
                  </a:lnTo>
                  <a:lnTo>
                    <a:pt x="103753" y="31177"/>
                  </a:lnTo>
                  <a:lnTo>
                    <a:pt x="107848" y="32364"/>
                  </a:lnTo>
                  <a:lnTo>
                    <a:pt x="111448" y="35459"/>
                  </a:lnTo>
                  <a:lnTo>
                    <a:pt x="116257" y="36926"/>
                  </a:lnTo>
                  <a:lnTo>
                    <a:pt x="119233" y="37317"/>
                  </a:lnTo>
                  <a:lnTo>
                    <a:pt x="121217" y="38183"/>
                  </a:lnTo>
                  <a:lnTo>
                    <a:pt x="122540" y="39364"/>
                  </a:lnTo>
                  <a:lnTo>
                    <a:pt x="127552" y="45606"/>
                  </a:lnTo>
                  <a:lnTo>
                    <a:pt x="130874" y="47484"/>
                  </a:lnTo>
                  <a:lnTo>
                    <a:pt x="132606" y="47984"/>
                  </a:lnTo>
                  <a:lnTo>
                    <a:pt x="133761" y="48923"/>
                  </a:lnTo>
                  <a:lnTo>
                    <a:pt x="145446" y="65344"/>
                  </a:lnTo>
                  <a:lnTo>
                    <a:pt x="147363" y="74389"/>
                  </a:lnTo>
                  <a:lnTo>
                    <a:pt x="151225" y="81643"/>
                  </a:lnTo>
                  <a:lnTo>
                    <a:pt x="152168" y="88900"/>
                  </a:lnTo>
                  <a:lnTo>
                    <a:pt x="152850" y="90109"/>
                  </a:lnTo>
                  <a:lnTo>
                    <a:pt x="153909" y="90916"/>
                  </a:lnTo>
                  <a:lnTo>
                    <a:pt x="155220" y="91453"/>
                  </a:lnTo>
                  <a:lnTo>
                    <a:pt x="156094" y="92416"/>
                  </a:lnTo>
                  <a:lnTo>
                    <a:pt x="157065" y="95099"/>
                  </a:lnTo>
                  <a:lnTo>
                    <a:pt x="157774" y="102405"/>
                  </a:lnTo>
                  <a:lnTo>
                    <a:pt x="158402" y="102741"/>
                  </a:lnTo>
                  <a:lnTo>
                    <a:pt x="160712" y="103115"/>
                  </a:lnTo>
                  <a:lnTo>
                    <a:pt x="161569" y="103819"/>
                  </a:lnTo>
                  <a:lnTo>
                    <a:pt x="163285" y="108857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SMARTInkShape-136"/>
            <p:cNvSpPr/>
            <p:nvPr>
              <p:custDataLst>
                <p:tags r:id="rId28"/>
              </p:custDataLst>
            </p:nvPr>
          </p:nvSpPr>
          <p:spPr>
            <a:xfrm>
              <a:off x="2242458" y="3676650"/>
              <a:ext cx="43521" cy="41175"/>
            </a:xfrm>
            <a:custGeom>
              <a:avLst/>
              <a:gdLst/>
              <a:ahLst/>
              <a:cxnLst/>
              <a:rect l="0" t="0" r="0" b="0"/>
              <a:pathLst>
                <a:path w="43521" h="41175">
                  <a:moveTo>
                    <a:pt x="16328" y="0"/>
                  </a:moveTo>
                  <a:lnTo>
                    <a:pt x="16328" y="0"/>
                  </a:lnTo>
                  <a:lnTo>
                    <a:pt x="19464" y="0"/>
                  </a:lnTo>
                  <a:lnTo>
                    <a:pt x="18125" y="0"/>
                  </a:lnTo>
                  <a:lnTo>
                    <a:pt x="32588" y="0"/>
                  </a:lnTo>
                  <a:lnTo>
                    <a:pt x="32650" y="4687"/>
                  </a:lnTo>
                  <a:lnTo>
                    <a:pt x="29765" y="8108"/>
                  </a:lnTo>
                  <a:lnTo>
                    <a:pt x="26735" y="9651"/>
                  </a:lnTo>
                  <a:lnTo>
                    <a:pt x="25080" y="10063"/>
                  </a:lnTo>
                  <a:lnTo>
                    <a:pt x="16286" y="15086"/>
                  </a:lnTo>
                  <a:lnTo>
                    <a:pt x="14485" y="15500"/>
                  </a:lnTo>
                  <a:lnTo>
                    <a:pt x="5438" y="20527"/>
                  </a:lnTo>
                  <a:lnTo>
                    <a:pt x="318" y="21699"/>
                  </a:lnTo>
                  <a:lnTo>
                    <a:pt x="0" y="16348"/>
                  </a:lnTo>
                  <a:lnTo>
                    <a:pt x="9283" y="7651"/>
                  </a:lnTo>
                  <a:lnTo>
                    <a:pt x="14576" y="6097"/>
                  </a:lnTo>
                  <a:lnTo>
                    <a:pt x="37090" y="5443"/>
                  </a:lnTo>
                  <a:lnTo>
                    <a:pt x="42697" y="10129"/>
                  </a:lnTo>
                  <a:lnTo>
                    <a:pt x="43166" y="12162"/>
                  </a:lnTo>
                  <a:lnTo>
                    <a:pt x="43520" y="20771"/>
                  </a:lnTo>
                  <a:lnTo>
                    <a:pt x="28261" y="37045"/>
                  </a:lnTo>
                  <a:lnTo>
                    <a:pt x="26066" y="37631"/>
                  </a:lnTo>
                  <a:lnTo>
                    <a:pt x="24634" y="37788"/>
                  </a:lnTo>
                  <a:lnTo>
                    <a:pt x="21431" y="39574"/>
                  </a:lnTo>
                  <a:lnTo>
                    <a:pt x="19730" y="40897"/>
                  </a:lnTo>
                  <a:lnTo>
                    <a:pt x="18596" y="41174"/>
                  </a:lnTo>
                  <a:lnTo>
                    <a:pt x="17840" y="40754"/>
                  </a:lnTo>
                  <a:lnTo>
                    <a:pt x="16354" y="38146"/>
                  </a:lnTo>
                  <a:lnTo>
                    <a:pt x="10885" y="32657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9" name="SMARTInkShape-Group80"/>
          <p:cNvGrpSpPr/>
          <p:nvPr/>
        </p:nvGrpSpPr>
        <p:grpSpPr>
          <a:xfrm>
            <a:off x="2460180" y="3513880"/>
            <a:ext cx="1801578" cy="640565"/>
            <a:chOff x="2460180" y="3513880"/>
            <a:chExt cx="1801578" cy="640565"/>
          </a:xfrm>
        </p:grpSpPr>
        <p:sp>
          <p:nvSpPr>
            <p:cNvPr id="148" name="SMARTInkShape-137"/>
            <p:cNvSpPr/>
            <p:nvPr>
              <p:custDataLst>
                <p:tags r:id="rId13"/>
              </p:custDataLst>
            </p:nvPr>
          </p:nvSpPr>
          <p:spPr>
            <a:xfrm>
              <a:off x="2460180" y="3683198"/>
              <a:ext cx="234035" cy="162171"/>
            </a:xfrm>
            <a:custGeom>
              <a:avLst/>
              <a:gdLst/>
              <a:ahLst/>
              <a:cxnLst/>
              <a:rect l="0" t="0" r="0" b="0"/>
              <a:pathLst>
                <a:path w="234035" h="162171">
                  <a:moveTo>
                    <a:pt x="70749" y="26109"/>
                  </a:moveTo>
                  <a:lnTo>
                    <a:pt x="70749" y="26109"/>
                  </a:lnTo>
                  <a:lnTo>
                    <a:pt x="67859" y="23220"/>
                  </a:lnTo>
                  <a:lnTo>
                    <a:pt x="64828" y="21801"/>
                  </a:lnTo>
                  <a:lnTo>
                    <a:pt x="63173" y="21423"/>
                  </a:lnTo>
                  <a:lnTo>
                    <a:pt x="62070" y="20566"/>
                  </a:lnTo>
                  <a:lnTo>
                    <a:pt x="59888" y="15296"/>
                  </a:lnTo>
                  <a:lnTo>
                    <a:pt x="59863" y="40971"/>
                  </a:lnTo>
                  <a:lnTo>
                    <a:pt x="53942" y="64733"/>
                  </a:lnTo>
                  <a:lnTo>
                    <a:pt x="44179" y="88973"/>
                  </a:lnTo>
                  <a:lnTo>
                    <a:pt x="31208" y="112711"/>
                  </a:lnTo>
                  <a:lnTo>
                    <a:pt x="20582" y="133258"/>
                  </a:lnTo>
                  <a:lnTo>
                    <a:pt x="1715" y="160046"/>
                  </a:lnTo>
                  <a:lnTo>
                    <a:pt x="0" y="162170"/>
                  </a:lnTo>
                  <a:lnTo>
                    <a:pt x="12632" y="138513"/>
                  </a:lnTo>
                  <a:lnTo>
                    <a:pt x="29856" y="112340"/>
                  </a:lnTo>
                  <a:lnTo>
                    <a:pt x="47888" y="85453"/>
                  </a:lnTo>
                  <a:lnTo>
                    <a:pt x="63276" y="62627"/>
                  </a:lnTo>
                  <a:lnTo>
                    <a:pt x="79993" y="38399"/>
                  </a:lnTo>
                  <a:lnTo>
                    <a:pt x="91457" y="22758"/>
                  </a:lnTo>
                  <a:lnTo>
                    <a:pt x="118571" y="0"/>
                  </a:lnTo>
                  <a:lnTo>
                    <a:pt x="119563" y="236"/>
                  </a:lnTo>
                  <a:lnTo>
                    <a:pt x="127208" y="6567"/>
                  </a:lnTo>
                  <a:lnTo>
                    <a:pt x="129103" y="9965"/>
                  </a:lnTo>
                  <a:lnTo>
                    <a:pt x="130171" y="18504"/>
                  </a:lnTo>
                  <a:lnTo>
                    <a:pt x="130580" y="43861"/>
                  </a:lnTo>
                  <a:lnTo>
                    <a:pt x="130615" y="69840"/>
                  </a:lnTo>
                  <a:lnTo>
                    <a:pt x="132232" y="91460"/>
                  </a:lnTo>
                  <a:lnTo>
                    <a:pt x="136768" y="111161"/>
                  </a:lnTo>
                  <a:lnTo>
                    <a:pt x="147105" y="132018"/>
                  </a:lnTo>
                  <a:lnTo>
                    <a:pt x="169607" y="152308"/>
                  </a:lnTo>
                  <a:lnTo>
                    <a:pt x="175363" y="154769"/>
                  </a:lnTo>
                  <a:lnTo>
                    <a:pt x="200930" y="156687"/>
                  </a:lnTo>
                  <a:lnTo>
                    <a:pt x="202893" y="156704"/>
                  </a:lnTo>
                  <a:lnTo>
                    <a:pt x="211435" y="153838"/>
                  </a:lnTo>
                  <a:lnTo>
                    <a:pt x="216532" y="149200"/>
                  </a:lnTo>
                  <a:lnTo>
                    <a:pt x="221417" y="143711"/>
                  </a:lnTo>
                  <a:lnTo>
                    <a:pt x="227620" y="139256"/>
                  </a:lnTo>
                  <a:lnTo>
                    <a:pt x="229759" y="136617"/>
                  </a:lnTo>
                  <a:lnTo>
                    <a:pt x="232134" y="130458"/>
                  </a:lnTo>
                  <a:lnTo>
                    <a:pt x="234034" y="102309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SMARTInkShape-138"/>
            <p:cNvSpPr/>
            <p:nvPr>
              <p:custDataLst>
                <p:tags r:id="rId14"/>
              </p:custDataLst>
            </p:nvPr>
          </p:nvSpPr>
          <p:spPr>
            <a:xfrm>
              <a:off x="2580330" y="3628836"/>
              <a:ext cx="172940" cy="189329"/>
            </a:xfrm>
            <a:custGeom>
              <a:avLst/>
              <a:gdLst/>
              <a:ahLst/>
              <a:cxnLst/>
              <a:rect l="0" t="0" r="0" b="0"/>
              <a:pathLst>
                <a:path w="172940" h="189329">
                  <a:moveTo>
                    <a:pt x="130213" y="189328"/>
                  </a:moveTo>
                  <a:lnTo>
                    <a:pt x="130213" y="189328"/>
                  </a:lnTo>
                  <a:lnTo>
                    <a:pt x="141240" y="176688"/>
                  </a:lnTo>
                  <a:lnTo>
                    <a:pt x="151997" y="153292"/>
                  </a:lnTo>
                  <a:lnTo>
                    <a:pt x="161057" y="127422"/>
                  </a:lnTo>
                  <a:lnTo>
                    <a:pt x="168313" y="103095"/>
                  </a:lnTo>
                  <a:lnTo>
                    <a:pt x="172681" y="80640"/>
                  </a:lnTo>
                  <a:lnTo>
                    <a:pt x="172939" y="62474"/>
                  </a:lnTo>
                  <a:lnTo>
                    <a:pt x="166152" y="39598"/>
                  </a:lnTo>
                  <a:lnTo>
                    <a:pt x="148007" y="17046"/>
                  </a:lnTo>
                  <a:lnTo>
                    <a:pt x="121867" y="2782"/>
                  </a:lnTo>
                  <a:lnTo>
                    <a:pt x="107581" y="0"/>
                  </a:lnTo>
                  <a:lnTo>
                    <a:pt x="88969" y="2065"/>
                  </a:lnTo>
                  <a:lnTo>
                    <a:pt x="68133" y="9396"/>
                  </a:lnTo>
                  <a:lnTo>
                    <a:pt x="44371" y="18969"/>
                  </a:lnTo>
                  <a:lnTo>
                    <a:pt x="19810" y="38918"/>
                  </a:lnTo>
                  <a:lnTo>
                    <a:pt x="6693" y="53291"/>
                  </a:lnTo>
                  <a:lnTo>
                    <a:pt x="1691" y="62540"/>
                  </a:lnTo>
                  <a:lnTo>
                    <a:pt x="208" y="70723"/>
                  </a:lnTo>
                  <a:lnTo>
                    <a:pt x="0" y="73972"/>
                  </a:lnTo>
                  <a:lnTo>
                    <a:pt x="466" y="76139"/>
                  </a:lnTo>
                  <a:lnTo>
                    <a:pt x="1382" y="77583"/>
                  </a:lnTo>
                  <a:lnTo>
                    <a:pt x="8893" y="83831"/>
                  </a:lnTo>
                  <a:lnTo>
                    <a:pt x="12390" y="84988"/>
                  </a:lnTo>
                  <a:lnTo>
                    <a:pt x="20648" y="85640"/>
                  </a:lnTo>
                  <a:lnTo>
                    <a:pt x="38015" y="81515"/>
                  </a:lnTo>
                  <a:lnTo>
                    <a:pt x="64880" y="71332"/>
                  </a:lnTo>
                  <a:lnTo>
                    <a:pt x="92006" y="58696"/>
                  </a:lnTo>
                  <a:lnTo>
                    <a:pt x="102967" y="51643"/>
                  </a:lnTo>
                  <a:lnTo>
                    <a:pt x="112262" y="45118"/>
                  </a:lnTo>
                  <a:lnTo>
                    <a:pt x="114617" y="44203"/>
                  </a:lnTo>
                  <a:lnTo>
                    <a:pt x="116187" y="42987"/>
                  </a:lnTo>
                  <a:lnTo>
                    <a:pt x="119001" y="38992"/>
                  </a:lnTo>
                  <a:lnTo>
                    <a:pt x="123891" y="37200"/>
                  </a:lnTo>
                  <a:lnTo>
                    <a:pt x="122767" y="37049"/>
                  </a:lnTo>
                  <a:lnTo>
                    <a:pt x="119329" y="36928"/>
                  </a:lnTo>
                  <a:lnTo>
                    <a:pt x="119327" y="40064"/>
                  </a:lnTo>
                  <a:lnTo>
                    <a:pt x="119327" y="37086"/>
                  </a:lnTo>
                  <a:lnTo>
                    <a:pt x="119327" y="40095"/>
                  </a:lnTo>
                  <a:lnTo>
                    <a:pt x="119327" y="36928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SMARTInkShape-139"/>
            <p:cNvSpPr/>
            <p:nvPr>
              <p:custDataLst>
                <p:tags r:id="rId15"/>
              </p:custDataLst>
            </p:nvPr>
          </p:nvSpPr>
          <p:spPr>
            <a:xfrm>
              <a:off x="2610097" y="3616901"/>
              <a:ext cx="225633" cy="222175"/>
            </a:xfrm>
            <a:custGeom>
              <a:avLst/>
              <a:gdLst/>
              <a:ahLst/>
              <a:cxnLst/>
              <a:rect l="0" t="0" r="0" b="0"/>
              <a:pathLst>
                <a:path w="225633" h="222175">
                  <a:moveTo>
                    <a:pt x="84117" y="201263"/>
                  </a:moveTo>
                  <a:lnTo>
                    <a:pt x="84117" y="201263"/>
                  </a:lnTo>
                  <a:lnTo>
                    <a:pt x="89067" y="196918"/>
                  </a:lnTo>
                  <a:lnTo>
                    <a:pt x="101598" y="188469"/>
                  </a:lnTo>
                  <a:lnTo>
                    <a:pt x="119267" y="162229"/>
                  </a:lnTo>
                  <a:lnTo>
                    <a:pt x="136821" y="135826"/>
                  </a:lnTo>
                  <a:lnTo>
                    <a:pt x="146270" y="108718"/>
                  </a:lnTo>
                  <a:lnTo>
                    <a:pt x="151050" y="97842"/>
                  </a:lnTo>
                  <a:lnTo>
                    <a:pt x="154371" y="73523"/>
                  </a:lnTo>
                  <a:lnTo>
                    <a:pt x="154170" y="54406"/>
                  </a:lnTo>
                  <a:lnTo>
                    <a:pt x="143841" y="27204"/>
                  </a:lnTo>
                  <a:lnTo>
                    <a:pt x="136890" y="16239"/>
                  </a:lnTo>
                  <a:lnTo>
                    <a:pt x="127169" y="6943"/>
                  </a:lnTo>
                  <a:lnTo>
                    <a:pt x="120185" y="3018"/>
                  </a:lnTo>
                  <a:lnTo>
                    <a:pt x="104233" y="498"/>
                  </a:lnTo>
                  <a:lnTo>
                    <a:pt x="86680" y="0"/>
                  </a:lnTo>
                  <a:lnTo>
                    <a:pt x="79007" y="3157"/>
                  </a:lnTo>
                  <a:lnTo>
                    <a:pt x="55320" y="19242"/>
                  </a:lnTo>
                  <a:lnTo>
                    <a:pt x="33826" y="43821"/>
                  </a:lnTo>
                  <a:lnTo>
                    <a:pt x="18903" y="66884"/>
                  </a:lnTo>
                  <a:lnTo>
                    <a:pt x="9560" y="87464"/>
                  </a:lnTo>
                  <a:lnTo>
                    <a:pt x="4574" y="108883"/>
                  </a:lnTo>
                  <a:lnTo>
                    <a:pt x="0" y="134903"/>
                  </a:lnTo>
                  <a:lnTo>
                    <a:pt x="801" y="154857"/>
                  </a:lnTo>
                  <a:lnTo>
                    <a:pt x="6489" y="178322"/>
                  </a:lnTo>
                  <a:lnTo>
                    <a:pt x="12265" y="191308"/>
                  </a:lnTo>
                  <a:lnTo>
                    <a:pt x="21368" y="202211"/>
                  </a:lnTo>
                  <a:lnTo>
                    <a:pt x="43059" y="218678"/>
                  </a:lnTo>
                  <a:lnTo>
                    <a:pt x="62837" y="222174"/>
                  </a:lnTo>
                  <a:lnTo>
                    <a:pt x="78820" y="221167"/>
                  </a:lnTo>
                  <a:lnTo>
                    <a:pt x="102167" y="213717"/>
                  </a:lnTo>
                  <a:lnTo>
                    <a:pt x="124997" y="204860"/>
                  </a:lnTo>
                  <a:lnTo>
                    <a:pt x="143933" y="192678"/>
                  </a:lnTo>
                  <a:lnTo>
                    <a:pt x="166589" y="171082"/>
                  </a:lnTo>
                  <a:lnTo>
                    <a:pt x="185550" y="152365"/>
                  </a:lnTo>
                  <a:lnTo>
                    <a:pt x="191489" y="145059"/>
                  </a:lnTo>
                  <a:lnTo>
                    <a:pt x="209488" y="126883"/>
                  </a:lnTo>
                  <a:lnTo>
                    <a:pt x="225632" y="97849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SMARTInkShape-140"/>
            <p:cNvSpPr/>
            <p:nvPr>
              <p:custDataLst>
                <p:tags r:id="rId16"/>
              </p:custDataLst>
            </p:nvPr>
          </p:nvSpPr>
          <p:spPr>
            <a:xfrm>
              <a:off x="2656774" y="3622773"/>
              <a:ext cx="254974" cy="418058"/>
            </a:xfrm>
            <a:custGeom>
              <a:avLst/>
              <a:gdLst/>
              <a:ahLst/>
              <a:cxnLst/>
              <a:rect l="0" t="0" r="0" b="0"/>
              <a:pathLst>
                <a:path w="254974" h="418058">
                  <a:moveTo>
                    <a:pt x="200726" y="81091"/>
                  </a:moveTo>
                  <a:lnTo>
                    <a:pt x="200726" y="81091"/>
                  </a:lnTo>
                  <a:lnTo>
                    <a:pt x="205412" y="81091"/>
                  </a:lnTo>
                  <a:lnTo>
                    <a:pt x="205665" y="80486"/>
                  </a:lnTo>
                  <a:lnTo>
                    <a:pt x="205945" y="78202"/>
                  </a:lnTo>
                  <a:lnTo>
                    <a:pt x="207682" y="75171"/>
                  </a:lnTo>
                  <a:lnTo>
                    <a:pt x="209865" y="71808"/>
                  </a:lnTo>
                  <a:lnTo>
                    <a:pt x="220245" y="46402"/>
                  </a:lnTo>
                  <a:lnTo>
                    <a:pt x="222410" y="20472"/>
                  </a:lnTo>
                  <a:lnTo>
                    <a:pt x="221229" y="18302"/>
                  </a:lnTo>
                  <a:lnTo>
                    <a:pt x="206360" y="2238"/>
                  </a:lnTo>
                  <a:lnTo>
                    <a:pt x="202021" y="688"/>
                  </a:lnTo>
                  <a:lnTo>
                    <a:pt x="196060" y="0"/>
                  </a:lnTo>
                  <a:lnTo>
                    <a:pt x="190992" y="1306"/>
                  </a:lnTo>
                  <a:lnTo>
                    <a:pt x="169632" y="15146"/>
                  </a:lnTo>
                  <a:lnTo>
                    <a:pt x="153320" y="32261"/>
                  </a:lnTo>
                  <a:lnTo>
                    <a:pt x="139133" y="57515"/>
                  </a:lnTo>
                  <a:lnTo>
                    <a:pt x="136514" y="68394"/>
                  </a:lnTo>
                  <a:lnTo>
                    <a:pt x="137514" y="74037"/>
                  </a:lnTo>
                  <a:lnTo>
                    <a:pt x="150613" y="99384"/>
                  </a:lnTo>
                  <a:lnTo>
                    <a:pt x="173658" y="124643"/>
                  </a:lnTo>
                  <a:lnTo>
                    <a:pt x="196909" y="142098"/>
                  </a:lnTo>
                  <a:lnTo>
                    <a:pt x="206287" y="149329"/>
                  </a:lnTo>
                  <a:lnTo>
                    <a:pt x="228976" y="176061"/>
                  </a:lnTo>
                  <a:lnTo>
                    <a:pt x="248190" y="202183"/>
                  </a:lnTo>
                  <a:lnTo>
                    <a:pt x="252059" y="212924"/>
                  </a:lnTo>
                  <a:lnTo>
                    <a:pt x="254543" y="237918"/>
                  </a:lnTo>
                  <a:lnTo>
                    <a:pt x="254973" y="258187"/>
                  </a:lnTo>
                  <a:lnTo>
                    <a:pt x="253488" y="281731"/>
                  </a:lnTo>
                  <a:lnTo>
                    <a:pt x="249218" y="304027"/>
                  </a:lnTo>
                  <a:lnTo>
                    <a:pt x="242510" y="325954"/>
                  </a:lnTo>
                  <a:lnTo>
                    <a:pt x="232297" y="352146"/>
                  </a:lnTo>
                  <a:lnTo>
                    <a:pt x="212364" y="378692"/>
                  </a:lnTo>
                  <a:lnTo>
                    <a:pt x="196704" y="397755"/>
                  </a:lnTo>
                  <a:lnTo>
                    <a:pt x="171456" y="411059"/>
                  </a:lnTo>
                  <a:lnTo>
                    <a:pt x="155969" y="416060"/>
                  </a:lnTo>
                  <a:lnTo>
                    <a:pt x="130983" y="418057"/>
                  </a:lnTo>
                  <a:lnTo>
                    <a:pt x="110716" y="416791"/>
                  </a:lnTo>
                  <a:lnTo>
                    <a:pt x="87172" y="414197"/>
                  </a:lnTo>
                  <a:lnTo>
                    <a:pt x="60434" y="410432"/>
                  </a:lnTo>
                  <a:lnTo>
                    <a:pt x="46135" y="405594"/>
                  </a:lnTo>
                  <a:lnTo>
                    <a:pt x="22436" y="386514"/>
                  </a:lnTo>
                  <a:lnTo>
                    <a:pt x="6859" y="368611"/>
                  </a:lnTo>
                  <a:lnTo>
                    <a:pt x="2682" y="358254"/>
                  </a:lnTo>
                  <a:lnTo>
                    <a:pt x="0" y="333933"/>
                  </a:lnTo>
                  <a:lnTo>
                    <a:pt x="5315" y="310087"/>
                  </a:lnTo>
                  <a:lnTo>
                    <a:pt x="10226" y="293363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SMARTInkShape-141"/>
            <p:cNvSpPr/>
            <p:nvPr>
              <p:custDataLst>
                <p:tags r:id="rId17"/>
              </p:custDataLst>
            </p:nvPr>
          </p:nvSpPr>
          <p:spPr>
            <a:xfrm>
              <a:off x="2939171" y="3513880"/>
              <a:ext cx="269739" cy="275866"/>
            </a:xfrm>
            <a:custGeom>
              <a:avLst/>
              <a:gdLst/>
              <a:ahLst/>
              <a:cxnLst/>
              <a:rect l="0" t="0" r="0" b="0"/>
              <a:pathLst>
                <a:path w="269739" h="275866">
                  <a:moveTo>
                    <a:pt x="92500" y="206313"/>
                  </a:moveTo>
                  <a:lnTo>
                    <a:pt x="92500" y="206313"/>
                  </a:lnTo>
                  <a:lnTo>
                    <a:pt x="103528" y="193673"/>
                  </a:lnTo>
                  <a:lnTo>
                    <a:pt x="106473" y="187390"/>
                  </a:lnTo>
                  <a:lnTo>
                    <a:pt x="113423" y="162001"/>
                  </a:lnTo>
                  <a:lnTo>
                    <a:pt x="112282" y="156179"/>
                  </a:lnTo>
                  <a:lnTo>
                    <a:pt x="106622" y="142586"/>
                  </a:lnTo>
                  <a:lnTo>
                    <a:pt x="101599" y="137068"/>
                  </a:lnTo>
                  <a:lnTo>
                    <a:pt x="88519" y="128597"/>
                  </a:lnTo>
                  <a:lnTo>
                    <a:pt x="77882" y="125833"/>
                  </a:lnTo>
                  <a:lnTo>
                    <a:pt x="70683" y="126800"/>
                  </a:lnTo>
                  <a:lnTo>
                    <a:pt x="46258" y="135743"/>
                  </a:lnTo>
                  <a:lnTo>
                    <a:pt x="33910" y="145739"/>
                  </a:lnTo>
                  <a:lnTo>
                    <a:pt x="20429" y="163706"/>
                  </a:lnTo>
                  <a:lnTo>
                    <a:pt x="9348" y="190107"/>
                  </a:lnTo>
                  <a:lnTo>
                    <a:pt x="1624" y="215602"/>
                  </a:lnTo>
                  <a:lnTo>
                    <a:pt x="15" y="242281"/>
                  </a:lnTo>
                  <a:lnTo>
                    <a:pt x="0" y="242991"/>
                  </a:lnTo>
                  <a:lnTo>
                    <a:pt x="596" y="243465"/>
                  </a:lnTo>
                  <a:lnTo>
                    <a:pt x="2870" y="243992"/>
                  </a:lnTo>
                  <a:lnTo>
                    <a:pt x="10439" y="241399"/>
                  </a:lnTo>
                  <a:lnTo>
                    <a:pt x="30937" y="224032"/>
                  </a:lnTo>
                  <a:lnTo>
                    <a:pt x="49094" y="201771"/>
                  </a:lnTo>
                  <a:lnTo>
                    <a:pt x="64955" y="179277"/>
                  </a:lnTo>
                  <a:lnTo>
                    <a:pt x="82781" y="155648"/>
                  </a:lnTo>
                  <a:lnTo>
                    <a:pt x="97799" y="129357"/>
                  </a:lnTo>
                  <a:lnTo>
                    <a:pt x="103289" y="119403"/>
                  </a:lnTo>
                  <a:lnTo>
                    <a:pt x="99022" y="124212"/>
                  </a:lnTo>
                  <a:lnTo>
                    <a:pt x="94097" y="134076"/>
                  </a:lnTo>
                  <a:lnTo>
                    <a:pt x="87014" y="156856"/>
                  </a:lnTo>
                  <a:lnTo>
                    <a:pt x="79792" y="181895"/>
                  </a:lnTo>
                  <a:lnTo>
                    <a:pt x="74355" y="202975"/>
                  </a:lnTo>
                  <a:lnTo>
                    <a:pt x="68914" y="224542"/>
                  </a:lnTo>
                  <a:lnTo>
                    <a:pt x="69743" y="248551"/>
                  </a:lnTo>
                  <a:lnTo>
                    <a:pt x="70291" y="257541"/>
                  </a:lnTo>
                  <a:lnTo>
                    <a:pt x="71647" y="261027"/>
                  </a:lnTo>
                  <a:lnTo>
                    <a:pt x="82953" y="273001"/>
                  </a:lnTo>
                  <a:lnTo>
                    <a:pt x="88459" y="275262"/>
                  </a:lnTo>
                  <a:lnTo>
                    <a:pt x="91620" y="275865"/>
                  </a:lnTo>
                  <a:lnTo>
                    <a:pt x="104738" y="273823"/>
                  </a:lnTo>
                  <a:lnTo>
                    <a:pt x="117226" y="266499"/>
                  </a:lnTo>
                  <a:lnTo>
                    <a:pt x="143488" y="242125"/>
                  </a:lnTo>
                  <a:lnTo>
                    <a:pt x="168021" y="214932"/>
                  </a:lnTo>
                  <a:lnTo>
                    <a:pt x="187717" y="193479"/>
                  </a:lnTo>
                  <a:lnTo>
                    <a:pt x="205984" y="168912"/>
                  </a:lnTo>
                  <a:lnTo>
                    <a:pt x="219998" y="145372"/>
                  </a:lnTo>
                  <a:lnTo>
                    <a:pt x="234700" y="120187"/>
                  </a:lnTo>
                  <a:lnTo>
                    <a:pt x="247657" y="96463"/>
                  </a:lnTo>
                  <a:lnTo>
                    <a:pt x="256267" y="74113"/>
                  </a:lnTo>
                  <a:lnTo>
                    <a:pt x="262648" y="52171"/>
                  </a:lnTo>
                  <a:lnTo>
                    <a:pt x="265877" y="27430"/>
                  </a:lnTo>
                  <a:lnTo>
                    <a:pt x="267041" y="11796"/>
                  </a:lnTo>
                  <a:lnTo>
                    <a:pt x="269738" y="3401"/>
                  </a:lnTo>
                  <a:lnTo>
                    <a:pt x="269321" y="2095"/>
                  </a:lnTo>
                  <a:lnTo>
                    <a:pt x="267195" y="0"/>
                  </a:lnTo>
                  <a:lnTo>
                    <a:pt x="263938" y="2527"/>
                  </a:lnTo>
                  <a:lnTo>
                    <a:pt x="262433" y="5473"/>
                  </a:lnTo>
                  <a:lnTo>
                    <a:pt x="255414" y="29315"/>
                  </a:lnTo>
                  <a:lnTo>
                    <a:pt x="248456" y="53355"/>
                  </a:lnTo>
                  <a:lnTo>
                    <a:pt x="241862" y="80524"/>
                  </a:lnTo>
                  <a:lnTo>
                    <a:pt x="239565" y="105005"/>
                  </a:lnTo>
                  <a:lnTo>
                    <a:pt x="235928" y="128452"/>
                  </a:lnTo>
                  <a:lnTo>
                    <a:pt x="233977" y="154281"/>
                  </a:lnTo>
                  <a:lnTo>
                    <a:pt x="230442" y="181086"/>
                  </a:lnTo>
                  <a:lnTo>
                    <a:pt x="229731" y="207573"/>
                  </a:lnTo>
                  <a:lnTo>
                    <a:pt x="232477" y="229802"/>
                  </a:lnTo>
                  <a:lnTo>
                    <a:pt x="235324" y="248761"/>
                  </a:lnTo>
                  <a:lnTo>
                    <a:pt x="240707" y="265611"/>
                  </a:lnTo>
                  <a:lnTo>
                    <a:pt x="244655" y="271275"/>
                  </a:lnTo>
                  <a:lnTo>
                    <a:pt x="239458" y="271627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SMARTInkShape-142"/>
            <p:cNvSpPr/>
            <p:nvPr>
              <p:custDataLst>
                <p:tags r:id="rId18"/>
              </p:custDataLst>
            </p:nvPr>
          </p:nvSpPr>
          <p:spPr>
            <a:xfrm>
              <a:off x="3077521" y="3611402"/>
              <a:ext cx="128323" cy="35515"/>
            </a:xfrm>
            <a:custGeom>
              <a:avLst/>
              <a:gdLst/>
              <a:ahLst/>
              <a:cxnLst/>
              <a:rect l="0" t="0" r="0" b="0"/>
              <a:pathLst>
                <a:path w="128323" h="35515">
                  <a:moveTo>
                    <a:pt x="3136" y="5376"/>
                  </a:moveTo>
                  <a:lnTo>
                    <a:pt x="3136" y="5376"/>
                  </a:lnTo>
                  <a:lnTo>
                    <a:pt x="3136" y="2487"/>
                  </a:lnTo>
                  <a:lnTo>
                    <a:pt x="2531" y="1636"/>
                  </a:lnTo>
                  <a:lnTo>
                    <a:pt x="1524" y="1069"/>
                  </a:lnTo>
                  <a:lnTo>
                    <a:pt x="247" y="690"/>
                  </a:lnTo>
                  <a:lnTo>
                    <a:pt x="0" y="438"/>
                  </a:lnTo>
                  <a:lnTo>
                    <a:pt x="441" y="270"/>
                  </a:lnTo>
                  <a:lnTo>
                    <a:pt x="2604" y="0"/>
                  </a:lnTo>
                  <a:lnTo>
                    <a:pt x="28879" y="18105"/>
                  </a:lnTo>
                  <a:lnTo>
                    <a:pt x="55024" y="28965"/>
                  </a:lnTo>
                  <a:lnTo>
                    <a:pt x="79718" y="33726"/>
                  </a:lnTo>
                  <a:lnTo>
                    <a:pt x="89787" y="35514"/>
                  </a:lnTo>
                  <a:lnTo>
                    <a:pt x="116746" y="32927"/>
                  </a:lnTo>
                  <a:lnTo>
                    <a:pt x="128322" y="32591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SMARTInkShape-143"/>
            <p:cNvSpPr/>
            <p:nvPr>
              <p:custDataLst>
                <p:tags r:id="rId19"/>
              </p:custDataLst>
            </p:nvPr>
          </p:nvSpPr>
          <p:spPr>
            <a:xfrm>
              <a:off x="3265714" y="3525007"/>
              <a:ext cx="10887" cy="59116"/>
            </a:xfrm>
            <a:custGeom>
              <a:avLst/>
              <a:gdLst/>
              <a:ahLst/>
              <a:cxnLst/>
              <a:rect l="0" t="0" r="0" b="0"/>
              <a:pathLst>
                <a:path w="10887" h="59116">
                  <a:moveTo>
                    <a:pt x="10886" y="4686"/>
                  </a:moveTo>
                  <a:lnTo>
                    <a:pt x="10886" y="4686"/>
                  </a:lnTo>
                  <a:lnTo>
                    <a:pt x="10886" y="0"/>
                  </a:lnTo>
                  <a:lnTo>
                    <a:pt x="10281" y="24173"/>
                  </a:lnTo>
                  <a:lnTo>
                    <a:pt x="3310" y="48645"/>
                  </a:lnTo>
                  <a:lnTo>
                    <a:pt x="0" y="59115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SMARTInkShape-144"/>
            <p:cNvSpPr/>
            <p:nvPr>
              <p:custDataLst>
                <p:tags r:id="rId20"/>
              </p:custDataLst>
            </p:nvPr>
          </p:nvSpPr>
          <p:spPr>
            <a:xfrm>
              <a:off x="3260272" y="3633184"/>
              <a:ext cx="92526" cy="130521"/>
            </a:xfrm>
            <a:custGeom>
              <a:avLst/>
              <a:gdLst/>
              <a:ahLst/>
              <a:cxnLst/>
              <a:rect l="0" t="0" r="0" b="0"/>
              <a:pathLst>
                <a:path w="92526" h="130521">
                  <a:moveTo>
                    <a:pt x="0" y="32580"/>
                  </a:moveTo>
                  <a:lnTo>
                    <a:pt x="0" y="32580"/>
                  </a:lnTo>
                  <a:lnTo>
                    <a:pt x="0" y="40156"/>
                  </a:lnTo>
                  <a:lnTo>
                    <a:pt x="3135" y="51503"/>
                  </a:lnTo>
                  <a:lnTo>
                    <a:pt x="1802" y="61840"/>
                  </a:lnTo>
                  <a:lnTo>
                    <a:pt x="4843" y="82671"/>
                  </a:lnTo>
                  <a:lnTo>
                    <a:pt x="703" y="109634"/>
                  </a:lnTo>
                  <a:lnTo>
                    <a:pt x="61" y="126361"/>
                  </a:lnTo>
                  <a:lnTo>
                    <a:pt x="646" y="127758"/>
                  </a:lnTo>
                  <a:lnTo>
                    <a:pt x="1640" y="128689"/>
                  </a:lnTo>
                  <a:lnTo>
                    <a:pt x="5376" y="130520"/>
                  </a:lnTo>
                  <a:lnTo>
                    <a:pt x="11202" y="127653"/>
                  </a:lnTo>
                  <a:lnTo>
                    <a:pt x="12910" y="125595"/>
                  </a:lnTo>
                  <a:lnTo>
                    <a:pt x="18878" y="113602"/>
                  </a:lnTo>
                  <a:lnTo>
                    <a:pt x="38323" y="90785"/>
                  </a:lnTo>
                  <a:lnTo>
                    <a:pt x="58278" y="65569"/>
                  </a:lnTo>
                  <a:lnTo>
                    <a:pt x="74925" y="41882"/>
                  </a:lnTo>
                  <a:lnTo>
                    <a:pt x="90059" y="14688"/>
                  </a:lnTo>
                  <a:lnTo>
                    <a:pt x="92311" y="5659"/>
                  </a:lnTo>
                  <a:lnTo>
                    <a:pt x="92525" y="0"/>
                  </a:lnTo>
                  <a:lnTo>
                    <a:pt x="87085" y="5366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SMARTInkShape-145"/>
            <p:cNvSpPr/>
            <p:nvPr>
              <p:custDataLst>
                <p:tags r:id="rId21"/>
              </p:custDataLst>
            </p:nvPr>
          </p:nvSpPr>
          <p:spPr>
            <a:xfrm>
              <a:off x="3402622" y="3606287"/>
              <a:ext cx="123525" cy="233650"/>
            </a:xfrm>
            <a:custGeom>
              <a:avLst/>
              <a:gdLst/>
              <a:ahLst/>
              <a:cxnLst/>
              <a:rect l="0" t="0" r="0" b="0"/>
              <a:pathLst>
                <a:path w="123525" h="233650">
                  <a:moveTo>
                    <a:pt x="4606" y="135677"/>
                  </a:moveTo>
                  <a:lnTo>
                    <a:pt x="4606" y="135677"/>
                  </a:lnTo>
                  <a:lnTo>
                    <a:pt x="7496" y="141456"/>
                  </a:lnTo>
                  <a:lnTo>
                    <a:pt x="12140" y="145906"/>
                  </a:lnTo>
                  <a:lnTo>
                    <a:pt x="37238" y="166716"/>
                  </a:lnTo>
                  <a:lnTo>
                    <a:pt x="44312" y="167855"/>
                  </a:lnTo>
                  <a:lnTo>
                    <a:pt x="54648" y="168240"/>
                  </a:lnTo>
                  <a:lnTo>
                    <a:pt x="69995" y="160230"/>
                  </a:lnTo>
                  <a:lnTo>
                    <a:pt x="78544" y="152897"/>
                  </a:lnTo>
                  <a:lnTo>
                    <a:pt x="95501" y="129635"/>
                  </a:lnTo>
                  <a:lnTo>
                    <a:pt x="107567" y="102941"/>
                  </a:lnTo>
                  <a:lnTo>
                    <a:pt x="120168" y="76400"/>
                  </a:lnTo>
                  <a:lnTo>
                    <a:pt x="123524" y="58340"/>
                  </a:lnTo>
                  <a:lnTo>
                    <a:pt x="123378" y="48691"/>
                  </a:lnTo>
                  <a:lnTo>
                    <a:pt x="116725" y="28886"/>
                  </a:lnTo>
                  <a:lnTo>
                    <a:pt x="109158" y="17911"/>
                  </a:lnTo>
                  <a:lnTo>
                    <a:pt x="96643" y="6335"/>
                  </a:lnTo>
                  <a:lnTo>
                    <a:pt x="89659" y="2597"/>
                  </a:lnTo>
                  <a:lnTo>
                    <a:pt x="73708" y="197"/>
                  </a:lnTo>
                  <a:lnTo>
                    <a:pt x="68817" y="0"/>
                  </a:lnTo>
                  <a:lnTo>
                    <a:pt x="58544" y="3006"/>
                  </a:lnTo>
                  <a:lnTo>
                    <a:pt x="44174" y="11499"/>
                  </a:lnTo>
                  <a:lnTo>
                    <a:pt x="32256" y="23288"/>
                  </a:lnTo>
                  <a:lnTo>
                    <a:pt x="14340" y="48843"/>
                  </a:lnTo>
                  <a:lnTo>
                    <a:pt x="5096" y="72025"/>
                  </a:lnTo>
                  <a:lnTo>
                    <a:pt x="335" y="93941"/>
                  </a:lnTo>
                  <a:lnTo>
                    <a:pt x="0" y="118003"/>
                  </a:lnTo>
                  <a:lnTo>
                    <a:pt x="5130" y="140854"/>
                  </a:lnTo>
                  <a:lnTo>
                    <a:pt x="9073" y="151283"/>
                  </a:lnTo>
                  <a:lnTo>
                    <a:pt x="24913" y="174518"/>
                  </a:lnTo>
                  <a:lnTo>
                    <a:pt x="46366" y="198924"/>
                  </a:lnTo>
                  <a:lnTo>
                    <a:pt x="72796" y="216240"/>
                  </a:lnTo>
                  <a:lnTo>
                    <a:pt x="102578" y="233649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SMARTInkShape-146"/>
            <p:cNvSpPr/>
            <p:nvPr>
              <p:custDataLst>
                <p:tags r:id="rId22"/>
              </p:custDataLst>
            </p:nvPr>
          </p:nvSpPr>
          <p:spPr>
            <a:xfrm>
              <a:off x="3429000" y="3954236"/>
              <a:ext cx="146637" cy="200209"/>
            </a:xfrm>
            <a:custGeom>
              <a:avLst/>
              <a:gdLst/>
              <a:ahLst/>
              <a:cxnLst/>
              <a:rect l="0" t="0" r="0" b="0"/>
              <a:pathLst>
                <a:path w="146637" h="200209">
                  <a:moveTo>
                    <a:pt x="0" y="92528"/>
                  </a:moveTo>
                  <a:lnTo>
                    <a:pt x="0" y="92528"/>
                  </a:lnTo>
                  <a:lnTo>
                    <a:pt x="0" y="87310"/>
                  </a:lnTo>
                  <a:lnTo>
                    <a:pt x="0" y="112834"/>
                  </a:lnTo>
                  <a:lnTo>
                    <a:pt x="0" y="136595"/>
                  </a:lnTo>
                  <a:lnTo>
                    <a:pt x="1613" y="152555"/>
                  </a:lnTo>
                  <a:lnTo>
                    <a:pt x="6719" y="179150"/>
                  </a:lnTo>
                  <a:lnTo>
                    <a:pt x="11264" y="188749"/>
                  </a:lnTo>
                  <a:lnTo>
                    <a:pt x="18218" y="197411"/>
                  </a:lnTo>
                  <a:lnTo>
                    <a:pt x="21805" y="199619"/>
                  </a:lnTo>
                  <a:lnTo>
                    <a:pt x="23608" y="200208"/>
                  </a:lnTo>
                  <a:lnTo>
                    <a:pt x="25415" y="199996"/>
                  </a:lnTo>
                  <a:lnTo>
                    <a:pt x="50380" y="185671"/>
                  </a:lnTo>
                  <a:lnTo>
                    <a:pt x="67897" y="163429"/>
                  </a:lnTo>
                  <a:lnTo>
                    <a:pt x="85365" y="142833"/>
                  </a:lnTo>
                  <a:lnTo>
                    <a:pt x="102716" y="115815"/>
                  </a:lnTo>
                  <a:lnTo>
                    <a:pt x="117790" y="92827"/>
                  </a:lnTo>
                  <a:lnTo>
                    <a:pt x="128070" y="70816"/>
                  </a:lnTo>
                  <a:lnTo>
                    <a:pt x="135924" y="48997"/>
                  </a:lnTo>
                  <a:lnTo>
                    <a:pt x="145331" y="23863"/>
                  </a:lnTo>
                  <a:lnTo>
                    <a:pt x="146636" y="14927"/>
                  </a:lnTo>
                  <a:lnTo>
                    <a:pt x="145202" y="11069"/>
                  </a:lnTo>
                  <a:lnTo>
                    <a:pt x="143153" y="7338"/>
                  </a:lnTo>
                  <a:lnTo>
                    <a:pt x="142243" y="3665"/>
                  </a:lnTo>
                  <a:lnTo>
                    <a:pt x="141395" y="2443"/>
                  </a:lnTo>
                  <a:lnTo>
                    <a:pt x="140226" y="1629"/>
                  </a:lnTo>
                  <a:lnTo>
                    <a:pt x="136072" y="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SMARTInkShape-147"/>
            <p:cNvSpPr/>
            <p:nvPr>
              <p:custDataLst>
                <p:tags r:id="rId23"/>
              </p:custDataLst>
            </p:nvPr>
          </p:nvSpPr>
          <p:spPr>
            <a:xfrm>
              <a:off x="3543377" y="3796841"/>
              <a:ext cx="718381" cy="344726"/>
            </a:xfrm>
            <a:custGeom>
              <a:avLst/>
              <a:gdLst/>
              <a:ahLst/>
              <a:cxnLst/>
              <a:rect l="0" t="0" r="0" b="0"/>
              <a:pathLst>
                <a:path w="718381" h="344726">
                  <a:moveTo>
                    <a:pt x="119666" y="304352"/>
                  </a:moveTo>
                  <a:lnTo>
                    <a:pt x="119666" y="304352"/>
                  </a:lnTo>
                  <a:lnTo>
                    <a:pt x="128950" y="295673"/>
                  </a:lnTo>
                  <a:lnTo>
                    <a:pt x="132460" y="294447"/>
                  </a:lnTo>
                  <a:lnTo>
                    <a:pt x="133638" y="293515"/>
                  </a:lnTo>
                  <a:lnTo>
                    <a:pt x="139528" y="280499"/>
                  </a:lnTo>
                  <a:lnTo>
                    <a:pt x="141060" y="270388"/>
                  </a:lnTo>
                  <a:lnTo>
                    <a:pt x="140665" y="263857"/>
                  </a:lnTo>
                  <a:lnTo>
                    <a:pt x="137042" y="253985"/>
                  </a:lnTo>
                  <a:lnTo>
                    <a:pt x="133840" y="249108"/>
                  </a:lnTo>
                  <a:lnTo>
                    <a:pt x="112624" y="227120"/>
                  </a:lnTo>
                  <a:lnTo>
                    <a:pt x="105650" y="224669"/>
                  </a:lnTo>
                  <a:lnTo>
                    <a:pt x="89280" y="223096"/>
                  </a:lnTo>
                  <a:lnTo>
                    <a:pt x="67092" y="227429"/>
                  </a:lnTo>
                  <a:lnTo>
                    <a:pt x="59812" y="231056"/>
                  </a:lnTo>
                  <a:lnTo>
                    <a:pt x="39638" y="245870"/>
                  </a:lnTo>
                  <a:lnTo>
                    <a:pt x="21358" y="270682"/>
                  </a:lnTo>
                  <a:lnTo>
                    <a:pt x="10003" y="286009"/>
                  </a:lnTo>
                  <a:lnTo>
                    <a:pt x="5677" y="299474"/>
                  </a:lnTo>
                  <a:lnTo>
                    <a:pt x="4364" y="301100"/>
                  </a:lnTo>
                  <a:lnTo>
                    <a:pt x="2884" y="302184"/>
                  </a:lnTo>
                  <a:lnTo>
                    <a:pt x="1239" y="305001"/>
                  </a:lnTo>
                  <a:lnTo>
                    <a:pt x="0" y="309514"/>
                  </a:lnTo>
                  <a:lnTo>
                    <a:pt x="4616" y="309770"/>
                  </a:lnTo>
                  <a:lnTo>
                    <a:pt x="13304" y="305445"/>
                  </a:lnTo>
                  <a:lnTo>
                    <a:pt x="40020" y="280535"/>
                  </a:lnTo>
                  <a:lnTo>
                    <a:pt x="65248" y="255353"/>
                  </a:lnTo>
                  <a:lnTo>
                    <a:pt x="91348" y="229255"/>
                  </a:lnTo>
                  <a:lnTo>
                    <a:pt x="92321" y="229492"/>
                  </a:lnTo>
                  <a:lnTo>
                    <a:pt x="97041" y="232935"/>
                  </a:lnTo>
                  <a:lnTo>
                    <a:pt x="97515" y="234914"/>
                  </a:lnTo>
                  <a:lnTo>
                    <a:pt x="97275" y="261790"/>
                  </a:lnTo>
                  <a:lnTo>
                    <a:pt x="93206" y="285263"/>
                  </a:lnTo>
                  <a:lnTo>
                    <a:pt x="92675" y="296815"/>
                  </a:lnTo>
                  <a:lnTo>
                    <a:pt x="94164" y="302615"/>
                  </a:lnTo>
                  <a:lnTo>
                    <a:pt x="96789" y="309280"/>
                  </a:lnTo>
                  <a:lnTo>
                    <a:pt x="97157" y="311266"/>
                  </a:lnTo>
                  <a:lnTo>
                    <a:pt x="98008" y="312590"/>
                  </a:lnTo>
                  <a:lnTo>
                    <a:pt x="99179" y="313472"/>
                  </a:lnTo>
                  <a:lnTo>
                    <a:pt x="102094" y="315058"/>
                  </a:lnTo>
                  <a:lnTo>
                    <a:pt x="105405" y="317778"/>
                  </a:lnTo>
                  <a:lnTo>
                    <a:pt x="107135" y="318141"/>
                  </a:lnTo>
                  <a:lnTo>
                    <a:pt x="108893" y="317778"/>
                  </a:lnTo>
                  <a:lnTo>
                    <a:pt x="122212" y="310622"/>
                  </a:lnTo>
                  <a:lnTo>
                    <a:pt x="147661" y="286456"/>
                  </a:lnTo>
                  <a:lnTo>
                    <a:pt x="168806" y="260141"/>
                  </a:lnTo>
                  <a:lnTo>
                    <a:pt x="186639" y="238840"/>
                  </a:lnTo>
                  <a:lnTo>
                    <a:pt x="204018" y="215595"/>
                  </a:lnTo>
                  <a:lnTo>
                    <a:pt x="220053" y="191169"/>
                  </a:lnTo>
                  <a:lnTo>
                    <a:pt x="236899" y="166999"/>
                  </a:lnTo>
                  <a:lnTo>
                    <a:pt x="249551" y="142299"/>
                  </a:lnTo>
                  <a:lnTo>
                    <a:pt x="260960" y="119660"/>
                  </a:lnTo>
                  <a:lnTo>
                    <a:pt x="272001" y="96019"/>
                  </a:lnTo>
                  <a:lnTo>
                    <a:pt x="279707" y="73089"/>
                  </a:lnTo>
                  <a:lnTo>
                    <a:pt x="282311" y="46197"/>
                  </a:lnTo>
                  <a:lnTo>
                    <a:pt x="282825" y="22541"/>
                  </a:lnTo>
                  <a:lnTo>
                    <a:pt x="282309" y="10126"/>
                  </a:lnTo>
                  <a:lnTo>
                    <a:pt x="278260" y="1064"/>
                  </a:lnTo>
                  <a:lnTo>
                    <a:pt x="277405" y="560"/>
                  </a:lnTo>
                  <a:lnTo>
                    <a:pt x="274842" y="0"/>
                  </a:lnTo>
                  <a:lnTo>
                    <a:pt x="271687" y="1364"/>
                  </a:lnTo>
                  <a:lnTo>
                    <a:pt x="269999" y="2574"/>
                  </a:lnTo>
                  <a:lnTo>
                    <a:pt x="262340" y="14417"/>
                  </a:lnTo>
                  <a:lnTo>
                    <a:pt x="249807" y="40409"/>
                  </a:lnTo>
                  <a:lnTo>
                    <a:pt x="239264" y="65683"/>
                  </a:lnTo>
                  <a:lnTo>
                    <a:pt x="232692" y="83977"/>
                  </a:lnTo>
                  <a:lnTo>
                    <a:pt x="227755" y="104203"/>
                  </a:lnTo>
                  <a:lnTo>
                    <a:pt x="223545" y="123675"/>
                  </a:lnTo>
                  <a:lnTo>
                    <a:pt x="219053" y="143013"/>
                  </a:lnTo>
                  <a:lnTo>
                    <a:pt x="213025" y="163703"/>
                  </a:lnTo>
                  <a:lnTo>
                    <a:pt x="209540" y="184993"/>
                  </a:lnTo>
                  <a:lnTo>
                    <a:pt x="207386" y="205946"/>
                  </a:lnTo>
                  <a:lnTo>
                    <a:pt x="204413" y="225338"/>
                  </a:lnTo>
                  <a:lnTo>
                    <a:pt x="202688" y="244036"/>
                  </a:lnTo>
                  <a:lnTo>
                    <a:pt x="200105" y="269950"/>
                  </a:lnTo>
                  <a:lnTo>
                    <a:pt x="198354" y="285434"/>
                  </a:lnTo>
                  <a:lnTo>
                    <a:pt x="200770" y="307146"/>
                  </a:lnTo>
                  <a:lnTo>
                    <a:pt x="207003" y="327817"/>
                  </a:lnTo>
                  <a:lnTo>
                    <a:pt x="214058" y="338083"/>
                  </a:lnTo>
                  <a:lnTo>
                    <a:pt x="222356" y="344047"/>
                  </a:lnTo>
                  <a:lnTo>
                    <a:pt x="225016" y="344725"/>
                  </a:lnTo>
                  <a:lnTo>
                    <a:pt x="227394" y="344572"/>
                  </a:lnTo>
                  <a:lnTo>
                    <a:pt x="238447" y="339981"/>
                  </a:lnTo>
                  <a:lnTo>
                    <a:pt x="262330" y="322118"/>
                  </a:lnTo>
                  <a:lnTo>
                    <a:pt x="282574" y="299215"/>
                  </a:lnTo>
                  <a:lnTo>
                    <a:pt x="295607" y="278505"/>
                  </a:lnTo>
                  <a:lnTo>
                    <a:pt x="310085" y="257048"/>
                  </a:lnTo>
                  <a:lnTo>
                    <a:pt x="322304" y="235370"/>
                  </a:lnTo>
                  <a:lnTo>
                    <a:pt x="333585" y="213626"/>
                  </a:lnTo>
                  <a:lnTo>
                    <a:pt x="343983" y="192467"/>
                  </a:lnTo>
                  <a:lnTo>
                    <a:pt x="355198" y="166045"/>
                  </a:lnTo>
                  <a:lnTo>
                    <a:pt x="359143" y="146568"/>
                  </a:lnTo>
                  <a:lnTo>
                    <a:pt x="346127" y="169425"/>
                  </a:lnTo>
                  <a:lnTo>
                    <a:pt x="335762" y="195646"/>
                  </a:lnTo>
                  <a:lnTo>
                    <a:pt x="326520" y="222729"/>
                  </a:lnTo>
                  <a:lnTo>
                    <a:pt x="322672" y="239044"/>
                  </a:lnTo>
                  <a:lnTo>
                    <a:pt x="319919" y="253755"/>
                  </a:lnTo>
                  <a:lnTo>
                    <a:pt x="316177" y="268952"/>
                  </a:lnTo>
                  <a:lnTo>
                    <a:pt x="315861" y="273096"/>
                  </a:lnTo>
                  <a:lnTo>
                    <a:pt x="316382" y="274443"/>
                  </a:lnTo>
                  <a:lnTo>
                    <a:pt x="317333" y="275341"/>
                  </a:lnTo>
                  <a:lnTo>
                    <a:pt x="320004" y="276944"/>
                  </a:lnTo>
                  <a:lnTo>
                    <a:pt x="324907" y="280642"/>
                  </a:lnTo>
                  <a:lnTo>
                    <a:pt x="328410" y="281719"/>
                  </a:lnTo>
                  <a:lnTo>
                    <a:pt x="330190" y="281402"/>
                  </a:lnTo>
                  <a:lnTo>
                    <a:pt x="333781" y="279436"/>
                  </a:lnTo>
                  <a:lnTo>
                    <a:pt x="360907" y="253560"/>
                  </a:lnTo>
                  <a:lnTo>
                    <a:pt x="386042" y="226858"/>
                  </a:lnTo>
                  <a:lnTo>
                    <a:pt x="408109" y="199689"/>
                  </a:lnTo>
                  <a:lnTo>
                    <a:pt x="419015" y="187465"/>
                  </a:lnTo>
                  <a:lnTo>
                    <a:pt x="425672" y="181645"/>
                  </a:lnTo>
                  <a:lnTo>
                    <a:pt x="433958" y="170279"/>
                  </a:lnTo>
                  <a:lnTo>
                    <a:pt x="435027" y="169613"/>
                  </a:lnTo>
                  <a:lnTo>
                    <a:pt x="440534" y="168332"/>
                  </a:lnTo>
                  <a:lnTo>
                    <a:pt x="440784" y="191950"/>
                  </a:lnTo>
                  <a:lnTo>
                    <a:pt x="439179" y="206943"/>
                  </a:lnTo>
                  <a:lnTo>
                    <a:pt x="435856" y="233669"/>
                  </a:lnTo>
                  <a:lnTo>
                    <a:pt x="435418" y="260819"/>
                  </a:lnTo>
                  <a:lnTo>
                    <a:pt x="435969" y="281978"/>
                  </a:lnTo>
                  <a:lnTo>
                    <a:pt x="438247" y="290578"/>
                  </a:lnTo>
                  <a:lnTo>
                    <a:pt x="442887" y="296819"/>
                  </a:lnTo>
                  <a:lnTo>
                    <a:pt x="448377" y="302213"/>
                  </a:lnTo>
                  <a:lnTo>
                    <a:pt x="452833" y="308643"/>
                  </a:lnTo>
                  <a:lnTo>
                    <a:pt x="456077" y="310841"/>
                  </a:lnTo>
                  <a:lnTo>
                    <a:pt x="468707" y="313935"/>
                  </a:lnTo>
                  <a:lnTo>
                    <a:pt x="480983" y="314247"/>
                  </a:lnTo>
                  <a:lnTo>
                    <a:pt x="506384" y="307611"/>
                  </a:lnTo>
                  <a:lnTo>
                    <a:pt x="528539" y="295700"/>
                  </a:lnTo>
                  <a:lnTo>
                    <a:pt x="553970" y="276504"/>
                  </a:lnTo>
                  <a:lnTo>
                    <a:pt x="578420" y="249840"/>
                  </a:lnTo>
                  <a:lnTo>
                    <a:pt x="601395" y="222698"/>
                  </a:lnTo>
                  <a:lnTo>
                    <a:pt x="618681" y="195493"/>
                  </a:lnTo>
                  <a:lnTo>
                    <a:pt x="628648" y="168281"/>
                  </a:lnTo>
                  <a:lnTo>
                    <a:pt x="630946" y="143955"/>
                  </a:lnTo>
                  <a:lnTo>
                    <a:pt x="628302" y="132313"/>
                  </a:lnTo>
                  <a:lnTo>
                    <a:pt x="620253" y="115507"/>
                  </a:lnTo>
                  <a:lnTo>
                    <a:pt x="616106" y="110958"/>
                  </a:lnTo>
                  <a:lnTo>
                    <a:pt x="607576" y="105603"/>
                  </a:lnTo>
                  <a:lnTo>
                    <a:pt x="603013" y="104138"/>
                  </a:lnTo>
                  <a:lnTo>
                    <a:pt x="591266" y="103313"/>
                  </a:lnTo>
                  <a:lnTo>
                    <a:pt x="579184" y="105959"/>
                  </a:lnTo>
                  <a:lnTo>
                    <a:pt x="560525" y="116615"/>
                  </a:lnTo>
                  <a:lnTo>
                    <a:pt x="544565" y="131980"/>
                  </a:lnTo>
                  <a:lnTo>
                    <a:pt x="535041" y="147042"/>
                  </a:lnTo>
                  <a:lnTo>
                    <a:pt x="531063" y="157632"/>
                  </a:lnTo>
                  <a:lnTo>
                    <a:pt x="528509" y="180826"/>
                  </a:lnTo>
                  <a:lnTo>
                    <a:pt x="529679" y="199817"/>
                  </a:lnTo>
                  <a:lnTo>
                    <a:pt x="535493" y="222487"/>
                  </a:lnTo>
                  <a:lnTo>
                    <a:pt x="550551" y="243832"/>
                  </a:lnTo>
                  <a:lnTo>
                    <a:pt x="572378" y="264113"/>
                  </a:lnTo>
                  <a:lnTo>
                    <a:pt x="590924" y="272338"/>
                  </a:lnTo>
                  <a:lnTo>
                    <a:pt x="611740" y="275715"/>
                  </a:lnTo>
                  <a:lnTo>
                    <a:pt x="636705" y="280597"/>
                  </a:lnTo>
                  <a:lnTo>
                    <a:pt x="657222" y="281993"/>
                  </a:lnTo>
                  <a:lnTo>
                    <a:pt x="684215" y="282464"/>
                  </a:lnTo>
                  <a:lnTo>
                    <a:pt x="710925" y="282565"/>
                  </a:lnTo>
                  <a:lnTo>
                    <a:pt x="718380" y="282581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1" name="SMARTInkShape-Group86"/>
          <p:cNvGrpSpPr/>
          <p:nvPr/>
        </p:nvGrpSpPr>
        <p:grpSpPr>
          <a:xfrm>
            <a:off x="2476500" y="2555646"/>
            <a:ext cx="668525" cy="353562"/>
            <a:chOff x="2476500" y="2555646"/>
            <a:chExt cx="668525" cy="353562"/>
          </a:xfrm>
        </p:grpSpPr>
        <p:sp>
          <p:nvSpPr>
            <p:cNvPr id="169" name="SMARTInkShape-155"/>
            <p:cNvSpPr/>
            <p:nvPr>
              <p:custDataLst>
                <p:tags r:id="rId11"/>
              </p:custDataLst>
            </p:nvPr>
          </p:nvSpPr>
          <p:spPr>
            <a:xfrm>
              <a:off x="2476500" y="2642507"/>
              <a:ext cx="527544" cy="54430"/>
            </a:xfrm>
            <a:custGeom>
              <a:avLst/>
              <a:gdLst/>
              <a:ahLst/>
              <a:cxnLst/>
              <a:rect l="0" t="0" r="0" b="0"/>
              <a:pathLst>
                <a:path w="527544" h="54430">
                  <a:moveTo>
                    <a:pt x="0" y="54429"/>
                  </a:moveTo>
                  <a:lnTo>
                    <a:pt x="0" y="54429"/>
                  </a:lnTo>
                  <a:lnTo>
                    <a:pt x="0" y="46853"/>
                  </a:lnTo>
                  <a:lnTo>
                    <a:pt x="605" y="45750"/>
                  </a:lnTo>
                  <a:lnTo>
                    <a:pt x="1613" y="45014"/>
                  </a:lnTo>
                  <a:lnTo>
                    <a:pt x="4345" y="44197"/>
                  </a:lnTo>
                  <a:lnTo>
                    <a:pt x="28212" y="39273"/>
                  </a:lnTo>
                  <a:lnTo>
                    <a:pt x="42226" y="36835"/>
                  </a:lnTo>
                  <a:lnTo>
                    <a:pt x="51424" y="34514"/>
                  </a:lnTo>
                  <a:lnTo>
                    <a:pt x="75427" y="33024"/>
                  </a:lnTo>
                  <a:lnTo>
                    <a:pt x="100708" y="32730"/>
                  </a:lnTo>
                  <a:lnTo>
                    <a:pt x="125256" y="32672"/>
                  </a:lnTo>
                  <a:lnTo>
                    <a:pt x="146306" y="32057"/>
                  </a:lnTo>
                  <a:lnTo>
                    <a:pt x="170820" y="28918"/>
                  </a:lnTo>
                  <a:lnTo>
                    <a:pt x="194278" y="27114"/>
                  </a:lnTo>
                  <a:lnTo>
                    <a:pt x="220110" y="23019"/>
                  </a:lnTo>
                  <a:lnTo>
                    <a:pt x="246311" y="17975"/>
                  </a:lnTo>
                  <a:lnTo>
                    <a:pt x="270872" y="13255"/>
                  </a:lnTo>
                  <a:lnTo>
                    <a:pt x="290326" y="11939"/>
                  </a:lnTo>
                  <a:lnTo>
                    <a:pt x="315899" y="8309"/>
                  </a:lnTo>
                  <a:lnTo>
                    <a:pt x="341687" y="6292"/>
                  </a:lnTo>
                  <a:lnTo>
                    <a:pt x="365589" y="5695"/>
                  </a:lnTo>
                  <a:lnTo>
                    <a:pt x="387991" y="5518"/>
                  </a:lnTo>
                  <a:lnTo>
                    <a:pt x="409950" y="8355"/>
                  </a:lnTo>
                  <a:lnTo>
                    <a:pt x="431777" y="10136"/>
                  </a:lnTo>
                  <a:lnTo>
                    <a:pt x="456479" y="14478"/>
                  </a:lnTo>
                  <a:lnTo>
                    <a:pt x="481430" y="16085"/>
                  </a:lnTo>
                  <a:lnTo>
                    <a:pt x="507931" y="16314"/>
                  </a:lnTo>
                  <a:lnTo>
                    <a:pt x="526561" y="16328"/>
                  </a:lnTo>
                  <a:lnTo>
                    <a:pt x="527026" y="15723"/>
                  </a:lnTo>
                  <a:lnTo>
                    <a:pt x="527543" y="13439"/>
                  </a:lnTo>
                  <a:lnTo>
                    <a:pt x="527077" y="12588"/>
                  </a:lnTo>
                  <a:lnTo>
                    <a:pt x="526161" y="12021"/>
                  </a:lnTo>
                  <a:lnTo>
                    <a:pt x="524945" y="11642"/>
                  </a:lnTo>
                  <a:lnTo>
                    <a:pt x="517071" y="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SMARTInkShape-156"/>
            <p:cNvSpPr/>
            <p:nvPr>
              <p:custDataLst>
                <p:tags r:id="rId12"/>
              </p:custDataLst>
            </p:nvPr>
          </p:nvSpPr>
          <p:spPr>
            <a:xfrm>
              <a:off x="2775857" y="2555646"/>
              <a:ext cx="369168" cy="353562"/>
            </a:xfrm>
            <a:custGeom>
              <a:avLst/>
              <a:gdLst/>
              <a:ahLst/>
              <a:cxnLst/>
              <a:rect l="0" t="0" r="0" b="0"/>
              <a:pathLst>
                <a:path w="369168" h="353562">
                  <a:moveTo>
                    <a:pt x="0" y="5218"/>
                  </a:moveTo>
                  <a:lnTo>
                    <a:pt x="0" y="5218"/>
                  </a:lnTo>
                  <a:lnTo>
                    <a:pt x="8691" y="1478"/>
                  </a:lnTo>
                  <a:lnTo>
                    <a:pt x="28478" y="0"/>
                  </a:lnTo>
                  <a:lnTo>
                    <a:pt x="50445" y="4165"/>
                  </a:lnTo>
                  <a:lnTo>
                    <a:pt x="73474" y="9677"/>
                  </a:lnTo>
                  <a:lnTo>
                    <a:pt x="96492" y="18097"/>
                  </a:lnTo>
                  <a:lnTo>
                    <a:pt x="121589" y="25296"/>
                  </a:lnTo>
                  <a:lnTo>
                    <a:pt x="144615" y="34820"/>
                  </a:lnTo>
                  <a:lnTo>
                    <a:pt x="166758" y="45303"/>
                  </a:lnTo>
                  <a:lnTo>
                    <a:pt x="188640" y="55464"/>
                  </a:lnTo>
                  <a:lnTo>
                    <a:pt x="210444" y="63178"/>
                  </a:lnTo>
                  <a:lnTo>
                    <a:pt x="232225" y="72856"/>
                  </a:lnTo>
                  <a:lnTo>
                    <a:pt x="253394" y="82779"/>
                  </a:lnTo>
                  <a:lnTo>
                    <a:pt x="278721" y="93469"/>
                  </a:lnTo>
                  <a:lnTo>
                    <a:pt x="303949" y="104159"/>
                  </a:lnTo>
                  <a:lnTo>
                    <a:pt x="330290" y="113964"/>
                  </a:lnTo>
                  <a:lnTo>
                    <a:pt x="357313" y="126769"/>
                  </a:lnTo>
                  <a:lnTo>
                    <a:pt x="361401" y="130401"/>
                  </a:lnTo>
                  <a:lnTo>
                    <a:pt x="368693" y="141289"/>
                  </a:lnTo>
                  <a:lnTo>
                    <a:pt x="369167" y="143104"/>
                  </a:lnTo>
                  <a:lnTo>
                    <a:pt x="368081" y="148345"/>
                  </a:lnTo>
                  <a:lnTo>
                    <a:pt x="364977" y="154706"/>
                  </a:lnTo>
                  <a:lnTo>
                    <a:pt x="348291" y="171871"/>
                  </a:lnTo>
                  <a:lnTo>
                    <a:pt x="323331" y="191273"/>
                  </a:lnTo>
                  <a:lnTo>
                    <a:pt x="302150" y="205838"/>
                  </a:lnTo>
                  <a:lnTo>
                    <a:pt x="276610" y="222391"/>
                  </a:lnTo>
                  <a:lnTo>
                    <a:pt x="261816" y="231643"/>
                  </a:lnTo>
                  <a:lnTo>
                    <a:pt x="245906" y="241439"/>
                  </a:lnTo>
                  <a:lnTo>
                    <a:pt x="229252" y="251599"/>
                  </a:lnTo>
                  <a:lnTo>
                    <a:pt x="211496" y="262605"/>
                  </a:lnTo>
                  <a:lnTo>
                    <a:pt x="193007" y="274176"/>
                  </a:lnTo>
                  <a:lnTo>
                    <a:pt x="174029" y="286124"/>
                  </a:lnTo>
                  <a:lnTo>
                    <a:pt x="153515" y="298927"/>
                  </a:lnTo>
                  <a:lnTo>
                    <a:pt x="131977" y="312300"/>
                  </a:lnTo>
                  <a:lnTo>
                    <a:pt x="109756" y="326054"/>
                  </a:lnTo>
                  <a:lnTo>
                    <a:pt x="65314" y="353561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4" name="SMARTInkShape-Group87"/>
          <p:cNvGrpSpPr/>
          <p:nvPr/>
        </p:nvGrpSpPr>
        <p:grpSpPr>
          <a:xfrm>
            <a:off x="3660453" y="2849469"/>
            <a:ext cx="263848" cy="228468"/>
            <a:chOff x="3660453" y="2849469"/>
            <a:chExt cx="263848" cy="228468"/>
          </a:xfrm>
        </p:grpSpPr>
        <p:sp>
          <p:nvSpPr>
            <p:cNvPr id="172" name="SMARTInkShape-157"/>
            <p:cNvSpPr/>
            <p:nvPr>
              <p:custDataLst>
                <p:tags r:id="rId9"/>
              </p:custDataLst>
            </p:nvPr>
          </p:nvSpPr>
          <p:spPr>
            <a:xfrm>
              <a:off x="3660453" y="2881993"/>
              <a:ext cx="187648" cy="179510"/>
            </a:xfrm>
            <a:custGeom>
              <a:avLst/>
              <a:gdLst/>
              <a:ahLst/>
              <a:cxnLst/>
              <a:rect l="0" t="0" r="0" b="0"/>
              <a:pathLst>
                <a:path w="187648" h="179510">
                  <a:moveTo>
                    <a:pt x="187647" y="10886"/>
                  </a:moveTo>
                  <a:lnTo>
                    <a:pt x="187647" y="10886"/>
                  </a:lnTo>
                  <a:lnTo>
                    <a:pt x="187647" y="25"/>
                  </a:lnTo>
                  <a:lnTo>
                    <a:pt x="179539" y="0"/>
                  </a:lnTo>
                  <a:lnTo>
                    <a:pt x="171805" y="2889"/>
                  </a:lnTo>
                  <a:lnTo>
                    <a:pt x="147546" y="19596"/>
                  </a:lnTo>
                  <a:lnTo>
                    <a:pt x="121022" y="46577"/>
                  </a:lnTo>
                  <a:lnTo>
                    <a:pt x="100302" y="73171"/>
                  </a:lnTo>
                  <a:lnTo>
                    <a:pt x="82479" y="97978"/>
                  </a:lnTo>
                  <a:lnTo>
                    <a:pt x="63727" y="123932"/>
                  </a:lnTo>
                  <a:lnTo>
                    <a:pt x="51087" y="146710"/>
                  </a:lnTo>
                  <a:lnTo>
                    <a:pt x="42161" y="163730"/>
                  </a:lnTo>
                  <a:lnTo>
                    <a:pt x="26703" y="176916"/>
                  </a:lnTo>
                  <a:lnTo>
                    <a:pt x="20889" y="178815"/>
                  </a:lnTo>
                  <a:lnTo>
                    <a:pt x="14571" y="179509"/>
                  </a:lnTo>
                  <a:lnTo>
                    <a:pt x="9347" y="175248"/>
                  </a:lnTo>
                  <a:lnTo>
                    <a:pt x="5996" y="172029"/>
                  </a:lnTo>
                  <a:lnTo>
                    <a:pt x="4104" y="166970"/>
                  </a:lnTo>
                  <a:lnTo>
                    <a:pt x="1426" y="157322"/>
                  </a:lnTo>
                  <a:lnTo>
                    <a:pt x="0" y="153867"/>
                  </a:lnTo>
                  <a:lnTo>
                    <a:pt x="27" y="145190"/>
                  </a:lnTo>
                  <a:lnTo>
                    <a:pt x="2084" y="121947"/>
                  </a:lnTo>
                  <a:lnTo>
                    <a:pt x="2590" y="108857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SMARTInkShape-158"/>
            <p:cNvSpPr/>
            <p:nvPr>
              <p:custDataLst>
                <p:tags r:id="rId10"/>
              </p:custDataLst>
            </p:nvPr>
          </p:nvSpPr>
          <p:spPr>
            <a:xfrm>
              <a:off x="3712028" y="2849469"/>
              <a:ext cx="212273" cy="228468"/>
            </a:xfrm>
            <a:custGeom>
              <a:avLst/>
              <a:gdLst/>
              <a:ahLst/>
              <a:cxnLst/>
              <a:rect l="0" t="0" r="0" b="0"/>
              <a:pathLst>
                <a:path w="212273" h="228468">
                  <a:moveTo>
                    <a:pt x="0" y="10752"/>
                  </a:moveTo>
                  <a:lnTo>
                    <a:pt x="0" y="10752"/>
                  </a:lnTo>
                  <a:lnTo>
                    <a:pt x="9374" y="1380"/>
                  </a:lnTo>
                  <a:lnTo>
                    <a:pt x="16217" y="315"/>
                  </a:lnTo>
                  <a:lnTo>
                    <a:pt x="23015" y="0"/>
                  </a:lnTo>
                  <a:lnTo>
                    <a:pt x="38503" y="5805"/>
                  </a:lnTo>
                  <a:lnTo>
                    <a:pt x="41998" y="7454"/>
                  </a:lnTo>
                  <a:lnTo>
                    <a:pt x="47493" y="14125"/>
                  </a:lnTo>
                  <a:lnTo>
                    <a:pt x="62206" y="38411"/>
                  </a:lnTo>
                  <a:lnTo>
                    <a:pt x="77009" y="65240"/>
                  </a:lnTo>
                  <a:lnTo>
                    <a:pt x="92874" y="89708"/>
                  </a:lnTo>
                  <a:lnTo>
                    <a:pt x="111322" y="115515"/>
                  </a:lnTo>
                  <a:lnTo>
                    <a:pt x="137386" y="142597"/>
                  </a:lnTo>
                  <a:lnTo>
                    <a:pt x="160219" y="164914"/>
                  </a:lnTo>
                  <a:lnTo>
                    <a:pt x="176859" y="179471"/>
                  </a:lnTo>
                  <a:lnTo>
                    <a:pt x="196179" y="202864"/>
                  </a:lnTo>
                  <a:lnTo>
                    <a:pt x="212272" y="228467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81180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59" grpId="0" animBg="1"/>
      <p:bldP spid="109" grpId="0" animBg="1"/>
      <p:bldP spid="13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 flipV="1">
            <a:off x="5943600" y="285750"/>
            <a:ext cx="0" cy="2170337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>
            <a:off x="5715000" y="2227487"/>
            <a:ext cx="2971800" cy="0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 flipV="1">
            <a:off x="5943600" y="2687413"/>
            <a:ext cx="0" cy="2170337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5715000" y="4629150"/>
            <a:ext cx="2971800" cy="0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1068" y="2343150"/>
            <a:ext cx="249135" cy="28120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1068" y="4753508"/>
            <a:ext cx="249135" cy="28120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6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819215"/>
            <a:ext cx="2816352" cy="67437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09600" y="1502224"/>
            <a:ext cx="3886200" cy="725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If </a:t>
            </a:r>
            <a:r>
              <a:rPr lang="el-GR" sz="2000" dirty="0" smtClean="0"/>
              <a:t>α</a:t>
            </a:r>
            <a:r>
              <a:rPr lang="en-US" sz="2000" dirty="0" smtClean="0"/>
              <a:t> is too small, gradient descent can be slow.</a:t>
            </a:r>
            <a:endParaRPr 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609600" y="3257550"/>
            <a:ext cx="3886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If </a:t>
            </a:r>
            <a:r>
              <a:rPr lang="el-GR" sz="2000" dirty="0" smtClean="0"/>
              <a:t>α</a:t>
            </a:r>
            <a:r>
              <a:rPr lang="en-US" sz="2000" dirty="0" smtClean="0"/>
              <a:t> is too large, gradient descent can overshoot the minimum. It may fail to converge, or even diverge.</a:t>
            </a:r>
            <a:endParaRPr lang="en-US" sz="2000" dirty="0"/>
          </a:p>
        </p:txBody>
      </p:sp>
      <p:sp>
        <p:nvSpPr>
          <p:cNvPr id="116" name="SMARTInkShape-268"/>
          <p:cNvSpPr/>
          <p:nvPr>
            <p:custDataLst>
              <p:tags r:id="rId4"/>
            </p:custDataLst>
          </p:nvPr>
        </p:nvSpPr>
        <p:spPr>
          <a:xfrm>
            <a:off x="4327072" y="2283727"/>
            <a:ext cx="157843" cy="597052"/>
          </a:xfrm>
          <a:custGeom>
            <a:avLst/>
            <a:gdLst/>
            <a:ahLst/>
            <a:cxnLst/>
            <a:rect l="0" t="0" r="0" b="0"/>
            <a:pathLst>
              <a:path w="157843" h="597052">
                <a:moveTo>
                  <a:pt x="157842" y="10437"/>
                </a:moveTo>
                <a:lnTo>
                  <a:pt x="157842" y="10437"/>
                </a:lnTo>
                <a:lnTo>
                  <a:pt x="157842" y="4658"/>
                </a:lnTo>
                <a:lnTo>
                  <a:pt x="157237" y="2956"/>
                </a:lnTo>
                <a:lnTo>
                  <a:pt x="156230" y="1821"/>
                </a:lnTo>
                <a:lnTo>
                  <a:pt x="153497" y="560"/>
                </a:lnTo>
                <a:lnTo>
                  <a:pt x="150267" y="0"/>
                </a:lnTo>
                <a:lnTo>
                  <a:pt x="146815" y="1363"/>
                </a:lnTo>
                <a:lnTo>
                  <a:pt x="122548" y="24025"/>
                </a:lnTo>
                <a:lnTo>
                  <a:pt x="100513" y="48893"/>
                </a:lnTo>
                <a:lnTo>
                  <a:pt x="85414" y="74724"/>
                </a:lnTo>
                <a:lnTo>
                  <a:pt x="74428" y="96547"/>
                </a:lnTo>
                <a:lnTo>
                  <a:pt x="63512" y="121290"/>
                </a:lnTo>
                <a:lnTo>
                  <a:pt x="52617" y="144815"/>
                </a:lnTo>
                <a:lnTo>
                  <a:pt x="42334" y="171273"/>
                </a:lnTo>
                <a:lnTo>
                  <a:pt x="37361" y="191382"/>
                </a:lnTo>
                <a:lnTo>
                  <a:pt x="31522" y="212414"/>
                </a:lnTo>
                <a:lnTo>
                  <a:pt x="25500" y="234462"/>
                </a:lnTo>
                <a:lnTo>
                  <a:pt x="20808" y="258372"/>
                </a:lnTo>
                <a:lnTo>
                  <a:pt x="16706" y="281497"/>
                </a:lnTo>
                <a:lnTo>
                  <a:pt x="12867" y="305080"/>
                </a:lnTo>
                <a:lnTo>
                  <a:pt x="9145" y="331688"/>
                </a:lnTo>
                <a:lnTo>
                  <a:pt x="7911" y="345557"/>
                </a:lnTo>
                <a:lnTo>
                  <a:pt x="7088" y="359641"/>
                </a:lnTo>
                <a:lnTo>
                  <a:pt x="6539" y="373868"/>
                </a:lnTo>
                <a:lnTo>
                  <a:pt x="5930" y="400965"/>
                </a:lnTo>
                <a:lnTo>
                  <a:pt x="5054" y="426515"/>
                </a:lnTo>
                <a:lnTo>
                  <a:pt x="2649" y="449965"/>
                </a:lnTo>
                <a:lnTo>
                  <a:pt x="2790" y="472483"/>
                </a:lnTo>
                <a:lnTo>
                  <a:pt x="4263" y="493981"/>
                </a:lnTo>
                <a:lnTo>
                  <a:pt x="4918" y="513616"/>
                </a:lnTo>
                <a:lnTo>
                  <a:pt x="5209" y="532421"/>
                </a:lnTo>
                <a:lnTo>
                  <a:pt x="5373" y="556783"/>
                </a:lnTo>
                <a:lnTo>
                  <a:pt x="7035" y="573880"/>
                </a:lnTo>
                <a:lnTo>
                  <a:pt x="10818" y="597051"/>
                </a:lnTo>
                <a:lnTo>
                  <a:pt x="10866" y="595016"/>
                </a:lnTo>
                <a:lnTo>
                  <a:pt x="9264" y="592185"/>
                </a:lnTo>
                <a:lnTo>
                  <a:pt x="0" y="576494"/>
                </a:lnTo>
              </a:path>
            </a:pathLst>
          </a:cu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SMARTInkShape-269"/>
          <p:cNvSpPr/>
          <p:nvPr>
            <p:custDataLst>
              <p:tags r:id="rId5"/>
            </p:custDataLst>
          </p:nvPr>
        </p:nvSpPr>
        <p:spPr>
          <a:xfrm>
            <a:off x="3451528" y="2027464"/>
            <a:ext cx="112441" cy="27215"/>
          </a:xfrm>
          <a:custGeom>
            <a:avLst/>
            <a:gdLst/>
            <a:ahLst/>
            <a:cxnLst/>
            <a:rect l="0" t="0" r="0" b="0"/>
            <a:pathLst>
              <a:path w="112441" h="27215">
                <a:moveTo>
                  <a:pt x="4686" y="27214"/>
                </a:moveTo>
                <a:lnTo>
                  <a:pt x="4686" y="27214"/>
                </a:lnTo>
                <a:lnTo>
                  <a:pt x="0" y="27214"/>
                </a:lnTo>
                <a:lnTo>
                  <a:pt x="26886" y="27214"/>
                </a:lnTo>
                <a:lnTo>
                  <a:pt x="33905" y="26610"/>
                </a:lnTo>
                <a:lnTo>
                  <a:pt x="59244" y="18536"/>
                </a:lnTo>
                <a:lnTo>
                  <a:pt x="82553" y="12177"/>
                </a:lnTo>
                <a:lnTo>
                  <a:pt x="107956" y="1268"/>
                </a:lnTo>
                <a:lnTo>
                  <a:pt x="112440" y="251"/>
                </a:lnTo>
                <a:lnTo>
                  <a:pt x="112203" y="167"/>
                </a:lnTo>
                <a:lnTo>
                  <a:pt x="108100" y="0"/>
                </a:lnTo>
              </a:path>
            </a:pathLst>
          </a:cu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6" name="SMARTInkShape-Group124"/>
          <p:cNvGrpSpPr/>
          <p:nvPr/>
        </p:nvGrpSpPr>
        <p:grpSpPr>
          <a:xfrm>
            <a:off x="2389414" y="2060864"/>
            <a:ext cx="2868320" cy="850460"/>
            <a:chOff x="2389414" y="2060864"/>
            <a:chExt cx="2868320" cy="850460"/>
          </a:xfrm>
        </p:grpSpPr>
        <p:sp>
          <p:nvSpPr>
            <p:cNvPr id="118" name="SMARTInkShape-270"/>
            <p:cNvSpPr/>
            <p:nvPr>
              <p:custDataLst>
                <p:tags r:id="rId41"/>
              </p:custDataLst>
            </p:nvPr>
          </p:nvSpPr>
          <p:spPr>
            <a:xfrm>
              <a:off x="2492829" y="2223407"/>
              <a:ext cx="81594" cy="212192"/>
            </a:xfrm>
            <a:custGeom>
              <a:avLst/>
              <a:gdLst/>
              <a:ahLst/>
              <a:cxnLst/>
              <a:rect l="0" t="0" r="0" b="0"/>
              <a:pathLst>
                <a:path w="81594" h="212192">
                  <a:moveTo>
                    <a:pt x="16328" y="0"/>
                  </a:moveTo>
                  <a:lnTo>
                    <a:pt x="16328" y="0"/>
                  </a:lnTo>
                  <a:lnTo>
                    <a:pt x="37093" y="0"/>
                  </a:lnTo>
                  <a:lnTo>
                    <a:pt x="43580" y="2889"/>
                  </a:lnTo>
                  <a:lnTo>
                    <a:pt x="45382" y="4345"/>
                  </a:lnTo>
                  <a:lnTo>
                    <a:pt x="59003" y="23904"/>
                  </a:lnTo>
                  <a:lnTo>
                    <a:pt x="63444" y="37119"/>
                  </a:lnTo>
                  <a:lnTo>
                    <a:pt x="69413" y="60459"/>
                  </a:lnTo>
                  <a:lnTo>
                    <a:pt x="75186" y="87163"/>
                  </a:lnTo>
                  <a:lnTo>
                    <a:pt x="80797" y="112174"/>
                  </a:lnTo>
                  <a:lnTo>
                    <a:pt x="81593" y="139065"/>
                  </a:lnTo>
                  <a:lnTo>
                    <a:pt x="81023" y="149121"/>
                  </a:lnTo>
                  <a:lnTo>
                    <a:pt x="75493" y="166833"/>
                  </a:lnTo>
                  <a:lnTo>
                    <a:pt x="58206" y="186621"/>
                  </a:lnTo>
                  <a:lnTo>
                    <a:pt x="44697" y="197523"/>
                  </a:lnTo>
                  <a:lnTo>
                    <a:pt x="42498" y="200624"/>
                  </a:lnTo>
                  <a:lnTo>
                    <a:pt x="39822" y="202693"/>
                  </a:lnTo>
                  <a:lnTo>
                    <a:pt x="20201" y="211353"/>
                  </a:lnTo>
                  <a:lnTo>
                    <a:pt x="9092" y="212191"/>
                  </a:lnTo>
                  <a:lnTo>
                    <a:pt x="7876" y="211613"/>
                  </a:lnTo>
                  <a:lnTo>
                    <a:pt x="7065" y="210623"/>
                  </a:lnTo>
                  <a:lnTo>
                    <a:pt x="5559" y="207910"/>
                  </a:lnTo>
                  <a:lnTo>
                    <a:pt x="0" y="201386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SMARTInkShape-271"/>
            <p:cNvSpPr/>
            <p:nvPr>
              <p:custDataLst>
                <p:tags r:id="rId42"/>
              </p:custDataLst>
            </p:nvPr>
          </p:nvSpPr>
          <p:spPr>
            <a:xfrm>
              <a:off x="2618023" y="2228850"/>
              <a:ext cx="97964" cy="141512"/>
            </a:xfrm>
            <a:custGeom>
              <a:avLst/>
              <a:gdLst/>
              <a:ahLst/>
              <a:cxnLst/>
              <a:rect l="0" t="0" r="0" b="0"/>
              <a:pathLst>
                <a:path w="97964" h="141512">
                  <a:moveTo>
                    <a:pt x="21763" y="0"/>
                  </a:moveTo>
                  <a:lnTo>
                    <a:pt x="21763" y="0"/>
                  </a:lnTo>
                  <a:lnTo>
                    <a:pt x="29338" y="0"/>
                  </a:lnTo>
                  <a:lnTo>
                    <a:pt x="32790" y="1612"/>
                  </a:lnTo>
                  <a:lnTo>
                    <a:pt x="45357" y="12794"/>
                  </a:lnTo>
                  <a:lnTo>
                    <a:pt x="47368" y="17983"/>
                  </a:lnTo>
                  <a:lnTo>
                    <a:pt x="48883" y="41825"/>
                  </a:lnTo>
                  <a:lnTo>
                    <a:pt x="47352" y="65805"/>
                  </a:lnTo>
                  <a:lnTo>
                    <a:pt x="37949" y="92094"/>
                  </a:lnTo>
                  <a:lnTo>
                    <a:pt x="25580" y="114262"/>
                  </a:lnTo>
                  <a:lnTo>
                    <a:pt x="7397" y="138377"/>
                  </a:lnTo>
                  <a:lnTo>
                    <a:pt x="0" y="141511"/>
                  </a:lnTo>
                  <a:lnTo>
                    <a:pt x="4338" y="136564"/>
                  </a:lnTo>
                  <a:lnTo>
                    <a:pt x="20670" y="112504"/>
                  </a:lnTo>
                  <a:lnTo>
                    <a:pt x="28495" y="99052"/>
                  </a:lnTo>
                  <a:lnTo>
                    <a:pt x="49090" y="71987"/>
                  </a:lnTo>
                  <a:lnTo>
                    <a:pt x="70758" y="46398"/>
                  </a:lnTo>
                  <a:lnTo>
                    <a:pt x="77405" y="40579"/>
                  </a:lnTo>
                  <a:lnTo>
                    <a:pt x="95481" y="18325"/>
                  </a:lnTo>
                  <a:lnTo>
                    <a:pt x="97963" y="10886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SMARTInkShape-272"/>
            <p:cNvSpPr/>
            <p:nvPr>
              <p:custDataLst>
                <p:tags r:id="rId43"/>
              </p:custDataLst>
            </p:nvPr>
          </p:nvSpPr>
          <p:spPr>
            <a:xfrm>
              <a:off x="2721429" y="2143153"/>
              <a:ext cx="517072" cy="226088"/>
            </a:xfrm>
            <a:custGeom>
              <a:avLst/>
              <a:gdLst/>
              <a:ahLst/>
              <a:cxnLst/>
              <a:rect l="0" t="0" r="0" b="0"/>
              <a:pathLst>
                <a:path w="517072" h="226088">
                  <a:moveTo>
                    <a:pt x="0" y="129240"/>
                  </a:moveTo>
                  <a:lnTo>
                    <a:pt x="0" y="129240"/>
                  </a:lnTo>
                  <a:lnTo>
                    <a:pt x="0" y="135019"/>
                  </a:lnTo>
                  <a:lnTo>
                    <a:pt x="1612" y="139469"/>
                  </a:lnTo>
                  <a:lnTo>
                    <a:pt x="2889" y="141502"/>
                  </a:lnTo>
                  <a:lnTo>
                    <a:pt x="4686" y="150142"/>
                  </a:lnTo>
                  <a:lnTo>
                    <a:pt x="5376" y="173941"/>
                  </a:lnTo>
                  <a:lnTo>
                    <a:pt x="2738" y="195842"/>
                  </a:lnTo>
                  <a:lnTo>
                    <a:pt x="5691" y="213247"/>
                  </a:lnTo>
                  <a:lnTo>
                    <a:pt x="9682" y="219580"/>
                  </a:lnTo>
                  <a:lnTo>
                    <a:pt x="12971" y="223416"/>
                  </a:lnTo>
                  <a:lnTo>
                    <a:pt x="16449" y="225525"/>
                  </a:lnTo>
                  <a:lnTo>
                    <a:pt x="18223" y="226087"/>
                  </a:lnTo>
                  <a:lnTo>
                    <a:pt x="20010" y="225857"/>
                  </a:lnTo>
                  <a:lnTo>
                    <a:pt x="37362" y="219074"/>
                  </a:lnTo>
                  <a:lnTo>
                    <a:pt x="55262" y="199619"/>
                  </a:lnTo>
                  <a:lnTo>
                    <a:pt x="67042" y="175161"/>
                  </a:lnTo>
                  <a:lnTo>
                    <a:pt x="69656" y="163878"/>
                  </a:lnTo>
                  <a:lnTo>
                    <a:pt x="69935" y="145489"/>
                  </a:lnTo>
                  <a:lnTo>
                    <a:pt x="63152" y="125840"/>
                  </a:lnTo>
                  <a:lnTo>
                    <a:pt x="47359" y="101698"/>
                  </a:lnTo>
                  <a:lnTo>
                    <a:pt x="35578" y="88185"/>
                  </a:lnTo>
                  <a:lnTo>
                    <a:pt x="27290" y="74908"/>
                  </a:lnTo>
                  <a:lnTo>
                    <a:pt x="27221" y="82395"/>
                  </a:lnTo>
                  <a:lnTo>
                    <a:pt x="28829" y="85842"/>
                  </a:lnTo>
                  <a:lnTo>
                    <a:pt x="30956" y="89390"/>
                  </a:lnTo>
                  <a:lnTo>
                    <a:pt x="31901" y="92983"/>
                  </a:lnTo>
                  <a:lnTo>
                    <a:pt x="44853" y="108529"/>
                  </a:lnTo>
                  <a:lnTo>
                    <a:pt x="70879" y="123768"/>
                  </a:lnTo>
                  <a:lnTo>
                    <a:pt x="78068" y="126808"/>
                  </a:lnTo>
                  <a:lnTo>
                    <a:pt x="103417" y="133406"/>
                  </a:lnTo>
                  <a:lnTo>
                    <a:pt x="128814" y="134608"/>
                  </a:lnTo>
                  <a:lnTo>
                    <a:pt x="144807" y="139363"/>
                  </a:lnTo>
                  <a:lnTo>
                    <a:pt x="150877" y="143715"/>
                  </a:lnTo>
                  <a:lnTo>
                    <a:pt x="154344" y="144745"/>
                  </a:lnTo>
                  <a:lnTo>
                    <a:pt x="155510" y="145624"/>
                  </a:lnTo>
                  <a:lnTo>
                    <a:pt x="156806" y="148214"/>
                  </a:lnTo>
                  <a:lnTo>
                    <a:pt x="157535" y="153072"/>
                  </a:lnTo>
                  <a:lnTo>
                    <a:pt x="156093" y="156564"/>
                  </a:lnTo>
                  <a:lnTo>
                    <a:pt x="154041" y="160131"/>
                  </a:lnTo>
                  <a:lnTo>
                    <a:pt x="152724" y="167350"/>
                  </a:lnTo>
                  <a:lnTo>
                    <a:pt x="152464" y="174599"/>
                  </a:lnTo>
                  <a:lnTo>
                    <a:pt x="154041" y="178227"/>
                  </a:lnTo>
                  <a:lnTo>
                    <a:pt x="156153" y="181855"/>
                  </a:lnTo>
                  <a:lnTo>
                    <a:pt x="157509" y="189111"/>
                  </a:lnTo>
                  <a:lnTo>
                    <a:pt x="157620" y="190926"/>
                  </a:lnTo>
                  <a:lnTo>
                    <a:pt x="158299" y="192135"/>
                  </a:lnTo>
                  <a:lnTo>
                    <a:pt x="159356" y="192941"/>
                  </a:lnTo>
                  <a:lnTo>
                    <a:pt x="160666" y="193479"/>
                  </a:lnTo>
                  <a:lnTo>
                    <a:pt x="162144" y="193233"/>
                  </a:lnTo>
                  <a:lnTo>
                    <a:pt x="167718" y="190601"/>
                  </a:lnTo>
                  <a:lnTo>
                    <a:pt x="173520" y="189774"/>
                  </a:lnTo>
                  <a:lnTo>
                    <a:pt x="180131" y="186180"/>
                  </a:lnTo>
                  <a:lnTo>
                    <a:pt x="205044" y="163540"/>
                  </a:lnTo>
                  <a:lnTo>
                    <a:pt x="224991" y="137239"/>
                  </a:lnTo>
                  <a:lnTo>
                    <a:pt x="243713" y="110104"/>
                  </a:lnTo>
                  <a:lnTo>
                    <a:pt x="257362" y="82897"/>
                  </a:lnTo>
                  <a:lnTo>
                    <a:pt x="266128" y="55686"/>
                  </a:lnTo>
                  <a:lnTo>
                    <a:pt x="266445" y="54216"/>
                  </a:lnTo>
                  <a:lnTo>
                    <a:pt x="265925" y="53824"/>
                  </a:lnTo>
                  <a:lnTo>
                    <a:pt x="261263" y="53041"/>
                  </a:lnTo>
                  <a:lnTo>
                    <a:pt x="261257" y="77361"/>
                  </a:lnTo>
                  <a:lnTo>
                    <a:pt x="261257" y="102202"/>
                  </a:lnTo>
                  <a:lnTo>
                    <a:pt x="261862" y="114240"/>
                  </a:lnTo>
                  <a:lnTo>
                    <a:pt x="267976" y="140097"/>
                  </a:lnTo>
                  <a:lnTo>
                    <a:pt x="270908" y="151003"/>
                  </a:lnTo>
                  <a:lnTo>
                    <a:pt x="272199" y="157660"/>
                  </a:lnTo>
                  <a:lnTo>
                    <a:pt x="274788" y="162635"/>
                  </a:lnTo>
                  <a:lnTo>
                    <a:pt x="282535" y="168835"/>
                  </a:lnTo>
                  <a:lnTo>
                    <a:pt x="295989" y="175743"/>
                  </a:lnTo>
                  <a:lnTo>
                    <a:pt x="322756" y="178080"/>
                  </a:lnTo>
                  <a:lnTo>
                    <a:pt x="332133" y="177556"/>
                  </a:lnTo>
                  <a:lnTo>
                    <a:pt x="344816" y="173256"/>
                  </a:lnTo>
                  <a:lnTo>
                    <a:pt x="370366" y="157853"/>
                  </a:lnTo>
                  <a:lnTo>
                    <a:pt x="393054" y="134150"/>
                  </a:lnTo>
                  <a:lnTo>
                    <a:pt x="418649" y="111139"/>
                  </a:lnTo>
                  <a:lnTo>
                    <a:pt x="438759" y="85464"/>
                  </a:lnTo>
                  <a:lnTo>
                    <a:pt x="451240" y="60064"/>
                  </a:lnTo>
                  <a:lnTo>
                    <a:pt x="454551" y="51324"/>
                  </a:lnTo>
                  <a:lnTo>
                    <a:pt x="456022" y="41392"/>
                  </a:lnTo>
                  <a:lnTo>
                    <a:pt x="453961" y="28489"/>
                  </a:lnTo>
                  <a:lnTo>
                    <a:pt x="449520" y="17006"/>
                  </a:lnTo>
                  <a:lnTo>
                    <a:pt x="444514" y="11222"/>
                  </a:lnTo>
                  <a:lnTo>
                    <a:pt x="434333" y="2581"/>
                  </a:lnTo>
                  <a:lnTo>
                    <a:pt x="427080" y="375"/>
                  </a:lnTo>
                  <a:lnTo>
                    <a:pt x="418413" y="0"/>
                  </a:lnTo>
                  <a:lnTo>
                    <a:pt x="410529" y="1849"/>
                  </a:lnTo>
                  <a:lnTo>
                    <a:pt x="388301" y="16123"/>
                  </a:lnTo>
                  <a:lnTo>
                    <a:pt x="380273" y="24899"/>
                  </a:lnTo>
                  <a:lnTo>
                    <a:pt x="374065" y="38050"/>
                  </a:lnTo>
                  <a:lnTo>
                    <a:pt x="370894" y="59352"/>
                  </a:lnTo>
                  <a:lnTo>
                    <a:pt x="370268" y="84615"/>
                  </a:lnTo>
                  <a:lnTo>
                    <a:pt x="371392" y="96102"/>
                  </a:lnTo>
                  <a:lnTo>
                    <a:pt x="381969" y="118259"/>
                  </a:lnTo>
                  <a:lnTo>
                    <a:pt x="395705" y="137217"/>
                  </a:lnTo>
                  <a:lnTo>
                    <a:pt x="409346" y="145983"/>
                  </a:lnTo>
                  <a:lnTo>
                    <a:pt x="433949" y="150018"/>
                  </a:lnTo>
                  <a:lnTo>
                    <a:pt x="458520" y="149202"/>
                  </a:lnTo>
                  <a:lnTo>
                    <a:pt x="479362" y="145033"/>
                  </a:lnTo>
                  <a:lnTo>
                    <a:pt x="505187" y="138205"/>
                  </a:lnTo>
                  <a:lnTo>
                    <a:pt x="517071" y="134683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SMARTInkShape-273"/>
            <p:cNvSpPr/>
            <p:nvPr>
              <p:custDataLst>
                <p:tags r:id="rId44"/>
              </p:custDataLst>
            </p:nvPr>
          </p:nvSpPr>
          <p:spPr>
            <a:xfrm>
              <a:off x="3350664" y="2114550"/>
              <a:ext cx="207793" cy="310145"/>
            </a:xfrm>
            <a:custGeom>
              <a:avLst/>
              <a:gdLst/>
              <a:ahLst/>
              <a:cxnLst/>
              <a:rect l="0" t="0" r="0" b="0"/>
              <a:pathLst>
                <a:path w="207793" h="310145">
                  <a:moveTo>
                    <a:pt x="159979" y="0"/>
                  </a:moveTo>
                  <a:lnTo>
                    <a:pt x="159979" y="0"/>
                  </a:lnTo>
                  <a:lnTo>
                    <a:pt x="160584" y="14234"/>
                  </a:lnTo>
                  <a:lnTo>
                    <a:pt x="169263" y="40096"/>
                  </a:lnTo>
                  <a:lnTo>
                    <a:pt x="178150" y="65577"/>
                  </a:lnTo>
                  <a:lnTo>
                    <a:pt x="189010" y="90419"/>
                  </a:lnTo>
                  <a:lnTo>
                    <a:pt x="198079" y="114739"/>
                  </a:lnTo>
                  <a:lnTo>
                    <a:pt x="201909" y="130759"/>
                  </a:lnTo>
                  <a:lnTo>
                    <a:pt x="204657" y="145383"/>
                  </a:lnTo>
                  <a:lnTo>
                    <a:pt x="207688" y="158989"/>
                  </a:lnTo>
                  <a:lnTo>
                    <a:pt x="207792" y="169238"/>
                  </a:lnTo>
                  <a:lnTo>
                    <a:pt x="201314" y="193120"/>
                  </a:lnTo>
                  <a:lnTo>
                    <a:pt x="186663" y="216446"/>
                  </a:lnTo>
                  <a:lnTo>
                    <a:pt x="168981" y="239431"/>
                  </a:lnTo>
                  <a:lnTo>
                    <a:pt x="143532" y="262907"/>
                  </a:lnTo>
                  <a:lnTo>
                    <a:pt x="121027" y="284082"/>
                  </a:lnTo>
                  <a:lnTo>
                    <a:pt x="96198" y="296318"/>
                  </a:lnTo>
                  <a:lnTo>
                    <a:pt x="73196" y="304558"/>
                  </a:lnTo>
                  <a:lnTo>
                    <a:pt x="54071" y="309120"/>
                  </a:lnTo>
                  <a:lnTo>
                    <a:pt x="29022" y="310095"/>
                  </a:lnTo>
                  <a:lnTo>
                    <a:pt x="23689" y="310144"/>
                  </a:lnTo>
                  <a:lnTo>
                    <a:pt x="19528" y="308968"/>
                  </a:lnTo>
                  <a:lnTo>
                    <a:pt x="8506" y="300001"/>
                  </a:lnTo>
                  <a:lnTo>
                    <a:pt x="6383" y="297972"/>
                  </a:lnTo>
                  <a:lnTo>
                    <a:pt x="505" y="286448"/>
                  </a:lnTo>
                  <a:lnTo>
                    <a:pt x="0" y="275074"/>
                  </a:lnTo>
                  <a:lnTo>
                    <a:pt x="2136" y="255814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SMARTInkShape-274"/>
            <p:cNvSpPr/>
            <p:nvPr>
              <p:custDataLst>
                <p:tags r:id="rId45"/>
              </p:custDataLst>
            </p:nvPr>
          </p:nvSpPr>
          <p:spPr>
            <a:xfrm>
              <a:off x="3599384" y="2081893"/>
              <a:ext cx="145303" cy="314500"/>
            </a:xfrm>
            <a:custGeom>
              <a:avLst/>
              <a:gdLst/>
              <a:ahLst/>
              <a:cxnLst/>
              <a:rect l="0" t="0" r="0" b="0"/>
              <a:pathLst>
                <a:path w="145303" h="314500">
                  <a:moveTo>
                    <a:pt x="145302" y="0"/>
                  </a:moveTo>
                  <a:lnTo>
                    <a:pt x="145302" y="0"/>
                  </a:lnTo>
                  <a:lnTo>
                    <a:pt x="139747" y="605"/>
                  </a:lnTo>
                  <a:lnTo>
                    <a:pt x="127932" y="4950"/>
                  </a:lnTo>
                  <a:lnTo>
                    <a:pt x="101110" y="23861"/>
                  </a:lnTo>
                  <a:lnTo>
                    <a:pt x="74459" y="44654"/>
                  </a:lnTo>
                  <a:lnTo>
                    <a:pt x="53361" y="69274"/>
                  </a:lnTo>
                  <a:lnTo>
                    <a:pt x="36919" y="95461"/>
                  </a:lnTo>
                  <a:lnTo>
                    <a:pt x="25699" y="118999"/>
                  </a:lnTo>
                  <a:lnTo>
                    <a:pt x="16327" y="141294"/>
                  </a:lnTo>
                  <a:lnTo>
                    <a:pt x="9721" y="164833"/>
                  </a:lnTo>
                  <a:lnTo>
                    <a:pt x="3932" y="190958"/>
                  </a:lnTo>
                  <a:lnTo>
                    <a:pt x="0" y="216237"/>
                  </a:lnTo>
                  <a:lnTo>
                    <a:pt x="448" y="239048"/>
                  </a:lnTo>
                  <a:lnTo>
                    <a:pt x="4411" y="261127"/>
                  </a:lnTo>
                  <a:lnTo>
                    <a:pt x="11168" y="284481"/>
                  </a:lnTo>
                  <a:lnTo>
                    <a:pt x="19413" y="296898"/>
                  </a:lnTo>
                  <a:lnTo>
                    <a:pt x="29517" y="305348"/>
                  </a:lnTo>
                  <a:lnTo>
                    <a:pt x="47507" y="313016"/>
                  </a:lnTo>
                  <a:lnTo>
                    <a:pt x="55674" y="314499"/>
                  </a:lnTo>
                  <a:lnTo>
                    <a:pt x="69961" y="312445"/>
                  </a:lnTo>
                  <a:lnTo>
                    <a:pt x="87302" y="305728"/>
                  </a:lnTo>
                  <a:lnTo>
                    <a:pt x="107202" y="293914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SMARTInkShape-275"/>
            <p:cNvSpPr/>
            <p:nvPr>
              <p:custDataLst>
                <p:tags r:id="rId46"/>
              </p:custDataLst>
            </p:nvPr>
          </p:nvSpPr>
          <p:spPr>
            <a:xfrm>
              <a:off x="3751069" y="2060864"/>
              <a:ext cx="221649" cy="311093"/>
            </a:xfrm>
            <a:custGeom>
              <a:avLst/>
              <a:gdLst/>
              <a:ahLst/>
              <a:cxnLst/>
              <a:rect l="0" t="0" r="0" b="0"/>
              <a:pathLst>
                <a:path w="221649" h="311093">
                  <a:moveTo>
                    <a:pt x="113359" y="4700"/>
                  </a:moveTo>
                  <a:lnTo>
                    <a:pt x="113359" y="4700"/>
                  </a:lnTo>
                  <a:lnTo>
                    <a:pt x="110470" y="1811"/>
                  </a:lnTo>
                  <a:lnTo>
                    <a:pt x="109619" y="1564"/>
                  </a:lnTo>
                  <a:lnTo>
                    <a:pt x="109052" y="2005"/>
                  </a:lnTo>
                  <a:lnTo>
                    <a:pt x="108673" y="2903"/>
                  </a:lnTo>
                  <a:lnTo>
                    <a:pt x="105027" y="3902"/>
                  </a:lnTo>
                  <a:lnTo>
                    <a:pt x="99980" y="4950"/>
                  </a:lnTo>
                  <a:lnTo>
                    <a:pt x="75983" y="21627"/>
                  </a:lnTo>
                  <a:lnTo>
                    <a:pt x="51939" y="46078"/>
                  </a:lnTo>
                  <a:lnTo>
                    <a:pt x="37190" y="69587"/>
                  </a:lnTo>
                  <a:lnTo>
                    <a:pt x="24107" y="96047"/>
                  </a:lnTo>
                  <a:lnTo>
                    <a:pt x="14679" y="117373"/>
                  </a:lnTo>
                  <a:lnTo>
                    <a:pt x="10138" y="139618"/>
                  </a:lnTo>
                  <a:lnTo>
                    <a:pt x="2880" y="165091"/>
                  </a:lnTo>
                  <a:lnTo>
                    <a:pt x="192" y="191184"/>
                  </a:lnTo>
                  <a:lnTo>
                    <a:pt x="0" y="215110"/>
                  </a:lnTo>
                  <a:lnTo>
                    <a:pt x="3505" y="239871"/>
                  </a:lnTo>
                  <a:lnTo>
                    <a:pt x="10107" y="265105"/>
                  </a:lnTo>
                  <a:lnTo>
                    <a:pt x="20124" y="287560"/>
                  </a:lnTo>
                  <a:lnTo>
                    <a:pt x="30230" y="301118"/>
                  </a:lnTo>
                  <a:lnTo>
                    <a:pt x="43775" y="309906"/>
                  </a:lnTo>
                  <a:lnTo>
                    <a:pt x="54009" y="311092"/>
                  </a:lnTo>
                  <a:lnTo>
                    <a:pt x="75363" y="309815"/>
                  </a:lnTo>
                  <a:lnTo>
                    <a:pt x="100792" y="304612"/>
                  </a:lnTo>
                  <a:lnTo>
                    <a:pt x="118304" y="295285"/>
                  </a:lnTo>
                  <a:lnTo>
                    <a:pt x="142088" y="274573"/>
                  </a:lnTo>
                  <a:lnTo>
                    <a:pt x="159569" y="254399"/>
                  </a:lnTo>
                  <a:lnTo>
                    <a:pt x="175634" y="231488"/>
                  </a:lnTo>
                  <a:lnTo>
                    <a:pt x="194102" y="207162"/>
                  </a:lnTo>
                  <a:lnTo>
                    <a:pt x="204278" y="190840"/>
                  </a:lnTo>
                  <a:lnTo>
                    <a:pt x="210817" y="171491"/>
                  </a:lnTo>
                  <a:lnTo>
                    <a:pt x="215739" y="150796"/>
                  </a:lnTo>
                  <a:lnTo>
                    <a:pt x="219338" y="130108"/>
                  </a:lnTo>
                  <a:lnTo>
                    <a:pt x="220937" y="110834"/>
                  </a:lnTo>
                  <a:lnTo>
                    <a:pt x="221648" y="92188"/>
                  </a:lnTo>
                  <a:lnTo>
                    <a:pt x="220435" y="66303"/>
                  </a:lnTo>
                  <a:lnTo>
                    <a:pt x="214634" y="44926"/>
                  </a:lnTo>
                  <a:lnTo>
                    <a:pt x="201837" y="21449"/>
                  </a:lnTo>
                  <a:lnTo>
                    <a:pt x="191249" y="7714"/>
                  </a:lnTo>
                  <a:lnTo>
                    <a:pt x="182448" y="3016"/>
                  </a:lnTo>
                  <a:lnTo>
                    <a:pt x="162016" y="0"/>
                  </a:lnTo>
                  <a:lnTo>
                    <a:pt x="145919" y="2367"/>
                  </a:lnTo>
                  <a:lnTo>
                    <a:pt x="120485" y="12930"/>
                  </a:lnTo>
                  <a:lnTo>
                    <a:pt x="94699" y="30228"/>
                  </a:lnTo>
                  <a:lnTo>
                    <a:pt x="75430" y="54181"/>
                  </a:lnTo>
                  <a:lnTo>
                    <a:pt x="63669" y="75555"/>
                  </a:lnTo>
                  <a:lnTo>
                    <a:pt x="59867" y="93508"/>
                  </a:lnTo>
                  <a:lnTo>
                    <a:pt x="59054" y="119227"/>
                  </a:lnTo>
                  <a:lnTo>
                    <a:pt x="61857" y="132507"/>
                  </a:lnTo>
                  <a:lnTo>
                    <a:pt x="72567" y="151570"/>
                  </a:lnTo>
                  <a:lnTo>
                    <a:pt x="82794" y="163189"/>
                  </a:lnTo>
                  <a:lnTo>
                    <a:pt x="104917" y="179931"/>
                  </a:lnTo>
                  <a:lnTo>
                    <a:pt x="131605" y="187670"/>
                  </a:lnTo>
                  <a:lnTo>
                    <a:pt x="157155" y="189483"/>
                  </a:lnTo>
                  <a:lnTo>
                    <a:pt x="164675" y="188023"/>
                  </a:lnTo>
                  <a:lnTo>
                    <a:pt x="170638" y="185962"/>
                  </a:lnTo>
                  <a:lnTo>
                    <a:pt x="180190" y="184198"/>
                  </a:lnTo>
                  <a:lnTo>
                    <a:pt x="187119" y="180114"/>
                  </a:lnTo>
                  <a:lnTo>
                    <a:pt x="191096" y="176803"/>
                  </a:lnTo>
                  <a:lnTo>
                    <a:pt x="193266" y="173316"/>
                  </a:lnTo>
                  <a:lnTo>
                    <a:pt x="195003" y="167986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SMARTInkShape-276"/>
            <p:cNvSpPr/>
            <p:nvPr>
              <p:custDataLst>
                <p:tags r:id="rId47"/>
              </p:custDataLst>
            </p:nvPr>
          </p:nvSpPr>
          <p:spPr>
            <a:xfrm>
              <a:off x="4000500" y="2072116"/>
              <a:ext cx="146435" cy="352678"/>
            </a:xfrm>
            <a:custGeom>
              <a:avLst/>
              <a:gdLst/>
              <a:ahLst/>
              <a:cxnLst/>
              <a:rect l="0" t="0" r="0" b="0"/>
              <a:pathLst>
                <a:path w="146435" h="352678">
                  <a:moveTo>
                    <a:pt x="32657" y="4334"/>
                  </a:moveTo>
                  <a:lnTo>
                    <a:pt x="32657" y="4334"/>
                  </a:lnTo>
                  <a:lnTo>
                    <a:pt x="35547" y="1444"/>
                  </a:lnTo>
                  <a:lnTo>
                    <a:pt x="40190" y="26"/>
                  </a:lnTo>
                  <a:lnTo>
                    <a:pt x="46891" y="0"/>
                  </a:lnTo>
                  <a:lnTo>
                    <a:pt x="68309" y="6533"/>
                  </a:lnTo>
                  <a:lnTo>
                    <a:pt x="79640" y="14595"/>
                  </a:lnTo>
                  <a:lnTo>
                    <a:pt x="99559" y="37626"/>
                  </a:lnTo>
                  <a:lnTo>
                    <a:pt x="121050" y="64289"/>
                  </a:lnTo>
                  <a:lnTo>
                    <a:pt x="136744" y="91431"/>
                  </a:lnTo>
                  <a:lnTo>
                    <a:pt x="144313" y="116934"/>
                  </a:lnTo>
                  <a:lnTo>
                    <a:pt x="146434" y="140070"/>
                  </a:lnTo>
                  <a:lnTo>
                    <a:pt x="145190" y="159860"/>
                  </a:lnTo>
                  <a:lnTo>
                    <a:pt x="139378" y="183262"/>
                  </a:lnTo>
                  <a:lnTo>
                    <a:pt x="129996" y="205516"/>
                  </a:lnTo>
                  <a:lnTo>
                    <a:pt x="116330" y="227431"/>
                  </a:lnTo>
                  <a:lnTo>
                    <a:pt x="98573" y="250858"/>
                  </a:lnTo>
                  <a:lnTo>
                    <a:pt x="78596" y="276949"/>
                  </a:lnTo>
                  <a:lnTo>
                    <a:pt x="55138" y="302219"/>
                  </a:lnTo>
                  <a:lnTo>
                    <a:pt x="29642" y="326639"/>
                  </a:lnTo>
                  <a:lnTo>
                    <a:pt x="0" y="352677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SMARTInkShape-277"/>
            <p:cNvSpPr/>
            <p:nvPr>
              <p:custDataLst>
                <p:tags r:id="rId48"/>
              </p:custDataLst>
            </p:nvPr>
          </p:nvSpPr>
          <p:spPr>
            <a:xfrm>
              <a:off x="3249725" y="2615312"/>
              <a:ext cx="484076" cy="296012"/>
            </a:xfrm>
            <a:custGeom>
              <a:avLst/>
              <a:gdLst/>
              <a:ahLst/>
              <a:cxnLst/>
              <a:rect l="0" t="0" r="0" b="0"/>
              <a:pathLst>
                <a:path w="484076" h="296012">
                  <a:moveTo>
                    <a:pt x="81303" y="5424"/>
                  </a:moveTo>
                  <a:lnTo>
                    <a:pt x="81303" y="5424"/>
                  </a:lnTo>
                  <a:lnTo>
                    <a:pt x="81303" y="47"/>
                  </a:lnTo>
                  <a:lnTo>
                    <a:pt x="78414" y="0"/>
                  </a:lnTo>
                  <a:lnTo>
                    <a:pt x="75383" y="1602"/>
                  </a:lnTo>
                  <a:lnTo>
                    <a:pt x="71415" y="5540"/>
                  </a:lnTo>
                  <a:lnTo>
                    <a:pt x="55784" y="29385"/>
                  </a:lnTo>
                  <a:lnTo>
                    <a:pt x="42822" y="51012"/>
                  </a:lnTo>
                  <a:lnTo>
                    <a:pt x="33817" y="71344"/>
                  </a:lnTo>
                  <a:lnTo>
                    <a:pt x="27320" y="92689"/>
                  </a:lnTo>
                  <a:lnTo>
                    <a:pt x="19951" y="117560"/>
                  </a:lnTo>
                  <a:lnTo>
                    <a:pt x="14122" y="137510"/>
                  </a:lnTo>
                  <a:lnTo>
                    <a:pt x="9515" y="158471"/>
                  </a:lnTo>
                  <a:lnTo>
                    <a:pt x="5452" y="178270"/>
                  </a:lnTo>
                  <a:lnTo>
                    <a:pt x="2234" y="197754"/>
                  </a:lnTo>
                  <a:lnTo>
                    <a:pt x="804" y="218509"/>
                  </a:lnTo>
                  <a:lnTo>
                    <a:pt x="0" y="244815"/>
                  </a:lnTo>
                  <a:lnTo>
                    <a:pt x="3468" y="270425"/>
                  </a:lnTo>
                  <a:lnTo>
                    <a:pt x="4377" y="279634"/>
                  </a:lnTo>
                  <a:lnTo>
                    <a:pt x="5829" y="283178"/>
                  </a:lnTo>
                  <a:lnTo>
                    <a:pt x="10667" y="288729"/>
                  </a:lnTo>
                  <a:lnTo>
                    <a:pt x="20191" y="295254"/>
                  </a:lnTo>
                  <a:lnTo>
                    <a:pt x="23024" y="296011"/>
                  </a:lnTo>
                  <a:lnTo>
                    <a:pt x="25517" y="295910"/>
                  </a:lnTo>
                  <a:lnTo>
                    <a:pt x="48199" y="288606"/>
                  </a:lnTo>
                  <a:lnTo>
                    <a:pt x="64842" y="275395"/>
                  </a:lnTo>
                  <a:lnTo>
                    <a:pt x="88333" y="249565"/>
                  </a:lnTo>
                  <a:lnTo>
                    <a:pt x="107375" y="226735"/>
                  </a:lnTo>
                  <a:lnTo>
                    <a:pt x="124508" y="202432"/>
                  </a:lnTo>
                  <a:lnTo>
                    <a:pt x="141075" y="179911"/>
                  </a:lnTo>
                  <a:lnTo>
                    <a:pt x="160037" y="153518"/>
                  </a:lnTo>
                  <a:lnTo>
                    <a:pt x="174825" y="130834"/>
                  </a:lnTo>
                  <a:lnTo>
                    <a:pt x="186185" y="106314"/>
                  </a:lnTo>
                  <a:lnTo>
                    <a:pt x="190007" y="101669"/>
                  </a:lnTo>
                  <a:lnTo>
                    <a:pt x="195507" y="98017"/>
                  </a:lnTo>
                  <a:lnTo>
                    <a:pt x="191844" y="107261"/>
                  </a:lnTo>
                  <a:lnTo>
                    <a:pt x="187493" y="131119"/>
                  </a:lnTo>
                  <a:lnTo>
                    <a:pt x="181525" y="156222"/>
                  </a:lnTo>
                  <a:lnTo>
                    <a:pt x="180547" y="173678"/>
                  </a:lnTo>
                  <a:lnTo>
                    <a:pt x="185327" y="194217"/>
                  </a:lnTo>
                  <a:lnTo>
                    <a:pt x="190341" y="204691"/>
                  </a:lnTo>
                  <a:lnTo>
                    <a:pt x="193870" y="208892"/>
                  </a:lnTo>
                  <a:lnTo>
                    <a:pt x="197454" y="210759"/>
                  </a:lnTo>
                  <a:lnTo>
                    <a:pt x="205761" y="211810"/>
                  </a:lnTo>
                  <a:lnTo>
                    <a:pt x="218772" y="209232"/>
                  </a:lnTo>
                  <a:lnTo>
                    <a:pt x="225656" y="204661"/>
                  </a:lnTo>
                  <a:lnTo>
                    <a:pt x="243698" y="181284"/>
                  </a:lnTo>
                  <a:lnTo>
                    <a:pt x="251045" y="167597"/>
                  </a:lnTo>
                  <a:lnTo>
                    <a:pt x="254600" y="146718"/>
                  </a:lnTo>
                  <a:lnTo>
                    <a:pt x="254611" y="131149"/>
                  </a:lnTo>
                  <a:lnTo>
                    <a:pt x="247865" y="110962"/>
                  </a:lnTo>
                  <a:lnTo>
                    <a:pt x="229726" y="88908"/>
                  </a:lnTo>
                  <a:lnTo>
                    <a:pt x="203587" y="74687"/>
                  </a:lnTo>
                  <a:lnTo>
                    <a:pt x="189095" y="71518"/>
                  </a:lnTo>
                  <a:lnTo>
                    <a:pt x="177798" y="70841"/>
                  </a:lnTo>
                  <a:lnTo>
                    <a:pt x="173982" y="72396"/>
                  </a:lnTo>
                  <a:lnTo>
                    <a:pt x="169494" y="75433"/>
                  </a:lnTo>
                  <a:lnTo>
                    <a:pt x="169731" y="75682"/>
                  </a:lnTo>
                  <a:lnTo>
                    <a:pt x="171606" y="75959"/>
                  </a:lnTo>
                  <a:lnTo>
                    <a:pt x="178342" y="79878"/>
                  </a:lnTo>
                  <a:lnTo>
                    <a:pt x="202817" y="85830"/>
                  </a:lnTo>
                  <a:lnTo>
                    <a:pt x="212114" y="85912"/>
                  </a:lnTo>
                  <a:lnTo>
                    <a:pt x="234564" y="82308"/>
                  </a:lnTo>
                  <a:lnTo>
                    <a:pt x="259386" y="81759"/>
                  </a:lnTo>
                  <a:lnTo>
                    <a:pt x="282387" y="83263"/>
                  </a:lnTo>
                  <a:lnTo>
                    <a:pt x="309399" y="92653"/>
                  </a:lnTo>
                  <a:lnTo>
                    <a:pt x="324318" y="99795"/>
                  </a:lnTo>
                  <a:lnTo>
                    <a:pt x="330018" y="105020"/>
                  </a:lnTo>
                  <a:lnTo>
                    <a:pt x="332385" y="108107"/>
                  </a:lnTo>
                  <a:lnTo>
                    <a:pt x="335014" y="116375"/>
                  </a:lnTo>
                  <a:lnTo>
                    <a:pt x="341241" y="141201"/>
                  </a:lnTo>
                  <a:lnTo>
                    <a:pt x="341369" y="148017"/>
                  </a:lnTo>
                  <a:lnTo>
                    <a:pt x="337571" y="164969"/>
                  </a:lnTo>
                  <a:lnTo>
                    <a:pt x="337123" y="179254"/>
                  </a:lnTo>
                  <a:lnTo>
                    <a:pt x="342898" y="179494"/>
                  </a:lnTo>
                  <a:lnTo>
                    <a:pt x="344600" y="178318"/>
                  </a:lnTo>
                  <a:lnTo>
                    <a:pt x="345735" y="176325"/>
                  </a:lnTo>
                  <a:lnTo>
                    <a:pt x="346491" y="173786"/>
                  </a:lnTo>
                  <a:lnTo>
                    <a:pt x="359646" y="157537"/>
                  </a:lnTo>
                  <a:lnTo>
                    <a:pt x="377132" y="135298"/>
                  </a:lnTo>
                  <a:lnTo>
                    <a:pt x="395188" y="108739"/>
                  </a:lnTo>
                  <a:lnTo>
                    <a:pt x="411707" y="81611"/>
                  </a:lnTo>
                  <a:lnTo>
                    <a:pt x="419896" y="66904"/>
                  </a:lnTo>
                  <a:lnTo>
                    <a:pt x="433313" y="51710"/>
                  </a:lnTo>
                  <a:lnTo>
                    <a:pt x="451048" y="39748"/>
                  </a:lnTo>
                  <a:lnTo>
                    <a:pt x="461207" y="38178"/>
                  </a:lnTo>
                  <a:lnTo>
                    <a:pt x="464868" y="38110"/>
                  </a:lnTo>
                  <a:lnTo>
                    <a:pt x="465828" y="39310"/>
                  </a:lnTo>
                  <a:lnTo>
                    <a:pt x="468980" y="48313"/>
                  </a:lnTo>
                  <a:lnTo>
                    <a:pt x="471318" y="52305"/>
                  </a:lnTo>
                  <a:lnTo>
                    <a:pt x="472635" y="58557"/>
                  </a:lnTo>
                  <a:lnTo>
                    <a:pt x="473175" y="85201"/>
                  </a:lnTo>
                  <a:lnTo>
                    <a:pt x="473189" y="112400"/>
                  </a:lnTo>
                  <a:lnTo>
                    <a:pt x="473189" y="137792"/>
                  </a:lnTo>
                  <a:lnTo>
                    <a:pt x="474802" y="141462"/>
                  </a:lnTo>
                  <a:lnTo>
                    <a:pt x="477876" y="145856"/>
                  </a:lnTo>
                  <a:lnTo>
                    <a:pt x="478613" y="152128"/>
                  </a:lnTo>
                  <a:lnTo>
                    <a:pt x="484075" y="152381"/>
                  </a:lnTo>
                  <a:lnTo>
                    <a:pt x="478632" y="152381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SMARTInkShape-278"/>
            <p:cNvSpPr/>
            <p:nvPr>
              <p:custDataLst>
                <p:tags r:id="rId49"/>
              </p:custDataLst>
            </p:nvPr>
          </p:nvSpPr>
          <p:spPr>
            <a:xfrm>
              <a:off x="3761014" y="2528207"/>
              <a:ext cx="119405" cy="212154"/>
            </a:xfrm>
            <a:custGeom>
              <a:avLst/>
              <a:gdLst/>
              <a:ahLst/>
              <a:cxnLst/>
              <a:rect l="0" t="0" r="0" b="0"/>
              <a:pathLst>
                <a:path w="119405" h="212154">
                  <a:moveTo>
                    <a:pt x="0" y="119743"/>
                  </a:moveTo>
                  <a:lnTo>
                    <a:pt x="0" y="119743"/>
                  </a:lnTo>
                  <a:lnTo>
                    <a:pt x="3741" y="128434"/>
                  </a:lnTo>
                  <a:lnTo>
                    <a:pt x="4687" y="134894"/>
                  </a:lnTo>
                  <a:lnTo>
                    <a:pt x="3494" y="140185"/>
                  </a:lnTo>
                  <a:lnTo>
                    <a:pt x="2330" y="142442"/>
                  </a:lnTo>
                  <a:lnTo>
                    <a:pt x="205" y="166399"/>
                  </a:lnTo>
                  <a:lnTo>
                    <a:pt x="12" y="193482"/>
                  </a:lnTo>
                  <a:lnTo>
                    <a:pt x="2" y="207722"/>
                  </a:lnTo>
                  <a:lnTo>
                    <a:pt x="606" y="209238"/>
                  </a:lnTo>
                  <a:lnTo>
                    <a:pt x="1614" y="210249"/>
                  </a:lnTo>
                  <a:lnTo>
                    <a:pt x="4346" y="211373"/>
                  </a:lnTo>
                  <a:lnTo>
                    <a:pt x="12795" y="212153"/>
                  </a:lnTo>
                  <a:lnTo>
                    <a:pt x="21061" y="209347"/>
                  </a:lnTo>
                  <a:lnTo>
                    <a:pt x="28281" y="204685"/>
                  </a:lnTo>
                  <a:lnTo>
                    <a:pt x="45628" y="178948"/>
                  </a:lnTo>
                  <a:lnTo>
                    <a:pt x="61381" y="153971"/>
                  </a:lnTo>
                  <a:lnTo>
                    <a:pt x="76140" y="129326"/>
                  </a:lnTo>
                  <a:lnTo>
                    <a:pt x="85455" y="108471"/>
                  </a:lnTo>
                  <a:lnTo>
                    <a:pt x="92046" y="86971"/>
                  </a:lnTo>
                  <a:lnTo>
                    <a:pt x="102580" y="60924"/>
                  </a:lnTo>
                  <a:lnTo>
                    <a:pt x="113951" y="37104"/>
                  </a:lnTo>
                  <a:lnTo>
                    <a:pt x="118599" y="19022"/>
                  </a:lnTo>
                  <a:lnTo>
                    <a:pt x="119404" y="10407"/>
                  </a:lnTo>
                  <a:lnTo>
                    <a:pt x="117980" y="6037"/>
                  </a:lnTo>
                  <a:lnTo>
                    <a:pt x="114300" y="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SMARTInkShape-279"/>
            <p:cNvSpPr/>
            <p:nvPr>
              <p:custDataLst>
                <p:tags r:id="rId50"/>
              </p:custDataLst>
            </p:nvPr>
          </p:nvSpPr>
          <p:spPr>
            <a:xfrm>
              <a:off x="3897086" y="2561989"/>
              <a:ext cx="152401" cy="167590"/>
            </a:xfrm>
            <a:custGeom>
              <a:avLst/>
              <a:gdLst/>
              <a:ahLst/>
              <a:cxnLst/>
              <a:rect l="0" t="0" r="0" b="0"/>
              <a:pathLst>
                <a:path w="152401" h="167590">
                  <a:moveTo>
                    <a:pt x="0" y="140390"/>
                  </a:moveTo>
                  <a:lnTo>
                    <a:pt x="0" y="140390"/>
                  </a:lnTo>
                  <a:lnTo>
                    <a:pt x="11841" y="147923"/>
                  </a:lnTo>
                  <a:lnTo>
                    <a:pt x="15151" y="150855"/>
                  </a:lnTo>
                  <a:lnTo>
                    <a:pt x="23667" y="154112"/>
                  </a:lnTo>
                  <a:lnTo>
                    <a:pt x="47721" y="156566"/>
                  </a:lnTo>
                  <a:lnTo>
                    <a:pt x="58219" y="153784"/>
                  </a:lnTo>
                  <a:lnTo>
                    <a:pt x="76221" y="139764"/>
                  </a:lnTo>
                  <a:lnTo>
                    <a:pt x="82862" y="132250"/>
                  </a:lnTo>
                  <a:lnTo>
                    <a:pt x="99081" y="105793"/>
                  </a:lnTo>
                  <a:lnTo>
                    <a:pt x="106774" y="78646"/>
                  </a:lnTo>
                  <a:lnTo>
                    <a:pt x="108583" y="53057"/>
                  </a:lnTo>
                  <a:lnTo>
                    <a:pt x="102900" y="30365"/>
                  </a:lnTo>
                  <a:lnTo>
                    <a:pt x="97819" y="18083"/>
                  </a:lnTo>
                  <a:lnTo>
                    <a:pt x="90684" y="8515"/>
                  </a:lnTo>
                  <a:lnTo>
                    <a:pt x="82373" y="2672"/>
                  </a:lnTo>
                  <a:lnTo>
                    <a:pt x="75140" y="0"/>
                  </a:lnTo>
                  <a:lnTo>
                    <a:pt x="69479" y="988"/>
                  </a:lnTo>
                  <a:lnTo>
                    <a:pt x="62932" y="4048"/>
                  </a:lnTo>
                  <a:lnTo>
                    <a:pt x="53050" y="12570"/>
                  </a:lnTo>
                  <a:lnTo>
                    <a:pt x="36371" y="37175"/>
                  </a:lnTo>
                  <a:lnTo>
                    <a:pt x="30196" y="49802"/>
                  </a:lnTo>
                  <a:lnTo>
                    <a:pt x="24717" y="75331"/>
                  </a:lnTo>
                  <a:lnTo>
                    <a:pt x="24693" y="86075"/>
                  </a:lnTo>
                  <a:lnTo>
                    <a:pt x="28091" y="113190"/>
                  </a:lnTo>
                  <a:lnTo>
                    <a:pt x="39433" y="137502"/>
                  </a:lnTo>
                  <a:lnTo>
                    <a:pt x="44941" y="143743"/>
                  </a:lnTo>
                  <a:lnTo>
                    <a:pt x="69745" y="160843"/>
                  </a:lnTo>
                  <a:lnTo>
                    <a:pt x="78169" y="164599"/>
                  </a:lnTo>
                  <a:lnTo>
                    <a:pt x="104684" y="167340"/>
                  </a:lnTo>
                  <a:lnTo>
                    <a:pt x="130596" y="167589"/>
                  </a:lnTo>
                  <a:lnTo>
                    <a:pt x="137267" y="166992"/>
                  </a:lnTo>
                  <a:lnTo>
                    <a:pt x="148451" y="162917"/>
                  </a:lnTo>
                  <a:lnTo>
                    <a:pt x="149767" y="161455"/>
                  </a:lnTo>
                  <a:lnTo>
                    <a:pt x="151620" y="154224"/>
                  </a:lnTo>
                  <a:lnTo>
                    <a:pt x="152400" y="145832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SMARTInkShape-280"/>
            <p:cNvSpPr/>
            <p:nvPr>
              <p:custDataLst>
                <p:tags r:id="rId51"/>
              </p:custDataLst>
            </p:nvPr>
          </p:nvSpPr>
          <p:spPr>
            <a:xfrm>
              <a:off x="4082143" y="2595828"/>
              <a:ext cx="103415" cy="101109"/>
            </a:xfrm>
            <a:custGeom>
              <a:avLst/>
              <a:gdLst/>
              <a:ahLst/>
              <a:cxnLst/>
              <a:rect l="0" t="0" r="0" b="0"/>
              <a:pathLst>
                <a:path w="103415" h="101109">
                  <a:moveTo>
                    <a:pt x="0" y="3136"/>
                  </a:moveTo>
                  <a:lnTo>
                    <a:pt x="0" y="3136"/>
                  </a:lnTo>
                  <a:lnTo>
                    <a:pt x="0" y="247"/>
                  </a:lnTo>
                  <a:lnTo>
                    <a:pt x="1209" y="0"/>
                  </a:lnTo>
                  <a:lnTo>
                    <a:pt x="20441" y="4513"/>
                  </a:lnTo>
                  <a:lnTo>
                    <a:pt x="36848" y="18451"/>
                  </a:lnTo>
                  <a:lnTo>
                    <a:pt x="61849" y="42619"/>
                  </a:lnTo>
                  <a:lnTo>
                    <a:pt x="72015" y="50247"/>
                  </a:lnTo>
                  <a:lnTo>
                    <a:pt x="88559" y="72383"/>
                  </a:lnTo>
                  <a:lnTo>
                    <a:pt x="99001" y="80852"/>
                  </a:lnTo>
                  <a:lnTo>
                    <a:pt x="101453" y="86259"/>
                  </a:lnTo>
                  <a:lnTo>
                    <a:pt x="103414" y="101108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SMARTInkShape-281"/>
            <p:cNvSpPr/>
            <p:nvPr>
              <p:custDataLst>
                <p:tags r:id="rId52"/>
              </p:custDataLst>
            </p:nvPr>
          </p:nvSpPr>
          <p:spPr>
            <a:xfrm>
              <a:off x="4000500" y="2582702"/>
              <a:ext cx="168729" cy="163220"/>
            </a:xfrm>
            <a:custGeom>
              <a:avLst/>
              <a:gdLst/>
              <a:ahLst/>
              <a:cxnLst/>
              <a:rect l="0" t="0" r="0" b="0"/>
              <a:pathLst>
                <a:path w="168729" h="163220">
                  <a:moveTo>
                    <a:pt x="168728" y="5377"/>
                  </a:moveTo>
                  <a:lnTo>
                    <a:pt x="168728" y="5377"/>
                  </a:lnTo>
                  <a:lnTo>
                    <a:pt x="168728" y="0"/>
                  </a:lnTo>
                  <a:lnTo>
                    <a:pt x="146438" y="26534"/>
                  </a:lnTo>
                  <a:lnTo>
                    <a:pt x="123796" y="53296"/>
                  </a:lnTo>
                  <a:lnTo>
                    <a:pt x="98951" y="75923"/>
                  </a:lnTo>
                  <a:lnTo>
                    <a:pt x="73504" y="100753"/>
                  </a:lnTo>
                  <a:lnTo>
                    <a:pt x="52353" y="118908"/>
                  </a:lnTo>
                  <a:lnTo>
                    <a:pt x="28484" y="140691"/>
                  </a:lnTo>
                  <a:lnTo>
                    <a:pt x="1514" y="162223"/>
                  </a:lnTo>
                  <a:lnTo>
                    <a:pt x="0" y="163219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SMARTInkShape-282"/>
            <p:cNvSpPr/>
            <p:nvPr>
              <p:custDataLst>
                <p:tags r:id="rId53"/>
              </p:custDataLst>
            </p:nvPr>
          </p:nvSpPr>
          <p:spPr>
            <a:xfrm>
              <a:off x="4223657" y="2544536"/>
              <a:ext cx="244930" cy="125186"/>
            </a:xfrm>
            <a:custGeom>
              <a:avLst/>
              <a:gdLst/>
              <a:ahLst/>
              <a:cxnLst/>
              <a:rect l="0" t="0" r="0" b="0"/>
              <a:pathLst>
                <a:path w="244930" h="125186">
                  <a:moveTo>
                    <a:pt x="0" y="125185"/>
                  </a:moveTo>
                  <a:lnTo>
                    <a:pt x="0" y="125185"/>
                  </a:lnTo>
                  <a:lnTo>
                    <a:pt x="0" y="109700"/>
                  </a:lnTo>
                  <a:lnTo>
                    <a:pt x="2890" y="106217"/>
                  </a:lnTo>
                  <a:lnTo>
                    <a:pt x="14234" y="99622"/>
                  </a:lnTo>
                  <a:lnTo>
                    <a:pt x="28206" y="94899"/>
                  </a:lnTo>
                  <a:lnTo>
                    <a:pt x="50794" y="89771"/>
                  </a:lnTo>
                  <a:lnTo>
                    <a:pt x="72906" y="82438"/>
                  </a:lnTo>
                  <a:lnTo>
                    <a:pt x="96996" y="74823"/>
                  </a:lnTo>
                  <a:lnTo>
                    <a:pt x="119454" y="64906"/>
                  </a:lnTo>
                  <a:lnTo>
                    <a:pt x="141429" y="55920"/>
                  </a:lnTo>
                  <a:lnTo>
                    <a:pt x="163260" y="47815"/>
                  </a:lnTo>
                  <a:lnTo>
                    <a:pt x="186530" y="37129"/>
                  </a:lnTo>
                  <a:lnTo>
                    <a:pt x="210853" y="24630"/>
                  </a:lnTo>
                  <a:lnTo>
                    <a:pt x="218898" y="21832"/>
                  </a:lnTo>
                  <a:lnTo>
                    <a:pt x="229019" y="14062"/>
                  </a:lnTo>
                  <a:lnTo>
                    <a:pt x="233764" y="7661"/>
                  </a:lnTo>
                  <a:lnTo>
                    <a:pt x="244929" y="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SMARTInkShape-283"/>
            <p:cNvSpPr/>
            <p:nvPr>
              <p:custDataLst>
                <p:tags r:id="rId54"/>
              </p:custDataLst>
            </p:nvPr>
          </p:nvSpPr>
          <p:spPr>
            <a:xfrm>
              <a:off x="4459820" y="2283774"/>
              <a:ext cx="459664" cy="331259"/>
            </a:xfrm>
            <a:custGeom>
              <a:avLst/>
              <a:gdLst/>
              <a:ahLst/>
              <a:cxnLst/>
              <a:rect l="0" t="0" r="0" b="0"/>
              <a:pathLst>
                <a:path w="459664" h="331259">
                  <a:moveTo>
                    <a:pt x="46866" y="179119"/>
                  </a:moveTo>
                  <a:lnTo>
                    <a:pt x="46866" y="179119"/>
                  </a:lnTo>
                  <a:lnTo>
                    <a:pt x="43976" y="182008"/>
                  </a:lnTo>
                  <a:lnTo>
                    <a:pt x="43730" y="183464"/>
                  </a:lnTo>
                  <a:lnTo>
                    <a:pt x="44171" y="185040"/>
                  </a:lnTo>
                  <a:lnTo>
                    <a:pt x="45069" y="186694"/>
                  </a:lnTo>
                  <a:lnTo>
                    <a:pt x="45063" y="187798"/>
                  </a:lnTo>
                  <a:lnTo>
                    <a:pt x="44455" y="188534"/>
                  </a:lnTo>
                  <a:lnTo>
                    <a:pt x="43444" y="189024"/>
                  </a:lnTo>
                  <a:lnTo>
                    <a:pt x="39132" y="195493"/>
                  </a:lnTo>
                  <a:lnTo>
                    <a:pt x="35393" y="204774"/>
                  </a:lnTo>
                  <a:lnTo>
                    <a:pt x="27487" y="216015"/>
                  </a:lnTo>
                  <a:lnTo>
                    <a:pt x="17659" y="242111"/>
                  </a:lnTo>
                  <a:lnTo>
                    <a:pt x="11150" y="261378"/>
                  </a:lnTo>
                  <a:lnTo>
                    <a:pt x="8262" y="277273"/>
                  </a:lnTo>
                  <a:lnTo>
                    <a:pt x="2099" y="292868"/>
                  </a:lnTo>
                  <a:lnTo>
                    <a:pt x="1289" y="309280"/>
                  </a:lnTo>
                  <a:lnTo>
                    <a:pt x="153" y="313065"/>
                  </a:lnTo>
                  <a:lnTo>
                    <a:pt x="0" y="316192"/>
                  </a:lnTo>
                  <a:lnTo>
                    <a:pt x="1443" y="321280"/>
                  </a:lnTo>
                  <a:lnTo>
                    <a:pt x="2674" y="322879"/>
                  </a:lnTo>
                  <a:lnTo>
                    <a:pt x="6692" y="325734"/>
                  </a:lnTo>
                  <a:lnTo>
                    <a:pt x="7844" y="328544"/>
                  </a:lnTo>
                  <a:lnTo>
                    <a:pt x="8756" y="329536"/>
                  </a:lnTo>
                  <a:lnTo>
                    <a:pt x="11382" y="330638"/>
                  </a:lnTo>
                  <a:lnTo>
                    <a:pt x="16261" y="331258"/>
                  </a:lnTo>
                  <a:lnTo>
                    <a:pt x="24426" y="328552"/>
                  </a:lnTo>
                  <a:lnTo>
                    <a:pt x="34280" y="321615"/>
                  </a:lnTo>
                  <a:lnTo>
                    <a:pt x="54897" y="297913"/>
                  </a:lnTo>
                  <a:lnTo>
                    <a:pt x="76974" y="271522"/>
                  </a:lnTo>
                  <a:lnTo>
                    <a:pt x="89834" y="248725"/>
                  </a:lnTo>
                  <a:lnTo>
                    <a:pt x="97294" y="234819"/>
                  </a:lnTo>
                  <a:lnTo>
                    <a:pt x="100442" y="230766"/>
                  </a:lnTo>
                  <a:lnTo>
                    <a:pt x="103939" y="221426"/>
                  </a:lnTo>
                  <a:lnTo>
                    <a:pt x="106098" y="212436"/>
                  </a:lnTo>
                  <a:lnTo>
                    <a:pt x="110799" y="200125"/>
                  </a:lnTo>
                  <a:lnTo>
                    <a:pt x="112173" y="184680"/>
                  </a:lnTo>
                  <a:lnTo>
                    <a:pt x="109289" y="187486"/>
                  </a:lnTo>
                  <a:lnTo>
                    <a:pt x="107871" y="192111"/>
                  </a:lnTo>
                  <a:lnTo>
                    <a:pt x="105460" y="201514"/>
                  </a:lnTo>
                  <a:lnTo>
                    <a:pt x="103146" y="209029"/>
                  </a:lnTo>
                  <a:lnTo>
                    <a:pt x="101538" y="233903"/>
                  </a:lnTo>
                  <a:lnTo>
                    <a:pt x="107247" y="256500"/>
                  </a:lnTo>
                  <a:lnTo>
                    <a:pt x="111206" y="271545"/>
                  </a:lnTo>
                  <a:lnTo>
                    <a:pt x="112740" y="273998"/>
                  </a:lnTo>
                  <a:lnTo>
                    <a:pt x="126950" y="286049"/>
                  </a:lnTo>
                  <a:lnTo>
                    <a:pt x="136379" y="290967"/>
                  </a:lnTo>
                  <a:lnTo>
                    <a:pt x="153989" y="293096"/>
                  </a:lnTo>
                  <a:lnTo>
                    <a:pt x="156381" y="292599"/>
                  </a:lnTo>
                  <a:lnTo>
                    <a:pt x="157976" y="291663"/>
                  </a:lnTo>
                  <a:lnTo>
                    <a:pt x="159039" y="290434"/>
                  </a:lnTo>
                  <a:lnTo>
                    <a:pt x="161834" y="289068"/>
                  </a:lnTo>
                  <a:lnTo>
                    <a:pt x="171961" y="287981"/>
                  </a:lnTo>
                  <a:lnTo>
                    <a:pt x="163941" y="287976"/>
                  </a:lnTo>
                  <a:lnTo>
                    <a:pt x="163016" y="288581"/>
                  </a:lnTo>
                  <a:lnTo>
                    <a:pt x="162399" y="289589"/>
                  </a:lnTo>
                  <a:lnTo>
                    <a:pt x="161187" y="293352"/>
                  </a:lnTo>
                  <a:lnTo>
                    <a:pt x="161167" y="285837"/>
                  </a:lnTo>
                  <a:lnTo>
                    <a:pt x="164056" y="277733"/>
                  </a:lnTo>
                  <a:lnTo>
                    <a:pt x="168742" y="270561"/>
                  </a:lnTo>
                  <a:lnTo>
                    <a:pt x="176850" y="264606"/>
                  </a:lnTo>
                  <a:lnTo>
                    <a:pt x="192469" y="257246"/>
                  </a:lnTo>
                  <a:lnTo>
                    <a:pt x="219177" y="255334"/>
                  </a:lnTo>
                  <a:lnTo>
                    <a:pt x="228288" y="255321"/>
                  </a:lnTo>
                  <a:lnTo>
                    <a:pt x="229500" y="255925"/>
                  </a:lnTo>
                  <a:lnTo>
                    <a:pt x="230307" y="256932"/>
                  </a:lnTo>
                  <a:lnTo>
                    <a:pt x="231604" y="260005"/>
                  </a:lnTo>
                  <a:lnTo>
                    <a:pt x="233394" y="260426"/>
                  </a:lnTo>
                  <a:lnTo>
                    <a:pt x="234718" y="260538"/>
                  </a:lnTo>
                  <a:lnTo>
                    <a:pt x="235600" y="261217"/>
                  </a:lnTo>
                  <a:lnTo>
                    <a:pt x="237297" y="265975"/>
                  </a:lnTo>
                  <a:lnTo>
                    <a:pt x="237364" y="271417"/>
                  </a:lnTo>
                  <a:lnTo>
                    <a:pt x="247475" y="271647"/>
                  </a:lnTo>
                  <a:lnTo>
                    <a:pt x="271844" y="248053"/>
                  </a:lnTo>
                  <a:lnTo>
                    <a:pt x="291794" y="221149"/>
                  </a:lnTo>
                  <a:lnTo>
                    <a:pt x="295625" y="212940"/>
                  </a:lnTo>
                  <a:lnTo>
                    <a:pt x="301829" y="197347"/>
                  </a:lnTo>
                  <a:lnTo>
                    <a:pt x="302718" y="196714"/>
                  </a:lnTo>
                  <a:lnTo>
                    <a:pt x="305317" y="196010"/>
                  </a:lnTo>
                  <a:lnTo>
                    <a:pt x="306253" y="195218"/>
                  </a:lnTo>
                  <a:lnTo>
                    <a:pt x="307292" y="192725"/>
                  </a:lnTo>
                  <a:lnTo>
                    <a:pt x="307569" y="192423"/>
                  </a:lnTo>
                  <a:lnTo>
                    <a:pt x="307753" y="192826"/>
                  </a:lnTo>
                  <a:lnTo>
                    <a:pt x="308727" y="219661"/>
                  </a:lnTo>
                  <a:lnTo>
                    <a:pt x="314842" y="242857"/>
                  </a:lnTo>
                  <a:lnTo>
                    <a:pt x="317157" y="247361"/>
                  </a:lnTo>
                  <a:lnTo>
                    <a:pt x="318185" y="251379"/>
                  </a:lnTo>
                  <a:lnTo>
                    <a:pt x="321868" y="255181"/>
                  </a:lnTo>
                  <a:lnTo>
                    <a:pt x="333787" y="263767"/>
                  </a:lnTo>
                  <a:lnTo>
                    <a:pt x="339890" y="265121"/>
                  </a:lnTo>
                  <a:lnTo>
                    <a:pt x="346634" y="264110"/>
                  </a:lnTo>
                  <a:lnTo>
                    <a:pt x="360818" y="258534"/>
                  </a:lnTo>
                  <a:lnTo>
                    <a:pt x="382516" y="240449"/>
                  </a:lnTo>
                  <a:lnTo>
                    <a:pt x="400652" y="215082"/>
                  </a:lnTo>
                  <a:lnTo>
                    <a:pt x="415166" y="190658"/>
                  </a:lnTo>
                  <a:lnTo>
                    <a:pt x="429680" y="164017"/>
                  </a:lnTo>
                  <a:lnTo>
                    <a:pt x="442582" y="137073"/>
                  </a:lnTo>
                  <a:lnTo>
                    <a:pt x="451133" y="111211"/>
                  </a:lnTo>
                  <a:lnTo>
                    <a:pt x="453910" y="89988"/>
                  </a:lnTo>
                  <a:lnTo>
                    <a:pt x="457623" y="68379"/>
                  </a:lnTo>
                  <a:lnTo>
                    <a:pt x="459663" y="46656"/>
                  </a:lnTo>
                  <a:lnTo>
                    <a:pt x="456102" y="20616"/>
                  </a:lnTo>
                  <a:lnTo>
                    <a:pt x="454930" y="11306"/>
                  </a:lnTo>
                  <a:lnTo>
                    <a:pt x="452393" y="5153"/>
                  </a:lnTo>
                  <a:lnTo>
                    <a:pt x="450869" y="3270"/>
                  </a:lnTo>
                  <a:lnTo>
                    <a:pt x="447564" y="1178"/>
                  </a:lnTo>
                  <a:lnTo>
                    <a:pt x="439414" y="0"/>
                  </a:lnTo>
                  <a:lnTo>
                    <a:pt x="432796" y="2950"/>
                  </a:lnTo>
                  <a:lnTo>
                    <a:pt x="418693" y="14699"/>
                  </a:lnTo>
                  <a:lnTo>
                    <a:pt x="404946" y="38172"/>
                  </a:lnTo>
                  <a:lnTo>
                    <a:pt x="391353" y="59488"/>
                  </a:lnTo>
                  <a:lnTo>
                    <a:pt x="380762" y="86120"/>
                  </a:lnTo>
                  <a:lnTo>
                    <a:pt x="372315" y="110507"/>
                  </a:lnTo>
                  <a:lnTo>
                    <a:pt x="369274" y="133927"/>
                  </a:lnTo>
                  <a:lnTo>
                    <a:pt x="368374" y="159748"/>
                  </a:lnTo>
                  <a:lnTo>
                    <a:pt x="368712" y="185945"/>
                  </a:lnTo>
                  <a:lnTo>
                    <a:pt x="372373" y="208692"/>
                  </a:lnTo>
                  <a:lnTo>
                    <a:pt x="379028" y="232938"/>
                  </a:lnTo>
                  <a:lnTo>
                    <a:pt x="383179" y="242953"/>
                  </a:lnTo>
                  <a:lnTo>
                    <a:pt x="396275" y="256460"/>
                  </a:lnTo>
                  <a:lnTo>
                    <a:pt x="400319" y="258850"/>
                  </a:lnTo>
                  <a:lnTo>
                    <a:pt x="404954" y="260384"/>
                  </a:lnTo>
                  <a:lnTo>
                    <a:pt x="407200" y="258981"/>
                  </a:lnTo>
                  <a:lnTo>
                    <a:pt x="413570" y="253153"/>
                  </a:lnTo>
                  <a:lnTo>
                    <a:pt x="413497" y="250851"/>
                  </a:lnTo>
                  <a:lnTo>
                    <a:pt x="406094" y="23899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SMARTInkShape-284"/>
            <p:cNvSpPr/>
            <p:nvPr>
              <p:custDataLst>
                <p:tags r:id="rId55"/>
              </p:custDataLst>
            </p:nvPr>
          </p:nvSpPr>
          <p:spPr>
            <a:xfrm>
              <a:off x="4795177" y="2413907"/>
              <a:ext cx="141496" cy="26970"/>
            </a:xfrm>
            <a:custGeom>
              <a:avLst/>
              <a:gdLst/>
              <a:ahLst/>
              <a:cxnLst/>
              <a:rect l="0" t="0" r="0" b="0"/>
              <a:pathLst>
                <a:path w="141496" h="26970">
                  <a:moveTo>
                    <a:pt x="5423" y="10886"/>
                  </a:moveTo>
                  <a:lnTo>
                    <a:pt x="5423" y="10886"/>
                  </a:lnTo>
                  <a:lnTo>
                    <a:pt x="0" y="10886"/>
                  </a:lnTo>
                  <a:lnTo>
                    <a:pt x="2875" y="10886"/>
                  </a:lnTo>
                  <a:lnTo>
                    <a:pt x="5904" y="12499"/>
                  </a:lnTo>
                  <a:lnTo>
                    <a:pt x="7558" y="13775"/>
                  </a:lnTo>
                  <a:lnTo>
                    <a:pt x="12621" y="15194"/>
                  </a:lnTo>
                  <a:lnTo>
                    <a:pt x="22272" y="17605"/>
                  </a:lnTo>
                  <a:lnTo>
                    <a:pt x="29845" y="19920"/>
                  </a:lnTo>
                  <a:lnTo>
                    <a:pt x="56344" y="25350"/>
                  </a:lnTo>
                  <a:lnTo>
                    <a:pt x="81878" y="26969"/>
                  </a:lnTo>
                  <a:lnTo>
                    <a:pt x="107258" y="22874"/>
                  </a:lnTo>
                  <a:lnTo>
                    <a:pt x="119255" y="20485"/>
                  </a:lnTo>
                  <a:lnTo>
                    <a:pt x="128857" y="15948"/>
                  </a:lnTo>
                  <a:lnTo>
                    <a:pt x="137520" y="8996"/>
                  </a:lnTo>
                  <a:lnTo>
                    <a:pt x="139728" y="5410"/>
                  </a:lnTo>
                  <a:lnTo>
                    <a:pt x="141495" y="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SMARTInkShape-285"/>
            <p:cNvSpPr/>
            <p:nvPr>
              <p:custDataLst>
                <p:tags r:id="rId56"/>
              </p:custDataLst>
            </p:nvPr>
          </p:nvSpPr>
          <p:spPr>
            <a:xfrm>
              <a:off x="4953000" y="2299607"/>
              <a:ext cx="16329" cy="65316"/>
            </a:xfrm>
            <a:custGeom>
              <a:avLst/>
              <a:gdLst/>
              <a:ahLst/>
              <a:cxnLst/>
              <a:rect l="0" t="0" r="0" b="0"/>
              <a:pathLst>
                <a:path w="16329" h="65316">
                  <a:moveTo>
                    <a:pt x="16328" y="0"/>
                  </a:moveTo>
                  <a:lnTo>
                    <a:pt x="16328" y="0"/>
                  </a:lnTo>
                  <a:lnTo>
                    <a:pt x="16328" y="23966"/>
                  </a:lnTo>
                  <a:lnTo>
                    <a:pt x="16328" y="41779"/>
                  </a:lnTo>
                  <a:lnTo>
                    <a:pt x="13103" y="49008"/>
                  </a:lnTo>
                  <a:lnTo>
                    <a:pt x="0" y="65315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SMARTInkShape-286"/>
            <p:cNvSpPr/>
            <p:nvPr>
              <p:custDataLst>
                <p:tags r:id="rId57"/>
              </p:custDataLst>
            </p:nvPr>
          </p:nvSpPr>
          <p:spPr>
            <a:xfrm>
              <a:off x="4914994" y="2376068"/>
              <a:ext cx="342740" cy="179237"/>
            </a:xfrm>
            <a:custGeom>
              <a:avLst/>
              <a:gdLst/>
              <a:ahLst/>
              <a:cxnLst/>
              <a:rect l="0" t="0" r="0" b="0"/>
              <a:pathLst>
                <a:path w="342740" h="179237">
                  <a:moveTo>
                    <a:pt x="16234" y="75939"/>
                  </a:moveTo>
                  <a:lnTo>
                    <a:pt x="16234" y="75939"/>
                  </a:lnTo>
                  <a:lnTo>
                    <a:pt x="24308" y="90161"/>
                  </a:lnTo>
                  <a:lnTo>
                    <a:pt x="24036" y="92073"/>
                  </a:lnTo>
                  <a:lnTo>
                    <a:pt x="22726" y="96414"/>
                  </a:lnTo>
                  <a:lnTo>
                    <a:pt x="20126" y="119618"/>
                  </a:lnTo>
                  <a:lnTo>
                    <a:pt x="10655" y="145573"/>
                  </a:lnTo>
                  <a:lnTo>
                    <a:pt x="1507" y="164061"/>
                  </a:lnTo>
                  <a:lnTo>
                    <a:pt x="0" y="178020"/>
                  </a:lnTo>
                  <a:lnTo>
                    <a:pt x="573" y="178465"/>
                  </a:lnTo>
                  <a:lnTo>
                    <a:pt x="2823" y="178958"/>
                  </a:lnTo>
                  <a:lnTo>
                    <a:pt x="10379" y="179236"/>
                  </a:lnTo>
                  <a:lnTo>
                    <a:pt x="20278" y="176429"/>
                  </a:lnTo>
                  <a:lnTo>
                    <a:pt x="39874" y="163667"/>
                  </a:lnTo>
                  <a:lnTo>
                    <a:pt x="61158" y="140621"/>
                  </a:lnTo>
                  <a:lnTo>
                    <a:pt x="82327" y="114461"/>
                  </a:lnTo>
                  <a:lnTo>
                    <a:pt x="101776" y="87997"/>
                  </a:lnTo>
                  <a:lnTo>
                    <a:pt x="106693" y="77899"/>
                  </a:lnTo>
                  <a:lnTo>
                    <a:pt x="108447" y="73182"/>
                  </a:lnTo>
                  <a:lnTo>
                    <a:pt x="113946" y="65406"/>
                  </a:lnTo>
                  <a:lnTo>
                    <a:pt x="109497" y="65085"/>
                  </a:lnTo>
                  <a:lnTo>
                    <a:pt x="106091" y="67952"/>
                  </a:lnTo>
                  <a:lnTo>
                    <a:pt x="90598" y="93129"/>
                  </a:lnTo>
                  <a:lnTo>
                    <a:pt x="88595" y="98900"/>
                  </a:lnTo>
                  <a:lnTo>
                    <a:pt x="87308" y="109570"/>
                  </a:lnTo>
                  <a:lnTo>
                    <a:pt x="88746" y="113665"/>
                  </a:lnTo>
                  <a:lnTo>
                    <a:pt x="102276" y="129286"/>
                  </a:lnTo>
                  <a:lnTo>
                    <a:pt x="104469" y="129887"/>
                  </a:lnTo>
                  <a:lnTo>
                    <a:pt x="110805" y="130273"/>
                  </a:lnTo>
                  <a:lnTo>
                    <a:pt x="118977" y="127450"/>
                  </a:lnTo>
                  <a:lnTo>
                    <a:pt x="137153" y="115789"/>
                  </a:lnTo>
                  <a:lnTo>
                    <a:pt x="148526" y="100616"/>
                  </a:lnTo>
                  <a:lnTo>
                    <a:pt x="150626" y="93761"/>
                  </a:lnTo>
                  <a:lnTo>
                    <a:pt x="149947" y="86682"/>
                  </a:lnTo>
                  <a:lnTo>
                    <a:pt x="144154" y="61417"/>
                  </a:lnTo>
                  <a:lnTo>
                    <a:pt x="137010" y="46909"/>
                  </a:lnTo>
                  <a:lnTo>
                    <a:pt x="118052" y="20771"/>
                  </a:lnTo>
                  <a:lnTo>
                    <a:pt x="115914" y="16546"/>
                  </a:lnTo>
                  <a:lnTo>
                    <a:pt x="114361" y="12652"/>
                  </a:lnTo>
                  <a:lnTo>
                    <a:pt x="108838" y="5279"/>
                  </a:lnTo>
                  <a:lnTo>
                    <a:pt x="116345" y="5191"/>
                  </a:lnTo>
                  <a:lnTo>
                    <a:pt x="119793" y="6799"/>
                  </a:lnTo>
                  <a:lnTo>
                    <a:pt x="123341" y="8924"/>
                  </a:lnTo>
                  <a:lnTo>
                    <a:pt x="145370" y="18134"/>
                  </a:lnTo>
                  <a:lnTo>
                    <a:pt x="172306" y="36029"/>
                  </a:lnTo>
                  <a:lnTo>
                    <a:pt x="185947" y="45097"/>
                  </a:lnTo>
                  <a:lnTo>
                    <a:pt x="188424" y="48725"/>
                  </a:lnTo>
                  <a:lnTo>
                    <a:pt x="189084" y="50539"/>
                  </a:lnTo>
                  <a:lnTo>
                    <a:pt x="198848" y="63919"/>
                  </a:lnTo>
                  <a:lnTo>
                    <a:pt x="200809" y="69197"/>
                  </a:lnTo>
                  <a:lnTo>
                    <a:pt x="201249" y="85533"/>
                  </a:lnTo>
                  <a:lnTo>
                    <a:pt x="199660" y="90888"/>
                  </a:lnTo>
                  <a:lnTo>
                    <a:pt x="195855" y="97700"/>
                  </a:lnTo>
                  <a:lnTo>
                    <a:pt x="195849" y="93024"/>
                  </a:lnTo>
                  <a:lnTo>
                    <a:pt x="200195" y="84331"/>
                  </a:lnTo>
                  <a:lnTo>
                    <a:pt x="204528" y="78090"/>
                  </a:lnTo>
                  <a:lnTo>
                    <a:pt x="211492" y="62552"/>
                  </a:lnTo>
                  <a:lnTo>
                    <a:pt x="222031" y="46976"/>
                  </a:lnTo>
                  <a:lnTo>
                    <a:pt x="229813" y="33491"/>
                  </a:lnTo>
                  <a:lnTo>
                    <a:pt x="248302" y="8360"/>
                  </a:lnTo>
                  <a:lnTo>
                    <a:pt x="261154" y="1060"/>
                  </a:lnTo>
                  <a:lnTo>
                    <a:pt x="268418" y="0"/>
                  </a:lnTo>
                  <a:lnTo>
                    <a:pt x="269628" y="518"/>
                  </a:lnTo>
                  <a:lnTo>
                    <a:pt x="270435" y="1468"/>
                  </a:lnTo>
                  <a:lnTo>
                    <a:pt x="270973" y="2706"/>
                  </a:lnTo>
                  <a:lnTo>
                    <a:pt x="271937" y="3531"/>
                  </a:lnTo>
                  <a:lnTo>
                    <a:pt x="276641" y="4965"/>
                  </a:lnTo>
                  <a:lnTo>
                    <a:pt x="277113" y="6698"/>
                  </a:lnTo>
                  <a:lnTo>
                    <a:pt x="277239" y="8007"/>
                  </a:lnTo>
                  <a:lnTo>
                    <a:pt x="277929" y="8880"/>
                  </a:lnTo>
                  <a:lnTo>
                    <a:pt x="280306" y="9849"/>
                  </a:lnTo>
                  <a:lnTo>
                    <a:pt x="281183" y="10712"/>
                  </a:lnTo>
                  <a:lnTo>
                    <a:pt x="282155" y="13284"/>
                  </a:lnTo>
                  <a:lnTo>
                    <a:pt x="283494" y="25189"/>
                  </a:lnTo>
                  <a:lnTo>
                    <a:pt x="287233" y="32406"/>
                  </a:lnTo>
                  <a:lnTo>
                    <a:pt x="287615" y="34217"/>
                  </a:lnTo>
                  <a:lnTo>
                    <a:pt x="292997" y="42207"/>
                  </a:lnTo>
                  <a:lnTo>
                    <a:pt x="296466" y="45853"/>
                  </a:lnTo>
                  <a:lnTo>
                    <a:pt x="299633" y="47449"/>
                  </a:lnTo>
                  <a:lnTo>
                    <a:pt x="310051" y="48675"/>
                  </a:lnTo>
                  <a:lnTo>
                    <a:pt x="312726" y="48703"/>
                  </a:lnTo>
                  <a:lnTo>
                    <a:pt x="320521" y="45829"/>
                  </a:lnTo>
                  <a:lnTo>
                    <a:pt x="322506" y="44375"/>
                  </a:lnTo>
                  <a:lnTo>
                    <a:pt x="325906" y="40045"/>
                  </a:lnTo>
                  <a:lnTo>
                    <a:pt x="328844" y="38819"/>
                  </a:lnTo>
                  <a:lnTo>
                    <a:pt x="340226" y="37841"/>
                  </a:lnTo>
                  <a:lnTo>
                    <a:pt x="341086" y="38445"/>
                  </a:lnTo>
                  <a:lnTo>
                    <a:pt x="341659" y="39453"/>
                  </a:lnTo>
                  <a:lnTo>
                    <a:pt x="342580" y="45415"/>
                  </a:lnTo>
                  <a:lnTo>
                    <a:pt x="342739" y="50633"/>
                  </a:lnTo>
                  <a:lnTo>
                    <a:pt x="341163" y="54210"/>
                  </a:lnTo>
                  <a:lnTo>
                    <a:pt x="339897" y="56010"/>
                  </a:lnTo>
                  <a:lnTo>
                    <a:pt x="337363" y="70496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SMARTInkShape-287"/>
            <p:cNvSpPr/>
            <p:nvPr>
              <p:custDataLst>
                <p:tags r:id="rId58"/>
              </p:custDataLst>
            </p:nvPr>
          </p:nvSpPr>
          <p:spPr>
            <a:xfrm>
              <a:off x="2389414" y="2174432"/>
              <a:ext cx="136070" cy="435315"/>
            </a:xfrm>
            <a:custGeom>
              <a:avLst/>
              <a:gdLst/>
              <a:ahLst/>
              <a:cxnLst/>
              <a:rect l="0" t="0" r="0" b="0"/>
              <a:pathLst>
                <a:path w="136070" h="435315">
                  <a:moveTo>
                    <a:pt x="0" y="130618"/>
                  </a:moveTo>
                  <a:lnTo>
                    <a:pt x="0" y="130618"/>
                  </a:lnTo>
                  <a:lnTo>
                    <a:pt x="0" y="123042"/>
                  </a:lnTo>
                  <a:lnTo>
                    <a:pt x="1613" y="119591"/>
                  </a:lnTo>
                  <a:lnTo>
                    <a:pt x="10465" y="109558"/>
                  </a:lnTo>
                  <a:lnTo>
                    <a:pt x="34553" y="93875"/>
                  </a:lnTo>
                  <a:lnTo>
                    <a:pt x="45382" y="85797"/>
                  </a:lnTo>
                  <a:lnTo>
                    <a:pt x="67131" y="77048"/>
                  </a:lnTo>
                  <a:lnTo>
                    <a:pt x="90916" y="58564"/>
                  </a:lnTo>
                  <a:lnTo>
                    <a:pt x="105733" y="42152"/>
                  </a:lnTo>
                  <a:lnTo>
                    <a:pt x="115659" y="34522"/>
                  </a:lnTo>
                  <a:lnTo>
                    <a:pt x="132355" y="11864"/>
                  </a:lnTo>
                  <a:lnTo>
                    <a:pt x="136069" y="0"/>
                  </a:lnTo>
                  <a:lnTo>
                    <a:pt x="135467" y="24455"/>
                  </a:lnTo>
                  <a:lnTo>
                    <a:pt x="131385" y="49330"/>
                  </a:lnTo>
                  <a:lnTo>
                    <a:pt x="130173" y="75162"/>
                  </a:lnTo>
                  <a:lnTo>
                    <a:pt x="126933" y="96984"/>
                  </a:lnTo>
                  <a:lnTo>
                    <a:pt x="125099" y="122332"/>
                  </a:lnTo>
                  <a:lnTo>
                    <a:pt x="120994" y="148994"/>
                  </a:lnTo>
                  <a:lnTo>
                    <a:pt x="116552" y="176044"/>
                  </a:lnTo>
                  <a:lnTo>
                    <a:pt x="114363" y="203210"/>
                  </a:lnTo>
                  <a:lnTo>
                    <a:pt x="110153" y="230410"/>
                  </a:lnTo>
                  <a:lnTo>
                    <a:pt x="105680" y="257015"/>
                  </a:lnTo>
                  <a:lnTo>
                    <a:pt x="104086" y="281092"/>
                  </a:lnTo>
                  <a:lnTo>
                    <a:pt x="103613" y="306503"/>
                  </a:lnTo>
                  <a:lnTo>
                    <a:pt x="102869" y="329622"/>
                  </a:lnTo>
                  <a:lnTo>
                    <a:pt x="99692" y="351793"/>
                  </a:lnTo>
                  <a:lnTo>
                    <a:pt x="98481" y="373683"/>
                  </a:lnTo>
                  <a:lnTo>
                    <a:pt x="96460" y="399526"/>
                  </a:lnTo>
                  <a:lnTo>
                    <a:pt x="92874" y="422636"/>
                  </a:lnTo>
                  <a:lnTo>
                    <a:pt x="92549" y="434232"/>
                  </a:lnTo>
                  <a:lnTo>
                    <a:pt x="91938" y="434627"/>
                  </a:lnTo>
                  <a:lnTo>
                    <a:pt x="84955" y="435314"/>
                  </a:lnTo>
                  <a:lnTo>
                    <a:pt x="83851" y="434139"/>
                  </a:lnTo>
                  <a:lnTo>
                    <a:pt x="76200" y="413647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2" name="SMARTInkShape-Group125"/>
          <p:cNvGrpSpPr/>
          <p:nvPr/>
        </p:nvGrpSpPr>
        <p:grpSpPr>
          <a:xfrm>
            <a:off x="5061857" y="274870"/>
            <a:ext cx="679870" cy="424538"/>
            <a:chOff x="5061857" y="274870"/>
            <a:chExt cx="679870" cy="424538"/>
          </a:xfrm>
        </p:grpSpPr>
        <p:sp>
          <p:nvSpPr>
            <p:cNvPr id="137" name="SMARTInkShape-288"/>
            <p:cNvSpPr/>
            <p:nvPr>
              <p:custDataLst>
                <p:tags r:id="rId36"/>
              </p:custDataLst>
            </p:nvPr>
          </p:nvSpPr>
          <p:spPr>
            <a:xfrm>
              <a:off x="5061857" y="274870"/>
              <a:ext cx="201291" cy="282996"/>
            </a:xfrm>
            <a:custGeom>
              <a:avLst/>
              <a:gdLst/>
              <a:ahLst/>
              <a:cxnLst/>
              <a:rect l="0" t="0" r="0" b="0"/>
              <a:pathLst>
                <a:path w="201291" h="282996">
                  <a:moveTo>
                    <a:pt x="0" y="32651"/>
                  </a:moveTo>
                  <a:lnTo>
                    <a:pt x="0" y="32651"/>
                  </a:lnTo>
                  <a:lnTo>
                    <a:pt x="26119" y="32651"/>
                  </a:lnTo>
                  <a:lnTo>
                    <a:pt x="30961" y="33256"/>
                  </a:lnTo>
                  <a:lnTo>
                    <a:pt x="47426" y="37338"/>
                  </a:lnTo>
                  <a:lnTo>
                    <a:pt x="68965" y="38028"/>
                  </a:lnTo>
                  <a:lnTo>
                    <a:pt x="93606" y="33402"/>
                  </a:lnTo>
                  <a:lnTo>
                    <a:pt x="119885" y="26830"/>
                  </a:lnTo>
                  <a:lnTo>
                    <a:pt x="146371" y="18692"/>
                  </a:lnTo>
                  <a:lnTo>
                    <a:pt x="173468" y="12790"/>
                  </a:lnTo>
                  <a:lnTo>
                    <a:pt x="181959" y="10841"/>
                  </a:lnTo>
                  <a:lnTo>
                    <a:pt x="190247" y="6684"/>
                  </a:lnTo>
                  <a:lnTo>
                    <a:pt x="201063" y="5459"/>
                  </a:lnTo>
                  <a:lnTo>
                    <a:pt x="201290" y="2554"/>
                  </a:lnTo>
                  <a:lnTo>
                    <a:pt x="200717" y="1701"/>
                  </a:lnTo>
                  <a:lnTo>
                    <a:pt x="199730" y="1132"/>
                  </a:lnTo>
                  <a:lnTo>
                    <a:pt x="193802" y="219"/>
                  </a:lnTo>
                  <a:lnTo>
                    <a:pt x="180681" y="0"/>
                  </a:lnTo>
                  <a:lnTo>
                    <a:pt x="155865" y="18370"/>
                  </a:lnTo>
                  <a:lnTo>
                    <a:pt x="153940" y="21869"/>
                  </a:lnTo>
                  <a:lnTo>
                    <a:pt x="151998" y="30851"/>
                  </a:lnTo>
                  <a:lnTo>
                    <a:pt x="148132" y="38097"/>
                  </a:lnTo>
                  <a:lnTo>
                    <a:pt x="147741" y="39910"/>
                  </a:lnTo>
                  <a:lnTo>
                    <a:pt x="142065" y="48868"/>
                  </a:lnTo>
                  <a:lnTo>
                    <a:pt x="141536" y="57060"/>
                  </a:lnTo>
                  <a:lnTo>
                    <a:pt x="143137" y="60231"/>
                  </a:lnTo>
                  <a:lnTo>
                    <a:pt x="146203" y="64306"/>
                  </a:lnTo>
                  <a:lnTo>
                    <a:pt x="146808" y="69456"/>
                  </a:lnTo>
                  <a:lnTo>
                    <a:pt x="146891" y="72796"/>
                  </a:lnTo>
                  <a:lnTo>
                    <a:pt x="148540" y="76297"/>
                  </a:lnTo>
                  <a:lnTo>
                    <a:pt x="150685" y="79868"/>
                  </a:lnTo>
                  <a:lnTo>
                    <a:pt x="152061" y="87089"/>
                  </a:lnTo>
                  <a:lnTo>
                    <a:pt x="152960" y="99893"/>
                  </a:lnTo>
                  <a:lnTo>
                    <a:pt x="161433" y="122224"/>
                  </a:lnTo>
                  <a:lnTo>
                    <a:pt x="163237" y="148683"/>
                  </a:lnTo>
                  <a:lnTo>
                    <a:pt x="163876" y="156066"/>
                  </a:lnTo>
                  <a:lnTo>
                    <a:pt x="166169" y="162291"/>
                  </a:lnTo>
                  <a:lnTo>
                    <a:pt x="166418" y="165040"/>
                  </a:lnTo>
                  <a:lnTo>
                    <a:pt x="163443" y="188926"/>
                  </a:lnTo>
                  <a:lnTo>
                    <a:pt x="160130" y="196046"/>
                  </a:lnTo>
                  <a:lnTo>
                    <a:pt x="155835" y="203243"/>
                  </a:lnTo>
                  <a:lnTo>
                    <a:pt x="152208" y="213490"/>
                  </a:lnTo>
                  <a:lnTo>
                    <a:pt x="131538" y="235001"/>
                  </a:lnTo>
                  <a:lnTo>
                    <a:pt x="107703" y="249552"/>
                  </a:lnTo>
                  <a:lnTo>
                    <a:pt x="84186" y="260905"/>
                  </a:lnTo>
                  <a:lnTo>
                    <a:pt x="58504" y="270277"/>
                  </a:lnTo>
                  <a:lnTo>
                    <a:pt x="31440" y="280600"/>
                  </a:lnTo>
                  <a:lnTo>
                    <a:pt x="11839" y="282995"/>
                  </a:lnTo>
                  <a:lnTo>
                    <a:pt x="8279" y="280125"/>
                  </a:lnTo>
                  <a:lnTo>
                    <a:pt x="7937" y="278067"/>
                  </a:lnTo>
                  <a:lnTo>
                    <a:pt x="16329" y="250366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SMARTInkShape-289"/>
            <p:cNvSpPr/>
            <p:nvPr>
              <p:custDataLst>
                <p:tags r:id="rId37"/>
              </p:custDataLst>
            </p:nvPr>
          </p:nvSpPr>
          <p:spPr>
            <a:xfrm>
              <a:off x="5263271" y="334736"/>
              <a:ext cx="76171" cy="277586"/>
            </a:xfrm>
            <a:custGeom>
              <a:avLst/>
              <a:gdLst/>
              <a:ahLst/>
              <a:cxnLst/>
              <a:rect l="0" t="0" r="0" b="0"/>
              <a:pathLst>
                <a:path w="76171" h="277586">
                  <a:moveTo>
                    <a:pt x="65286" y="10885"/>
                  </a:moveTo>
                  <a:lnTo>
                    <a:pt x="65286" y="10885"/>
                  </a:lnTo>
                  <a:lnTo>
                    <a:pt x="68176" y="10885"/>
                  </a:lnTo>
                  <a:lnTo>
                    <a:pt x="69028" y="10281"/>
                  </a:lnTo>
                  <a:lnTo>
                    <a:pt x="69595" y="9273"/>
                  </a:lnTo>
                  <a:lnTo>
                    <a:pt x="69972" y="7996"/>
                  </a:lnTo>
                  <a:lnTo>
                    <a:pt x="76170" y="2"/>
                  </a:lnTo>
                  <a:lnTo>
                    <a:pt x="73282" y="0"/>
                  </a:lnTo>
                  <a:lnTo>
                    <a:pt x="65707" y="2889"/>
                  </a:lnTo>
                  <a:lnTo>
                    <a:pt x="58691" y="7575"/>
                  </a:lnTo>
                  <a:lnTo>
                    <a:pt x="41627" y="29864"/>
                  </a:lnTo>
                  <a:lnTo>
                    <a:pt x="31044" y="54777"/>
                  </a:lnTo>
                  <a:lnTo>
                    <a:pt x="21773" y="78993"/>
                  </a:lnTo>
                  <a:lnTo>
                    <a:pt x="17382" y="102891"/>
                  </a:lnTo>
                  <a:lnTo>
                    <a:pt x="12169" y="125082"/>
                  </a:lnTo>
                  <a:lnTo>
                    <a:pt x="5316" y="146936"/>
                  </a:lnTo>
                  <a:lnTo>
                    <a:pt x="1027" y="168724"/>
                  </a:lnTo>
                  <a:lnTo>
                    <a:pt x="181" y="190499"/>
                  </a:lnTo>
                  <a:lnTo>
                    <a:pt x="0" y="214824"/>
                  </a:lnTo>
                  <a:lnTo>
                    <a:pt x="4283" y="238209"/>
                  </a:lnTo>
                  <a:lnTo>
                    <a:pt x="5517" y="245570"/>
                  </a:lnTo>
                  <a:lnTo>
                    <a:pt x="17469" y="271754"/>
                  </a:lnTo>
                  <a:lnTo>
                    <a:pt x="18894" y="273698"/>
                  </a:lnTo>
                  <a:lnTo>
                    <a:pt x="22089" y="275858"/>
                  </a:lnTo>
                  <a:lnTo>
                    <a:pt x="26131" y="276818"/>
                  </a:lnTo>
                  <a:lnTo>
                    <a:pt x="48957" y="277585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SMARTInkShape-290"/>
            <p:cNvSpPr/>
            <p:nvPr>
              <p:custDataLst>
                <p:tags r:id="rId38"/>
              </p:custDataLst>
            </p:nvPr>
          </p:nvSpPr>
          <p:spPr>
            <a:xfrm>
              <a:off x="5385360" y="345647"/>
              <a:ext cx="160564" cy="260333"/>
            </a:xfrm>
            <a:custGeom>
              <a:avLst/>
              <a:gdLst/>
              <a:ahLst/>
              <a:cxnLst/>
              <a:rect l="0" t="0" r="0" b="0"/>
              <a:pathLst>
                <a:path w="160564" h="260333">
                  <a:moveTo>
                    <a:pt x="79268" y="10860"/>
                  </a:moveTo>
                  <a:lnTo>
                    <a:pt x="79268" y="10860"/>
                  </a:lnTo>
                  <a:lnTo>
                    <a:pt x="79268" y="7971"/>
                  </a:lnTo>
                  <a:lnTo>
                    <a:pt x="77656" y="4939"/>
                  </a:lnTo>
                  <a:lnTo>
                    <a:pt x="74050" y="265"/>
                  </a:lnTo>
                  <a:lnTo>
                    <a:pt x="69159" y="0"/>
                  </a:lnTo>
                  <a:lnTo>
                    <a:pt x="48033" y="15659"/>
                  </a:lnTo>
                  <a:lnTo>
                    <a:pt x="36152" y="32786"/>
                  </a:lnTo>
                  <a:lnTo>
                    <a:pt x="23265" y="56029"/>
                  </a:lnTo>
                  <a:lnTo>
                    <a:pt x="15100" y="72826"/>
                  </a:lnTo>
                  <a:lnTo>
                    <a:pt x="6924" y="97284"/>
                  </a:lnTo>
                  <a:lnTo>
                    <a:pt x="3830" y="123932"/>
                  </a:lnTo>
                  <a:lnTo>
                    <a:pt x="2689" y="145291"/>
                  </a:lnTo>
                  <a:lnTo>
                    <a:pt x="0" y="166940"/>
                  </a:lnTo>
                  <a:lnTo>
                    <a:pt x="1891" y="188071"/>
                  </a:lnTo>
                  <a:lnTo>
                    <a:pt x="4449" y="211771"/>
                  </a:lnTo>
                  <a:lnTo>
                    <a:pt x="12321" y="238793"/>
                  </a:lnTo>
                  <a:lnTo>
                    <a:pt x="15849" y="247429"/>
                  </a:lnTo>
                  <a:lnTo>
                    <a:pt x="21046" y="253686"/>
                  </a:lnTo>
                  <a:lnTo>
                    <a:pt x="27387" y="257878"/>
                  </a:lnTo>
                  <a:lnTo>
                    <a:pt x="37757" y="260238"/>
                  </a:lnTo>
                  <a:lnTo>
                    <a:pt x="49700" y="260332"/>
                  </a:lnTo>
                  <a:lnTo>
                    <a:pt x="75950" y="253617"/>
                  </a:lnTo>
                  <a:lnTo>
                    <a:pt x="96016" y="241697"/>
                  </a:lnTo>
                  <a:lnTo>
                    <a:pt x="119977" y="217266"/>
                  </a:lnTo>
                  <a:lnTo>
                    <a:pt x="135310" y="192093"/>
                  </a:lnTo>
                  <a:lnTo>
                    <a:pt x="148373" y="169023"/>
                  </a:lnTo>
                  <a:lnTo>
                    <a:pt x="156956" y="144105"/>
                  </a:lnTo>
                  <a:lnTo>
                    <a:pt x="159740" y="123046"/>
                  </a:lnTo>
                  <a:lnTo>
                    <a:pt x="160563" y="101486"/>
                  </a:lnTo>
                  <a:lnTo>
                    <a:pt x="157919" y="79777"/>
                  </a:lnTo>
                  <a:lnTo>
                    <a:pt x="151003" y="55719"/>
                  </a:lnTo>
                  <a:lnTo>
                    <a:pt x="138052" y="31969"/>
                  </a:lnTo>
                  <a:lnTo>
                    <a:pt x="130795" y="24677"/>
                  </a:lnTo>
                  <a:lnTo>
                    <a:pt x="110446" y="13665"/>
                  </a:lnTo>
                  <a:lnTo>
                    <a:pt x="89123" y="11229"/>
                  </a:lnTo>
                  <a:lnTo>
                    <a:pt x="80423" y="14250"/>
                  </a:lnTo>
                  <a:lnTo>
                    <a:pt x="58142" y="29449"/>
                  </a:lnTo>
                  <a:lnTo>
                    <a:pt x="39013" y="54554"/>
                  </a:lnTo>
                  <a:lnTo>
                    <a:pt x="29577" y="67215"/>
                  </a:lnTo>
                  <a:lnTo>
                    <a:pt x="22120" y="94374"/>
                  </a:lnTo>
                  <a:lnTo>
                    <a:pt x="24369" y="108781"/>
                  </a:lnTo>
                  <a:lnTo>
                    <a:pt x="31497" y="135937"/>
                  </a:lnTo>
                  <a:lnTo>
                    <a:pt x="43054" y="161439"/>
                  </a:lnTo>
                  <a:lnTo>
                    <a:pt x="48447" y="169440"/>
                  </a:lnTo>
                  <a:lnTo>
                    <a:pt x="60032" y="177562"/>
                  </a:lnTo>
                  <a:lnTo>
                    <a:pt x="78833" y="190462"/>
                  </a:lnTo>
                  <a:lnTo>
                    <a:pt x="80793" y="192280"/>
                  </a:lnTo>
                  <a:lnTo>
                    <a:pt x="86195" y="194301"/>
                  </a:lnTo>
                  <a:lnTo>
                    <a:pt x="111487" y="195875"/>
                  </a:lnTo>
                  <a:lnTo>
                    <a:pt x="129286" y="195915"/>
                  </a:lnTo>
                  <a:lnTo>
                    <a:pt x="133349" y="194303"/>
                  </a:lnTo>
                  <a:lnTo>
                    <a:pt x="139140" y="190474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SMARTInkShape-291"/>
            <p:cNvSpPr/>
            <p:nvPr>
              <p:custDataLst>
                <p:tags r:id="rId39"/>
              </p:custDataLst>
            </p:nvPr>
          </p:nvSpPr>
          <p:spPr>
            <a:xfrm>
              <a:off x="5600700" y="498021"/>
              <a:ext cx="13776" cy="81644"/>
            </a:xfrm>
            <a:custGeom>
              <a:avLst/>
              <a:gdLst/>
              <a:ahLst/>
              <a:cxnLst/>
              <a:rect l="0" t="0" r="0" b="0"/>
              <a:pathLst>
                <a:path w="13776" h="81644">
                  <a:moveTo>
                    <a:pt x="5443" y="0"/>
                  </a:moveTo>
                  <a:lnTo>
                    <a:pt x="5443" y="0"/>
                  </a:lnTo>
                  <a:lnTo>
                    <a:pt x="10819" y="0"/>
                  </a:lnTo>
                  <a:lnTo>
                    <a:pt x="11490" y="20581"/>
                  </a:lnTo>
                  <a:lnTo>
                    <a:pt x="13775" y="26484"/>
                  </a:lnTo>
                  <a:lnTo>
                    <a:pt x="13581" y="33139"/>
                  </a:lnTo>
                  <a:lnTo>
                    <a:pt x="11123" y="50163"/>
                  </a:lnTo>
                  <a:lnTo>
                    <a:pt x="10386" y="56162"/>
                  </a:lnTo>
                  <a:lnTo>
                    <a:pt x="6572" y="62939"/>
                  </a:lnTo>
                  <a:lnTo>
                    <a:pt x="2216" y="68777"/>
                  </a:lnTo>
                  <a:lnTo>
                    <a:pt x="292" y="75103"/>
                  </a:lnTo>
                  <a:lnTo>
                    <a:pt x="0" y="81643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SMARTInkShape-292"/>
            <p:cNvSpPr/>
            <p:nvPr>
              <p:custDataLst>
                <p:tags r:id="rId40"/>
              </p:custDataLst>
            </p:nvPr>
          </p:nvSpPr>
          <p:spPr>
            <a:xfrm>
              <a:off x="5660572" y="312964"/>
              <a:ext cx="81155" cy="386444"/>
            </a:xfrm>
            <a:custGeom>
              <a:avLst/>
              <a:gdLst/>
              <a:ahLst/>
              <a:cxnLst/>
              <a:rect l="0" t="0" r="0" b="0"/>
              <a:pathLst>
                <a:path w="81155" h="386444">
                  <a:moveTo>
                    <a:pt x="0" y="0"/>
                  </a:moveTo>
                  <a:lnTo>
                    <a:pt x="0" y="0"/>
                  </a:lnTo>
                  <a:lnTo>
                    <a:pt x="12262" y="7576"/>
                  </a:lnTo>
                  <a:lnTo>
                    <a:pt x="38224" y="34424"/>
                  </a:lnTo>
                  <a:lnTo>
                    <a:pt x="52518" y="60104"/>
                  </a:lnTo>
                  <a:lnTo>
                    <a:pt x="64040" y="83302"/>
                  </a:lnTo>
                  <a:lnTo>
                    <a:pt x="70379" y="103906"/>
                  </a:lnTo>
                  <a:lnTo>
                    <a:pt x="76088" y="126944"/>
                  </a:lnTo>
                  <a:lnTo>
                    <a:pt x="79995" y="152921"/>
                  </a:lnTo>
                  <a:lnTo>
                    <a:pt x="81154" y="178156"/>
                  </a:lnTo>
                  <a:lnTo>
                    <a:pt x="79885" y="204179"/>
                  </a:lnTo>
                  <a:lnTo>
                    <a:pt x="77837" y="223794"/>
                  </a:lnTo>
                  <a:lnTo>
                    <a:pt x="76927" y="242591"/>
                  </a:lnTo>
                  <a:lnTo>
                    <a:pt x="73298" y="261025"/>
                  </a:lnTo>
                  <a:lnTo>
                    <a:pt x="67654" y="279297"/>
                  </a:lnTo>
                  <a:lnTo>
                    <a:pt x="61112" y="297497"/>
                  </a:lnTo>
                  <a:lnTo>
                    <a:pt x="54173" y="315666"/>
                  </a:lnTo>
                  <a:lnTo>
                    <a:pt x="41854" y="341282"/>
                  </a:lnTo>
                  <a:lnTo>
                    <a:pt x="26713" y="364192"/>
                  </a:lnTo>
                  <a:lnTo>
                    <a:pt x="10885" y="386443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3" name="SMARTInkShape-293"/>
          <p:cNvSpPr/>
          <p:nvPr>
            <p:custDataLst>
              <p:tags r:id="rId6"/>
            </p:custDataLst>
          </p:nvPr>
        </p:nvSpPr>
        <p:spPr>
          <a:xfrm>
            <a:off x="6139543" y="389164"/>
            <a:ext cx="2149930" cy="1834244"/>
          </a:xfrm>
          <a:custGeom>
            <a:avLst/>
            <a:gdLst/>
            <a:ahLst/>
            <a:cxnLst/>
            <a:rect l="0" t="0" r="0" b="0"/>
            <a:pathLst>
              <a:path w="2149930" h="1834244">
                <a:moveTo>
                  <a:pt x="0" y="54429"/>
                </a:moveTo>
                <a:lnTo>
                  <a:pt x="0" y="54429"/>
                </a:lnTo>
                <a:lnTo>
                  <a:pt x="3136" y="54429"/>
                </a:lnTo>
                <a:lnTo>
                  <a:pt x="158" y="54429"/>
                </a:lnTo>
                <a:lnTo>
                  <a:pt x="2936" y="54429"/>
                </a:lnTo>
                <a:lnTo>
                  <a:pt x="3772" y="55034"/>
                </a:lnTo>
                <a:lnTo>
                  <a:pt x="5223" y="59115"/>
                </a:lnTo>
                <a:lnTo>
                  <a:pt x="5442" y="73401"/>
                </a:lnTo>
                <a:lnTo>
                  <a:pt x="4839" y="74334"/>
                </a:lnTo>
                <a:lnTo>
                  <a:pt x="3830" y="74956"/>
                </a:lnTo>
                <a:lnTo>
                  <a:pt x="2553" y="75371"/>
                </a:lnTo>
                <a:lnTo>
                  <a:pt x="1702" y="76252"/>
                </a:lnTo>
                <a:lnTo>
                  <a:pt x="756" y="78844"/>
                </a:lnTo>
                <a:lnTo>
                  <a:pt x="2" y="105073"/>
                </a:lnTo>
                <a:lnTo>
                  <a:pt x="0" y="130527"/>
                </a:lnTo>
                <a:lnTo>
                  <a:pt x="0" y="157506"/>
                </a:lnTo>
                <a:lnTo>
                  <a:pt x="0" y="159433"/>
                </a:lnTo>
                <a:lnTo>
                  <a:pt x="1613" y="163186"/>
                </a:lnTo>
                <a:lnTo>
                  <a:pt x="2890" y="165034"/>
                </a:lnTo>
                <a:lnTo>
                  <a:pt x="4687" y="173413"/>
                </a:lnTo>
                <a:lnTo>
                  <a:pt x="5423" y="199823"/>
                </a:lnTo>
                <a:lnTo>
                  <a:pt x="5442" y="225630"/>
                </a:lnTo>
                <a:lnTo>
                  <a:pt x="6048" y="243060"/>
                </a:lnTo>
                <a:lnTo>
                  <a:pt x="10129" y="259675"/>
                </a:lnTo>
                <a:lnTo>
                  <a:pt x="11341" y="270263"/>
                </a:lnTo>
                <a:lnTo>
                  <a:pt x="15552" y="283998"/>
                </a:lnTo>
                <a:lnTo>
                  <a:pt x="16780" y="295674"/>
                </a:lnTo>
                <a:lnTo>
                  <a:pt x="20606" y="306044"/>
                </a:lnTo>
                <a:lnTo>
                  <a:pt x="23282" y="322373"/>
                </a:lnTo>
                <a:lnTo>
                  <a:pt x="26438" y="332999"/>
                </a:lnTo>
                <a:lnTo>
                  <a:pt x="27774" y="350221"/>
                </a:lnTo>
                <a:lnTo>
                  <a:pt x="31513" y="360496"/>
                </a:lnTo>
                <a:lnTo>
                  <a:pt x="32628" y="387611"/>
                </a:lnTo>
                <a:lnTo>
                  <a:pt x="33249" y="394219"/>
                </a:lnTo>
                <a:lnTo>
                  <a:pt x="38199" y="411172"/>
                </a:lnTo>
                <a:lnTo>
                  <a:pt x="41691" y="417692"/>
                </a:lnTo>
                <a:lnTo>
                  <a:pt x="44099" y="442643"/>
                </a:lnTo>
                <a:lnTo>
                  <a:pt x="55604" y="469330"/>
                </a:lnTo>
                <a:lnTo>
                  <a:pt x="57975" y="475896"/>
                </a:lnTo>
                <a:lnTo>
                  <a:pt x="61373" y="500776"/>
                </a:lnTo>
                <a:lnTo>
                  <a:pt x="65759" y="510026"/>
                </a:lnTo>
                <a:lnTo>
                  <a:pt x="67425" y="512374"/>
                </a:lnTo>
                <a:lnTo>
                  <a:pt x="69276" y="518209"/>
                </a:lnTo>
                <a:lnTo>
                  <a:pt x="71167" y="534760"/>
                </a:lnTo>
                <a:lnTo>
                  <a:pt x="75027" y="545450"/>
                </a:lnTo>
                <a:lnTo>
                  <a:pt x="77465" y="555517"/>
                </a:lnTo>
                <a:lnTo>
                  <a:pt x="85825" y="579275"/>
                </a:lnTo>
                <a:lnTo>
                  <a:pt x="91026" y="591761"/>
                </a:lnTo>
                <a:lnTo>
                  <a:pt x="96815" y="617011"/>
                </a:lnTo>
                <a:lnTo>
                  <a:pt x="106011" y="641206"/>
                </a:lnTo>
                <a:lnTo>
                  <a:pt x="115465" y="665194"/>
                </a:lnTo>
                <a:lnTo>
                  <a:pt x="117841" y="671804"/>
                </a:lnTo>
                <a:lnTo>
                  <a:pt x="121244" y="695104"/>
                </a:lnTo>
                <a:lnTo>
                  <a:pt x="128407" y="709894"/>
                </a:lnTo>
                <a:lnTo>
                  <a:pt x="134807" y="734816"/>
                </a:lnTo>
                <a:lnTo>
                  <a:pt x="137310" y="745680"/>
                </a:lnTo>
                <a:lnTo>
                  <a:pt x="146893" y="770960"/>
                </a:lnTo>
                <a:lnTo>
                  <a:pt x="156332" y="794757"/>
                </a:lnTo>
                <a:lnTo>
                  <a:pt x="159008" y="805573"/>
                </a:lnTo>
                <a:lnTo>
                  <a:pt x="163631" y="814825"/>
                </a:lnTo>
                <a:lnTo>
                  <a:pt x="177209" y="836424"/>
                </a:lnTo>
                <a:lnTo>
                  <a:pt x="185394" y="860080"/>
                </a:lnTo>
                <a:lnTo>
                  <a:pt x="195844" y="885264"/>
                </a:lnTo>
                <a:lnTo>
                  <a:pt x="205315" y="909057"/>
                </a:lnTo>
                <a:lnTo>
                  <a:pt x="207994" y="919873"/>
                </a:lnTo>
                <a:lnTo>
                  <a:pt x="212617" y="929125"/>
                </a:lnTo>
                <a:lnTo>
                  <a:pt x="226799" y="953860"/>
                </a:lnTo>
                <a:lnTo>
                  <a:pt x="241300" y="978130"/>
                </a:lnTo>
                <a:lnTo>
                  <a:pt x="253395" y="997771"/>
                </a:lnTo>
                <a:lnTo>
                  <a:pt x="255702" y="1004551"/>
                </a:lnTo>
                <a:lnTo>
                  <a:pt x="268581" y="1027182"/>
                </a:lnTo>
                <a:lnTo>
                  <a:pt x="273286" y="1043455"/>
                </a:lnTo>
                <a:lnTo>
                  <a:pt x="288501" y="1068036"/>
                </a:lnTo>
                <a:lnTo>
                  <a:pt x="303188" y="1092770"/>
                </a:lnTo>
                <a:lnTo>
                  <a:pt x="304688" y="1097090"/>
                </a:lnTo>
                <a:lnTo>
                  <a:pt x="313416" y="1112221"/>
                </a:lnTo>
                <a:lnTo>
                  <a:pt x="319832" y="1128444"/>
                </a:lnTo>
                <a:lnTo>
                  <a:pt x="329640" y="1144764"/>
                </a:lnTo>
                <a:lnTo>
                  <a:pt x="331915" y="1151519"/>
                </a:lnTo>
                <a:lnTo>
                  <a:pt x="340632" y="1166649"/>
                </a:lnTo>
                <a:lnTo>
                  <a:pt x="342832" y="1173324"/>
                </a:lnTo>
                <a:lnTo>
                  <a:pt x="361063" y="1199013"/>
                </a:lnTo>
                <a:lnTo>
                  <a:pt x="379388" y="1224541"/>
                </a:lnTo>
                <a:lnTo>
                  <a:pt x="380888" y="1228226"/>
                </a:lnTo>
                <a:lnTo>
                  <a:pt x="397358" y="1253133"/>
                </a:lnTo>
                <a:lnTo>
                  <a:pt x="401167" y="1261508"/>
                </a:lnTo>
                <a:lnTo>
                  <a:pt x="401702" y="1263734"/>
                </a:lnTo>
                <a:lnTo>
                  <a:pt x="405521" y="1267820"/>
                </a:lnTo>
                <a:lnTo>
                  <a:pt x="414939" y="1275371"/>
                </a:lnTo>
                <a:lnTo>
                  <a:pt x="417251" y="1279040"/>
                </a:lnTo>
                <a:lnTo>
                  <a:pt x="418883" y="1282686"/>
                </a:lnTo>
                <a:lnTo>
                  <a:pt x="438465" y="1309410"/>
                </a:lnTo>
                <a:lnTo>
                  <a:pt x="442009" y="1317072"/>
                </a:lnTo>
                <a:lnTo>
                  <a:pt x="445610" y="1320756"/>
                </a:lnTo>
                <a:lnTo>
                  <a:pt x="453228" y="1326230"/>
                </a:lnTo>
                <a:lnTo>
                  <a:pt x="473549" y="1351441"/>
                </a:lnTo>
                <a:lnTo>
                  <a:pt x="484416" y="1365821"/>
                </a:lnTo>
                <a:lnTo>
                  <a:pt x="502557" y="1384294"/>
                </a:lnTo>
                <a:lnTo>
                  <a:pt x="506185" y="1386313"/>
                </a:lnTo>
                <a:lnTo>
                  <a:pt x="509814" y="1387816"/>
                </a:lnTo>
                <a:lnTo>
                  <a:pt x="524329" y="1400695"/>
                </a:lnTo>
                <a:lnTo>
                  <a:pt x="526345" y="1404287"/>
                </a:lnTo>
                <a:lnTo>
                  <a:pt x="527845" y="1407899"/>
                </a:lnTo>
                <a:lnTo>
                  <a:pt x="552756" y="1435100"/>
                </a:lnTo>
                <a:lnTo>
                  <a:pt x="554098" y="1438729"/>
                </a:lnTo>
                <a:lnTo>
                  <a:pt x="555061" y="1439938"/>
                </a:lnTo>
                <a:lnTo>
                  <a:pt x="562653" y="1444928"/>
                </a:lnTo>
                <a:lnTo>
                  <a:pt x="564544" y="1448136"/>
                </a:lnTo>
                <a:lnTo>
                  <a:pt x="565990" y="1451578"/>
                </a:lnTo>
                <a:lnTo>
                  <a:pt x="591462" y="1478644"/>
                </a:lnTo>
                <a:lnTo>
                  <a:pt x="596901" y="1483481"/>
                </a:lnTo>
                <a:lnTo>
                  <a:pt x="604157" y="1487035"/>
                </a:lnTo>
                <a:lnTo>
                  <a:pt x="611414" y="1493382"/>
                </a:lnTo>
                <a:lnTo>
                  <a:pt x="613429" y="1496886"/>
                </a:lnTo>
                <a:lnTo>
                  <a:pt x="614725" y="1501173"/>
                </a:lnTo>
                <a:lnTo>
                  <a:pt x="617838" y="1504805"/>
                </a:lnTo>
                <a:lnTo>
                  <a:pt x="627444" y="1511451"/>
                </a:lnTo>
                <a:lnTo>
                  <a:pt x="639949" y="1527633"/>
                </a:lnTo>
                <a:lnTo>
                  <a:pt x="643414" y="1534887"/>
                </a:lnTo>
                <a:lnTo>
                  <a:pt x="649743" y="1542143"/>
                </a:lnTo>
                <a:lnTo>
                  <a:pt x="653244" y="1544159"/>
                </a:lnTo>
                <a:lnTo>
                  <a:pt x="656817" y="1545660"/>
                </a:lnTo>
                <a:lnTo>
                  <a:pt x="660420" y="1548343"/>
                </a:lnTo>
                <a:lnTo>
                  <a:pt x="662425" y="1551551"/>
                </a:lnTo>
                <a:lnTo>
                  <a:pt x="663920" y="1554993"/>
                </a:lnTo>
                <a:lnTo>
                  <a:pt x="684196" y="1578429"/>
                </a:lnTo>
                <a:lnTo>
                  <a:pt x="685692" y="1582058"/>
                </a:lnTo>
                <a:lnTo>
                  <a:pt x="709612" y="1607682"/>
                </a:lnTo>
                <a:lnTo>
                  <a:pt x="713115" y="1609573"/>
                </a:lnTo>
                <a:lnTo>
                  <a:pt x="714896" y="1610077"/>
                </a:lnTo>
                <a:lnTo>
                  <a:pt x="716083" y="1611018"/>
                </a:lnTo>
                <a:lnTo>
                  <a:pt x="737963" y="1636637"/>
                </a:lnTo>
                <a:lnTo>
                  <a:pt x="741394" y="1643773"/>
                </a:lnTo>
                <a:lnTo>
                  <a:pt x="759149" y="1662662"/>
                </a:lnTo>
                <a:lnTo>
                  <a:pt x="762346" y="1664247"/>
                </a:lnTo>
                <a:lnTo>
                  <a:pt x="764044" y="1664670"/>
                </a:lnTo>
                <a:lnTo>
                  <a:pt x="765177" y="1665556"/>
                </a:lnTo>
                <a:lnTo>
                  <a:pt x="770034" y="1673016"/>
                </a:lnTo>
                <a:lnTo>
                  <a:pt x="773231" y="1674896"/>
                </a:lnTo>
                <a:lnTo>
                  <a:pt x="774930" y="1675398"/>
                </a:lnTo>
                <a:lnTo>
                  <a:pt x="776063" y="1676336"/>
                </a:lnTo>
                <a:lnTo>
                  <a:pt x="788208" y="1691674"/>
                </a:lnTo>
                <a:lnTo>
                  <a:pt x="791805" y="1695306"/>
                </a:lnTo>
                <a:lnTo>
                  <a:pt x="795003" y="1696898"/>
                </a:lnTo>
                <a:lnTo>
                  <a:pt x="796702" y="1697323"/>
                </a:lnTo>
                <a:lnTo>
                  <a:pt x="797834" y="1698210"/>
                </a:lnTo>
                <a:lnTo>
                  <a:pt x="804276" y="1709166"/>
                </a:lnTo>
                <a:lnTo>
                  <a:pt x="804697" y="1710944"/>
                </a:lnTo>
                <a:lnTo>
                  <a:pt x="805584" y="1712129"/>
                </a:lnTo>
                <a:lnTo>
                  <a:pt x="806780" y="1712920"/>
                </a:lnTo>
                <a:lnTo>
                  <a:pt x="809721" y="1714403"/>
                </a:lnTo>
                <a:lnTo>
                  <a:pt x="814777" y="1718033"/>
                </a:lnTo>
                <a:lnTo>
                  <a:pt x="820105" y="1719982"/>
                </a:lnTo>
                <a:lnTo>
                  <a:pt x="823708" y="1722581"/>
                </a:lnTo>
                <a:lnTo>
                  <a:pt x="825712" y="1725752"/>
                </a:lnTo>
                <a:lnTo>
                  <a:pt x="826246" y="1727444"/>
                </a:lnTo>
                <a:lnTo>
                  <a:pt x="827207" y="1728572"/>
                </a:lnTo>
                <a:lnTo>
                  <a:pt x="834796" y="1733421"/>
                </a:lnTo>
                <a:lnTo>
                  <a:pt x="836688" y="1736617"/>
                </a:lnTo>
                <a:lnTo>
                  <a:pt x="837192" y="1738316"/>
                </a:lnTo>
                <a:lnTo>
                  <a:pt x="838132" y="1739449"/>
                </a:lnTo>
                <a:lnTo>
                  <a:pt x="840791" y="1740708"/>
                </a:lnTo>
                <a:lnTo>
                  <a:pt x="841741" y="1741648"/>
                </a:lnTo>
                <a:lnTo>
                  <a:pt x="846282" y="1749202"/>
                </a:lnTo>
                <a:lnTo>
                  <a:pt x="853525" y="1756988"/>
                </a:lnTo>
                <a:lnTo>
                  <a:pt x="863812" y="1762637"/>
                </a:lnTo>
                <a:lnTo>
                  <a:pt x="869443" y="1763923"/>
                </a:lnTo>
                <a:lnTo>
                  <a:pt x="875278" y="1768150"/>
                </a:lnTo>
                <a:lnTo>
                  <a:pt x="880443" y="1769380"/>
                </a:lnTo>
                <a:lnTo>
                  <a:pt x="892973" y="1778577"/>
                </a:lnTo>
                <a:lnTo>
                  <a:pt x="897064" y="1779570"/>
                </a:lnTo>
                <a:lnTo>
                  <a:pt x="900662" y="1782632"/>
                </a:lnTo>
                <a:lnTo>
                  <a:pt x="902247" y="1785703"/>
                </a:lnTo>
                <a:lnTo>
                  <a:pt x="902669" y="1787369"/>
                </a:lnTo>
                <a:lnTo>
                  <a:pt x="903556" y="1788479"/>
                </a:lnTo>
                <a:lnTo>
                  <a:pt x="906153" y="1789713"/>
                </a:lnTo>
                <a:lnTo>
                  <a:pt x="913397" y="1790614"/>
                </a:lnTo>
                <a:lnTo>
                  <a:pt x="918547" y="1794424"/>
                </a:lnTo>
                <a:lnTo>
                  <a:pt x="924279" y="1795917"/>
                </a:lnTo>
                <a:lnTo>
                  <a:pt x="924614" y="1796597"/>
                </a:lnTo>
                <a:lnTo>
                  <a:pt x="924987" y="1798966"/>
                </a:lnTo>
                <a:lnTo>
                  <a:pt x="925692" y="1799839"/>
                </a:lnTo>
                <a:lnTo>
                  <a:pt x="928087" y="1800810"/>
                </a:lnTo>
                <a:lnTo>
                  <a:pt x="938072" y="1801518"/>
                </a:lnTo>
                <a:lnTo>
                  <a:pt x="939253" y="1802145"/>
                </a:lnTo>
                <a:lnTo>
                  <a:pt x="940040" y="1803168"/>
                </a:lnTo>
                <a:lnTo>
                  <a:pt x="941303" y="1806266"/>
                </a:lnTo>
                <a:lnTo>
                  <a:pt x="943088" y="1806690"/>
                </a:lnTo>
                <a:lnTo>
                  <a:pt x="949714" y="1807009"/>
                </a:lnTo>
                <a:lnTo>
                  <a:pt x="950643" y="1807620"/>
                </a:lnTo>
                <a:lnTo>
                  <a:pt x="951262" y="1808633"/>
                </a:lnTo>
                <a:lnTo>
                  <a:pt x="952255" y="1811713"/>
                </a:lnTo>
                <a:lnTo>
                  <a:pt x="954004" y="1812135"/>
                </a:lnTo>
                <a:lnTo>
                  <a:pt x="962561" y="1812466"/>
                </a:lnTo>
                <a:lnTo>
                  <a:pt x="962836" y="1813073"/>
                </a:lnTo>
                <a:lnTo>
                  <a:pt x="963141" y="1815359"/>
                </a:lnTo>
                <a:lnTo>
                  <a:pt x="963827" y="1816211"/>
                </a:lnTo>
                <a:lnTo>
                  <a:pt x="968050" y="1817690"/>
                </a:lnTo>
                <a:lnTo>
                  <a:pt x="973447" y="1817895"/>
                </a:lnTo>
                <a:lnTo>
                  <a:pt x="978885" y="1822599"/>
                </a:lnTo>
                <a:lnTo>
                  <a:pt x="982359" y="1823133"/>
                </a:lnTo>
                <a:lnTo>
                  <a:pt x="993192" y="1823352"/>
                </a:lnTo>
                <a:lnTo>
                  <a:pt x="994142" y="1823958"/>
                </a:lnTo>
                <a:lnTo>
                  <a:pt x="994777" y="1824968"/>
                </a:lnTo>
                <a:lnTo>
                  <a:pt x="995198" y="1826245"/>
                </a:lnTo>
                <a:lnTo>
                  <a:pt x="996084" y="1827097"/>
                </a:lnTo>
                <a:lnTo>
                  <a:pt x="998682" y="1828043"/>
                </a:lnTo>
                <a:lnTo>
                  <a:pt x="1025138" y="1828800"/>
                </a:lnTo>
                <a:lnTo>
                  <a:pt x="1047073" y="1828800"/>
                </a:lnTo>
                <a:lnTo>
                  <a:pt x="1048206" y="1829405"/>
                </a:lnTo>
                <a:lnTo>
                  <a:pt x="1048961" y="1830413"/>
                </a:lnTo>
                <a:lnTo>
                  <a:pt x="1049464" y="1831690"/>
                </a:lnTo>
                <a:lnTo>
                  <a:pt x="1050405" y="1832541"/>
                </a:lnTo>
                <a:lnTo>
                  <a:pt x="1053062" y="1833487"/>
                </a:lnTo>
                <a:lnTo>
                  <a:pt x="1079344" y="1834241"/>
                </a:lnTo>
                <a:lnTo>
                  <a:pt x="1084897" y="1834243"/>
                </a:lnTo>
                <a:lnTo>
                  <a:pt x="1086121" y="1833638"/>
                </a:lnTo>
                <a:lnTo>
                  <a:pt x="1086938" y="1832630"/>
                </a:lnTo>
                <a:lnTo>
                  <a:pt x="1087483" y="1831354"/>
                </a:lnTo>
                <a:lnTo>
                  <a:pt x="1089055" y="1830502"/>
                </a:lnTo>
                <a:lnTo>
                  <a:pt x="1100355" y="1828900"/>
                </a:lnTo>
                <a:lnTo>
                  <a:pt x="1106891" y="1828820"/>
                </a:lnTo>
                <a:lnTo>
                  <a:pt x="1110421" y="1830422"/>
                </a:lnTo>
                <a:lnTo>
                  <a:pt x="1114726" y="1833488"/>
                </a:lnTo>
                <a:lnTo>
                  <a:pt x="1141154" y="1828236"/>
                </a:lnTo>
                <a:lnTo>
                  <a:pt x="1148437" y="1824500"/>
                </a:lnTo>
                <a:lnTo>
                  <a:pt x="1173948" y="1823361"/>
                </a:lnTo>
                <a:lnTo>
                  <a:pt x="1193802" y="1823358"/>
                </a:lnTo>
                <a:lnTo>
                  <a:pt x="1197429" y="1824970"/>
                </a:lnTo>
                <a:lnTo>
                  <a:pt x="1201796" y="1828044"/>
                </a:lnTo>
                <a:lnTo>
                  <a:pt x="1228662" y="1828799"/>
                </a:lnTo>
                <a:lnTo>
                  <a:pt x="1248233" y="1828800"/>
                </a:lnTo>
                <a:lnTo>
                  <a:pt x="1249441" y="1828196"/>
                </a:lnTo>
                <a:lnTo>
                  <a:pt x="1250246" y="1827188"/>
                </a:lnTo>
                <a:lnTo>
                  <a:pt x="1250783" y="1825911"/>
                </a:lnTo>
                <a:lnTo>
                  <a:pt x="1251746" y="1825664"/>
                </a:lnTo>
                <a:lnTo>
                  <a:pt x="1254428" y="1827003"/>
                </a:lnTo>
                <a:lnTo>
                  <a:pt x="1255990" y="1826998"/>
                </a:lnTo>
                <a:lnTo>
                  <a:pt x="1262675" y="1823757"/>
                </a:lnTo>
                <a:lnTo>
                  <a:pt x="1265334" y="1823535"/>
                </a:lnTo>
                <a:lnTo>
                  <a:pt x="1268530" y="1821824"/>
                </a:lnTo>
                <a:lnTo>
                  <a:pt x="1271967" y="1819652"/>
                </a:lnTo>
                <a:lnTo>
                  <a:pt x="1277907" y="1818429"/>
                </a:lnTo>
                <a:lnTo>
                  <a:pt x="1286453" y="1817462"/>
                </a:lnTo>
                <a:lnTo>
                  <a:pt x="1300744" y="1811204"/>
                </a:lnTo>
                <a:lnTo>
                  <a:pt x="1304427" y="1808885"/>
                </a:lnTo>
                <a:lnTo>
                  <a:pt x="1308081" y="1807854"/>
                </a:lnTo>
                <a:lnTo>
                  <a:pt x="1309297" y="1806974"/>
                </a:lnTo>
                <a:lnTo>
                  <a:pt x="1310108" y="1805783"/>
                </a:lnTo>
                <a:lnTo>
                  <a:pt x="1310647" y="1804384"/>
                </a:lnTo>
                <a:lnTo>
                  <a:pt x="1312218" y="1803451"/>
                </a:lnTo>
                <a:lnTo>
                  <a:pt x="1321006" y="1801832"/>
                </a:lnTo>
                <a:lnTo>
                  <a:pt x="1328324" y="1797310"/>
                </a:lnTo>
                <a:lnTo>
                  <a:pt x="1330049" y="1796921"/>
                </a:lnTo>
                <a:lnTo>
                  <a:pt x="1338966" y="1791938"/>
                </a:lnTo>
                <a:lnTo>
                  <a:pt x="1348017" y="1790258"/>
                </a:lnTo>
                <a:lnTo>
                  <a:pt x="1360714" y="1781295"/>
                </a:lnTo>
                <a:lnTo>
                  <a:pt x="1364342" y="1779868"/>
                </a:lnTo>
                <a:lnTo>
                  <a:pt x="1369786" y="1776269"/>
                </a:lnTo>
                <a:lnTo>
                  <a:pt x="1384412" y="1770193"/>
                </a:lnTo>
                <a:lnTo>
                  <a:pt x="1391052" y="1765742"/>
                </a:lnTo>
                <a:lnTo>
                  <a:pt x="1398715" y="1762319"/>
                </a:lnTo>
                <a:lnTo>
                  <a:pt x="1402398" y="1759944"/>
                </a:lnTo>
                <a:lnTo>
                  <a:pt x="1406051" y="1758888"/>
                </a:lnTo>
                <a:lnTo>
                  <a:pt x="1407268" y="1758001"/>
                </a:lnTo>
                <a:lnTo>
                  <a:pt x="1408078" y="1756806"/>
                </a:lnTo>
                <a:lnTo>
                  <a:pt x="1408619" y="1755404"/>
                </a:lnTo>
                <a:lnTo>
                  <a:pt x="1410189" y="1754469"/>
                </a:lnTo>
                <a:lnTo>
                  <a:pt x="1417572" y="1752549"/>
                </a:lnTo>
                <a:lnTo>
                  <a:pt x="1425792" y="1746789"/>
                </a:lnTo>
                <a:lnTo>
                  <a:pt x="1451526" y="1726591"/>
                </a:lnTo>
                <a:lnTo>
                  <a:pt x="1478580" y="1701838"/>
                </a:lnTo>
                <a:lnTo>
                  <a:pt x="1502332" y="1683086"/>
                </a:lnTo>
                <a:lnTo>
                  <a:pt x="1526322" y="1666773"/>
                </a:lnTo>
                <a:lnTo>
                  <a:pt x="1550177" y="1644708"/>
                </a:lnTo>
                <a:lnTo>
                  <a:pt x="1574845" y="1620713"/>
                </a:lnTo>
                <a:lnTo>
                  <a:pt x="1600202" y="1599861"/>
                </a:lnTo>
                <a:lnTo>
                  <a:pt x="1625600" y="1576577"/>
                </a:lnTo>
                <a:lnTo>
                  <a:pt x="1650395" y="1555048"/>
                </a:lnTo>
                <a:lnTo>
                  <a:pt x="1674809" y="1531018"/>
                </a:lnTo>
                <a:lnTo>
                  <a:pt x="1699394" y="1505843"/>
                </a:lnTo>
                <a:lnTo>
                  <a:pt x="1720280" y="1480456"/>
                </a:lnTo>
                <a:lnTo>
                  <a:pt x="1726745" y="1472595"/>
                </a:lnTo>
                <a:lnTo>
                  <a:pt x="1744046" y="1446490"/>
                </a:lnTo>
                <a:lnTo>
                  <a:pt x="1767346" y="1420615"/>
                </a:lnTo>
                <a:lnTo>
                  <a:pt x="1781536" y="1395188"/>
                </a:lnTo>
                <a:lnTo>
                  <a:pt x="1799262" y="1369786"/>
                </a:lnTo>
                <a:lnTo>
                  <a:pt x="1814054" y="1344386"/>
                </a:lnTo>
                <a:lnTo>
                  <a:pt x="1830388" y="1318986"/>
                </a:lnTo>
                <a:lnTo>
                  <a:pt x="1841480" y="1292528"/>
                </a:lnTo>
                <a:lnTo>
                  <a:pt x="1854199" y="1267614"/>
                </a:lnTo>
                <a:lnTo>
                  <a:pt x="1864027" y="1242078"/>
                </a:lnTo>
                <a:lnTo>
                  <a:pt x="1870830" y="1220242"/>
                </a:lnTo>
                <a:lnTo>
                  <a:pt x="1873507" y="1208623"/>
                </a:lnTo>
                <a:lnTo>
                  <a:pt x="1885111" y="1182933"/>
                </a:lnTo>
                <a:lnTo>
                  <a:pt x="1891709" y="1168404"/>
                </a:lnTo>
                <a:lnTo>
                  <a:pt x="1899894" y="1143000"/>
                </a:lnTo>
                <a:lnTo>
                  <a:pt x="1902730" y="1135743"/>
                </a:lnTo>
                <a:lnTo>
                  <a:pt x="1907591" y="1117600"/>
                </a:lnTo>
                <a:lnTo>
                  <a:pt x="1913620" y="1106826"/>
                </a:lnTo>
                <a:lnTo>
                  <a:pt x="1920061" y="1083029"/>
                </a:lnTo>
                <a:lnTo>
                  <a:pt x="1922566" y="1072214"/>
                </a:lnTo>
                <a:lnTo>
                  <a:pt x="1930710" y="1050469"/>
                </a:lnTo>
                <a:lnTo>
                  <a:pt x="1933381" y="1039585"/>
                </a:lnTo>
                <a:lnTo>
                  <a:pt x="1944982" y="1014186"/>
                </a:lnTo>
                <a:lnTo>
                  <a:pt x="1952382" y="997656"/>
                </a:lnTo>
                <a:lnTo>
                  <a:pt x="1960663" y="973037"/>
                </a:lnTo>
                <a:lnTo>
                  <a:pt x="1963001" y="966466"/>
                </a:lnTo>
                <a:lnTo>
                  <a:pt x="1969070" y="941582"/>
                </a:lnTo>
                <a:lnTo>
                  <a:pt x="1970366" y="934948"/>
                </a:lnTo>
                <a:lnTo>
                  <a:pt x="1979696" y="914063"/>
                </a:lnTo>
                <a:lnTo>
                  <a:pt x="1982367" y="903415"/>
                </a:lnTo>
                <a:lnTo>
                  <a:pt x="1990821" y="879420"/>
                </a:lnTo>
                <a:lnTo>
                  <a:pt x="1996024" y="866927"/>
                </a:lnTo>
                <a:lnTo>
                  <a:pt x="2000330" y="845227"/>
                </a:lnTo>
                <a:lnTo>
                  <a:pt x="2007426" y="831241"/>
                </a:lnTo>
                <a:lnTo>
                  <a:pt x="2009897" y="815990"/>
                </a:lnTo>
                <a:lnTo>
                  <a:pt x="2012683" y="805413"/>
                </a:lnTo>
                <a:lnTo>
                  <a:pt x="2015122" y="794619"/>
                </a:lnTo>
                <a:lnTo>
                  <a:pt x="2022877" y="770566"/>
                </a:lnTo>
                <a:lnTo>
                  <a:pt x="2024795" y="760641"/>
                </a:lnTo>
                <a:lnTo>
                  <a:pt x="2028320" y="752996"/>
                </a:lnTo>
                <a:lnTo>
                  <a:pt x="2034384" y="729241"/>
                </a:lnTo>
                <a:lnTo>
                  <a:pt x="2035680" y="722645"/>
                </a:lnTo>
                <a:lnTo>
                  <a:pt x="2044648" y="699659"/>
                </a:lnTo>
                <a:lnTo>
                  <a:pt x="2048018" y="676489"/>
                </a:lnTo>
                <a:lnTo>
                  <a:pt x="2055179" y="661705"/>
                </a:lnTo>
                <a:lnTo>
                  <a:pt x="2061578" y="636785"/>
                </a:lnTo>
                <a:lnTo>
                  <a:pt x="2064080" y="625920"/>
                </a:lnTo>
                <a:lnTo>
                  <a:pt x="2072467" y="601234"/>
                </a:lnTo>
                <a:lnTo>
                  <a:pt x="2077668" y="583421"/>
                </a:lnTo>
                <a:lnTo>
                  <a:pt x="2079107" y="576194"/>
                </a:lnTo>
                <a:lnTo>
                  <a:pt x="2083347" y="565013"/>
                </a:lnTo>
                <a:lnTo>
                  <a:pt x="2086194" y="538480"/>
                </a:lnTo>
                <a:lnTo>
                  <a:pt x="2088912" y="527850"/>
                </a:lnTo>
                <a:lnTo>
                  <a:pt x="2091330" y="517040"/>
                </a:lnTo>
                <a:lnTo>
                  <a:pt x="2093647" y="509196"/>
                </a:lnTo>
                <a:lnTo>
                  <a:pt x="2099683" y="482499"/>
                </a:lnTo>
                <a:lnTo>
                  <a:pt x="2106323" y="455330"/>
                </a:lnTo>
                <a:lnTo>
                  <a:pt x="2115006" y="428724"/>
                </a:lnTo>
                <a:lnTo>
                  <a:pt x="2117138" y="402804"/>
                </a:lnTo>
                <a:lnTo>
                  <a:pt x="2117817" y="395529"/>
                </a:lnTo>
                <a:lnTo>
                  <a:pt x="2122205" y="373744"/>
                </a:lnTo>
                <a:lnTo>
                  <a:pt x="2123274" y="352577"/>
                </a:lnTo>
                <a:lnTo>
                  <a:pt x="2127013" y="341765"/>
                </a:lnTo>
                <a:lnTo>
                  <a:pt x="2129670" y="319416"/>
                </a:lnTo>
                <a:lnTo>
                  <a:pt x="2133255" y="296937"/>
                </a:lnTo>
                <a:lnTo>
                  <a:pt x="2134051" y="288001"/>
                </a:lnTo>
                <a:lnTo>
                  <a:pt x="2140311" y="261336"/>
                </a:lnTo>
                <a:lnTo>
                  <a:pt x="2143248" y="250395"/>
                </a:lnTo>
                <a:lnTo>
                  <a:pt x="2144437" y="225085"/>
                </a:lnTo>
                <a:lnTo>
                  <a:pt x="2144485" y="199885"/>
                </a:lnTo>
                <a:lnTo>
                  <a:pt x="2144485" y="174202"/>
                </a:lnTo>
                <a:lnTo>
                  <a:pt x="2144485" y="148267"/>
                </a:lnTo>
                <a:lnTo>
                  <a:pt x="2144485" y="133495"/>
                </a:lnTo>
                <a:lnTo>
                  <a:pt x="2146099" y="130290"/>
                </a:lnTo>
                <a:lnTo>
                  <a:pt x="2149172" y="126194"/>
                </a:lnTo>
                <a:lnTo>
                  <a:pt x="2149779" y="121040"/>
                </a:lnTo>
                <a:lnTo>
                  <a:pt x="2149927" y="109702"/>
                </a:lnTo>
                <a:lnTo>
                  <a:pt x="2149322" y="109421"/>
                </a:lnTo>
                <a:lnTo>
                  <a:pt x="2147038" y="109108"/>
                </a:lnTo>
                <a:lnTo>
                  <a:pt x="2146187" y="108420"/>
                </a:lnTo>
                <a:lnTo>
                  <a:pt x="2144709" y="104193"/>
                </a:lnTo>
                <a:lnTo>
                  <a:pt x="2148823" y="97596"/>
                </a:lnTo>
                <a:lnTo>
                  <a:pt x="2149929" y="78827"/>
                </a:lnTo>
                <a:lnTo>
                  <a:pt x="2149324" y="77951"/>
                </a:lnTo>
                <a:lnTo>
                  <a:pt x="2148315" y="77368"/>
                </a:lnTo>
                <a:lnTo>
                  <a:pt x="2144492" y="76202"/>
                </a:lnTo>
                <a:lnTo>
                  <a:pt x="2144485" y="65315"/>
                </a:lnTo>
                <a:lnTo>
                  <a:pt x="2149862" y="59938"/>
                </a:lnTo>
                <a:lnTo>
                  <a:pt x="2149929" y="46098"/>
                </a:lnTo>
                <a:lnTo>
                  <a:pt x="2149324" y="45247"/>
                </a:lnTo>
                <a:lnTo>
                  <a:pt x="2148315" y="44679"/>
                </a:lnTo>
                <a:lnTo>
                  <a:pt x="2147039" y="44300"/>
                </a:lnTo>
                <a:lnTo>
                  <a:pt x="2146188" y="43443"/>
                </a:lnTo>
                <a:lnTo>
                  <a:pt x="2145242" y="40878"/>
                </a:lnTo>
                <a:lnTo>
                  <a:pt x="2144488" y="14513"/>
                </a:lnTo>
                <a:lnTo>
                  <a:pt x="2143882" y="13304"/>
                </a:lnTo>
                <a:lnTo>
                  <a:pt x="2142874" y="12498"/>
                </a:lnTo>
                <a:lnTo>
                  <a:pt x="2140141" y="10998"/>
                </a:lnTo>
                <a:lnTo>
                  <a:pt x="2135202" y="7358"/>
                </a:lnTo>
                <a:lnTo>
                  <a:pt x="2129909" y="5406"/>
                </a:lnTo>
                <a:lnTo>
                  <a:pt x="2122714" y="0"/>
                </a:lnTo>
              </a:path>
            </a:pathLst>
          </a:cu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SMARTInkShape-294"/>
          <p:cNvSpPr/>
          <p:nvPr>
            <p:custDataLst>
              <p:tags r:id="rId7"/>
            </p:custDataLst>
          </p:nvPr>
        </p:nvSpPr>
        <p:spPr>
          <a:xfrm>
            <a:off x="615043" y="1472293"/>
            <a:ext cx="3281791" cy="81638"/>
          </a:xfrm>
          <a:custGeom>
            <a:avLst/>
            <a:gdLst/>
            <a:ahLst/>
            <a:cxnLst/>
            <a:rect l="0" t="0" r="0" b="0"/>
            <a:pathLst>
              <a:path w="3281791" h="81638">
                <a:moveTo>
                  <a:pt x="43543" y="21771"/>
                </a:moveTo>
                <a:lnTo>
                  <a:pt x="43543" y="21771"/>
                </a:lnTo>
                <a:lnTo>
                  <a:pt x="34259" y="13092"/>
                </a:lnTo>
                <a:lnTo>
                  <a:pt x="27172" y="9709"/>
                </a:lnTo>
                <a:lnTo>
                  <a:pt x="23567" y="7339"/>
                </a:lnTo>
                <a:lnTo>
                  <a:pt x="17532" y="6005"/>
                </a:lnTo>
                <a:lnTo>
                  <a:pt x="11622" y="5692"/>
                </a:lnTo>
                <a:lnTo>
                  <a:pt x="9562" y="5004"/>
                </a:lnTo>
                <a:lnTo>
                  <a:pt x="8189" y="3941"/>
                </a:lnTo>
                <a:lnTo>
                  <a:pt x="7274" y="2627"/>
                </a:lnTo>
                <a:lnTo>
                  <a:pt x="6059" y="1752"/>
                </a:lnTo>
                <a:lnTo>
                  <a:pt x="0" y="0"/>
                </a:lnTo>
                <a:lnTo>
                  <a:pt x="0" y="2889"/>
                </a:lnTo>
                <a:lnTo>
                  <a:pt x="605" y="3740"/>
                </a:lnTo>
                <a:lnTo>
                  <a:pt x="1613" y="4308"/>
                </a:lnTo>
                <a:lnTo>
                  <a:pt x="2889" y="4686"/>
                </a:lnTo>
                <a:lnTo>
                  <a:pt x="11027" y="9651"/>
                </a:lnTo>
                <a:lnTo>
                  <a:pt x="36388" y="16415"/>
                </a:lnTo>
                <a:lnTo>
                  <a:pt x="62240" y="25349"/>
                </a:lnTo>
                <a:lnTo>
                  <a:pt x="79901" y="29858"/>
                </a:lnTo>
                <a:lnTo>
                  <a:pt x="104552" y="39267"/>
                </a:lnTo>
                <a:lnTo>
                  <a:pt x="125285" y="47475"/>
                </a:lnTo>
                <a:lnTo>
                  <a:pt x="136101" y="50151"/>
                </a:lnTo>
                <a:lnTo>
                  <a:pt x="159458" y="59974"/>
                </a:lnTo>
                <a:lnTo>
                  <a:pt x="174650" y="63732"/>
                </a:lnTo>
                <a:lnTo>
                  <a:pt x="189029" y="66458"/>
                </a:lnTo>
                <a:lnTo>
                  <a:pt x="204724" y="69908"/>
                </a:lnTo>
                <a:lnTo>
                  <a:pt x="229039" y="72258"/>
                </a:lnTo>
                <a:lnTo>
                  <a:pt x="255872" y="75681"/>
                </a:lnTo>
                <a:lnTo>
                  <a:pt x="280147" y="76131"/>
                </a:lnTo>
                <a:lnTo>
                  <a:pt x="305137" y="80499"/>
                </a:lnTo>
                <a:lnTo>
                  <a:pt x="332059" y="81492"/>
                </a:lnTo>
                <a:lnTo>
                  <a:pt x="355407" y="81613"/>
                </a:lnTo>
                <a:lnTo>
                  <a:pt x="380245" y="81637"/>
                </a:lnTo>
                <a:lnTo>
                  <a:pt x="402622" y="77901"/>
                </a:lnTo>
                <a:lnTo>
                  <a:pt x="424513" y="74923"/>
                </a:lnTo>
                <a:lnTo>
                  <a:pt x="446308" y="71580"/>
                </a:lnTo>
                <a:lnTo>
                  <a:pt x="468084" y="70919"/>
                </a:lnTo>
                <a:lnTo>
                  <a:pt x="491469" y="70789"/>
                </a:lnTo>
                <a:lnTo>
                  <a:pt x="516315" y="67874"/>
                </a:lnTo>
                <a:lnTo>
                  <a:pt x="542434" y="62079"/>
                </a:lnTo>
                <a:lnTo>
                  <a:pt x="567304" y="60307"/>
                </a:lnTo>
                <a:lnTo>
                  <a:pt x="592442" y="57068"/>
                </a:lnTo>
                <a:lnTo>
                  <a:pt x="618619" y="54345"/>
                </a:lnTo>
                <a:lnTo>
                  <a:pt x="641888" y="50223"/>
                </a:lnTo>
                <a:lnTo>
                  <a:pt x="663955" y="49230"/>
                </a:lnTo>
                <a:lnTo>
                  <a:pt x="686390" y="49034"/>
                </a:lnTo>
                <a:lnTo>
                  <a:pt x="710264" y="47382"/>
                </a:lnTo>
                <a:lnTo>
                  <a:pt x="719654" y="45854"/>
                </a:lnTo>
                <a:lnTo>
                  <a:pt x="742077" y="48188"/>
                </a:lnTo>
                <a:lnTo>
                  <a:pt x="760935" y="47137"/>
                </a:lnTo>
                <a:lnTo>
                  <a:pt x="786450" y="44253"/>
                </a:lnTo>
                <a:lnTo>
                  <a:pt x="810440" y="43683"/>
                </a:lnTo>
                <a:lnTo>
                  <a:pt x="834262" y="43570"/>
                </a:lnTo>
                <a:lnTo>
                  <a:pt x="859193" y="43548"/>
                </a:lnTo>
                <a:lnTo>
                  <a:pt x="885330" y="43544"/>
                </a:lnTo>
                <a:lnTo>
                  <a:pt x="910203" y="43543"/>
                </a:lnTo>
                <a:lnTo>
                  <a:pt x="935342" y="43543"/>
                </a:lnTo>
                <a:lnTo>
                  <a:pt x="962124" y="43543"/>
                </a:lnTo>
                <a:lnTo>
                  <a:pt x="983507" y="43543"/>
                </a:lnTo>
                <a:lnTo>
                  <a:pt x="1004558" y="42938"/>
                </a:lnTo>
                <a:lnTo>
                  <a:pt x="1029844" y="39235"/>
                </a:lnTo>
                <a:lnTo>
                  <a:pt x="1052423" y="38436"/>
                </a:lnTo>
                <a:lnTo>
                  <a:pt x="1076651" y="38199"/>
                </a:lnTo>
                <a:lnTo>
                  <a:pt x="1099150" y="36517"/>
                </a:lnTo>
                <a:lnTo>
                  <a:pt x="1121138" y="33801"/>
                </a:lnTo>
                <a:lnTo>
                  <a:pt x="1141360" y="34608"/>
                </a:lnTo>
                <a:lnTo>
                  <a:pt x="1153762" y="35943"/>
                </a:lnTo>
                <a:lnTo>
                  <a:pt x="1179821" y="35098"/>
                </a:lnTo>
                <a:lnTo>
                  <a:pt x="1205508" y="37507"/>
                </a:lnTo>
                <a:lnTo>
                  <a:pt x="1230136" y="37983"/>
                </a:lnTo>
                <a:lnTo>
                  <a:pt x="1256055" y="38077"/>
                </a:lnTo>
                <a:lnTo>
                  <a:pt x="1281715" y="38095"/>
                </a:lnTo>
                <a:lnTo>
                  <a:pt x="1306337" y="38704"/>
                </a:lnTo>
                <a:lnTo>
                  <a:pt x="1332256" y="40795"/>
                </a:lnTo>
                <a:lnTo>
                  <a:pt x="1357915" y="38632"/>
                </a:lnTo>
                <a:lnTo>
                  <a:pt x="1382537" y="41946"/>
                </a:lnTo>
                <a:lnTo>
                  <a:pt x="1408456" y="43227"/>
                </a:lnTo>
                <a:lnTo>
                  <a:pt x="1431226" y="43480"/>
                </a:lnTo>
                <a:lnTo>
                  <a:pt x="1456935" y="47271"/>
                </a:lnTo>
                <a:lnTo>
                  <a:pt x="1483337" y="48647"/>
                </a:lnTo>
                <a:lnTo>
                  <a:pt x="1506912" y="48885"/>
                </a:lnTo>
                <a:lnTo>
                  <a:pt x="1529218" y="48956"/>
                </a:lnTo>
                <a:lnTo>
                  <a:pt x="1552760" y="47364"/>
                </a:lnTo>
                <a:lnTo>
                  <a:pt x="1575661" y="44675"/>
                </a:lnTo>
                <a:lnTo>
                  <a:pt x="1602543" y="43766"/>
                </a:lnTo>
                <a:lnTo>
                  <a:pt x="1626831" y="43609"/>
                </a:lnTo>
                <a:lnTo>
                  <a:pt x="1650290" y="43562"/>
                </a:lnTo>
                <a:lnTo>
                  <a:pt x="1672561" y="43548"/>
                </a:lnTo>
                <a:lnTo>
                  <a:pt x="1694480" y="43544"/>
                </a:lnTo>
                <a:lnTo>
                  <a:pt x="1716296" y="43543"/>
                </a:lnTo>
                <a:lnTo>
                  <a:pt x="1738080" y="43543"/>
                </a:lnTo>
                <a:lnTo>
                  <a:pt x="1759855" y="43543"/>
                </a:lnTo>
                <a:lnTo>
                  <a:pt x="1781628" y="43543"/>
                </a:lnTo>
                <a:lnTo>
                  <a:pt x="1803400" y="43543"/>
                </a:lnTo>
                <a:lnTo>
                  <a:pt x="1825171" y="43543"/>
                </a:lnTo>
                <a:lnTo>
                  <a:pt x="1850459" y="43543"/>
                </a:lnTo>
                <a:lnTo>
                  <a:pt x="1871033" y="43543"/>
                </a:lnTo>
                <a:lnTo>
                  <a:pt x="1892449" y="44147"/>
                </a:lnTo>
                <a:lnTo>
                  <a:pt x="1914115" y="47283"/>
                </a:lnTo>
                <a:lnTo>
                  <a:pt x="1935251" y="48481"/>
                </a:lnTo>
                <a:lnTo>
                  <a:pt x="1960566" y="48886"/>
                </a:lnTo>
                <a:lnTo>
                  <a:pt x="1981537" y="48956"/>
                </a:lnTo>
                <a:lnTo>
                  <a:pt x="2003071" y="47364"/>
                </a:lnTo>
                <a:lnTo>
                  <a:pt x="2024772" y="44675"/>
                </a:lnTo>
                <a:lnTo>
                  <a:pt x="2046523" y="45491"/>
                </a:lnTo>
                <a:lnTo>
                  <a:pt x="2068288" y="47950"/>
                </a:lnTo>
                <a:lnTo>
                  <a:pt x="2090058" y="48679"/>
                </a:lnTo>
                <a:lnTo>
                  <a:pt x="2111829" y="48895"/>
                </a:lnTo>
                <a:lnTo>
                  <a:pt x="2133600" y="48959"/>
                </a:lnTo>
                <a:lnTo>
                  <a:pt x="2155371" y="48978"/>
                </a:lnTo>
                <a:lnTo>
                  <a:pt x="2177143" y="48983"/>
                </a:lnTo>
                <a:lnTo>
                  <a:pt x="2198914" y="48985"/>
                </a:lnTo>
                <a:lnTo>
                  <a:pt x="2220686" y="48985"/>
                </a:lnTo>
                <a:lnTo>
                  <a:pt x="2246825" y="48985"/>
                </a:lnTo>
                <a:lnTo>
                  <a:pt x="2273804" y="48985"/>
                </a:lnTo>
                <a:lnTo>
                  <a:pt x="2300815" y="48985"/>
                </a:lnTo>
                <a:lnTo>
                  <a:pt x="2326691" y="48985"/>
                </a:lnTo>
                <a:lnTo>
                  <a:pt x="2351356" y="48985"/>
                </a:lnTo>
                <a:lnTo>
                  <a:pt x="2371821" y="48985"/>
                </a:lnTo>
                <a:lnTo>
                  <a:pt x="2397183" y="48985"/>
                </a:lnTo>
                <a:lnTo>
                  <a:pt x="2419977" y="48985"/>
                </a:lnTo>
                <a:lnTo>
                  <a:pt x="2444034" y="48985"/>
                </a:lnTo>
                <a:lnTo>
                  <a:pt x="2464394" y="48985"/>
                </a:lnTo>
                <a:lnTo>
                  <a:pt x="2485747" y="48985"/>
                </a:lnTo>
                <a:lnTo>
                  <a:pt x="2506790" y="48985"/>
                </a:lnTo>
                <a:lnTo>
                  <a:pt x="2532074" y="48985"/>
                </a:lnTo>
                <a:lnTo>
                  <a:pt x="2553039" y="47373"/>
                </a:lnTo>
                <a:lnTo>
                  <a:pt x="2578906" y="44299"/>
                </a:lnTo>
                <a:lnTo>
                  <a:pt x="2605227" y="43692"/>
                </a:lnTo>
                <a:lnTo>
                  <a:pt x="2630137" y="43572"/>
                </a:lnTo>
                <a:lnTo>
                  <a:pt x="2655284" y="43548"/>
                </a:lnTo>
                <a:lnTo>
                  <a:pt x="2681462" y="39803"/>
                </a:lnTo>
                <a:lnTo>
                  <a:pt x="2704731" y="38436"/>
                </a:lnTo>
                <a:lnTo>
                  <a:pt x="2726798" y="38166"/>
                </a:lnTo>
                <a:lnTo>
                  <a:pt x="2752974" y="37508"/>
                </a:lnTo>
                <a:lnTo>
                  <a:pt x="2779826" y="33794"/>
                </a:lnTo>
                <a:lnTo>
                  <a:pt x="2805670" y="32882"/>
                </a:lnTo>
                <a:lnTo>
                  <a:pt x="2830328" y="32701"/>
                </a:lnTo>
                <a:lnTo>
                  <a:pt x="2856254" y="32666"/>
                </a:lnTo>
                <a:lnTo>
                  <a:pt x="2873460" y="34272"/>
                </a:lnTo>
                <a:lnTo>
                  <a:pt x="2898416" y="37344"/>
                </a:lnTo>
                <a:lnTo>
                  <a:pt x="2919482" y="37876"/>
                </a:lnTo>
                <a:lnTo>
                  <a:pt x="2944532" y="37451"/>
                </a:lnTo>
                <a:lnTo>
                  <a:pt x="2965064" y="34346"/>
                </a:lnTo>
                <a:lnTo>
                  <a:pt x="2992062" y="32991"/>
                </a:lnTo>
                <a:lnTo>
                  <a:pt x="3015044" y="32723"/>
                </a:lnTo>
                <a:lnTo>
                  <a:pt x="3041400" y="28930"/>
                </a:lnTo>
                <a:lnTo>
                  <a:pt x="3068289" y="27553"/>
                </a:lnTo>
                <a:lnTo>
                  <a:pt x="3091250" y="27281"/>
                </a:lnTo>
                <a:lnTo>
                  <a:pt x="3113256" y="27227"/>
                </a:lnTo>
                <a:lnTo>
                  <a:pt x="3137631" y="27216"/>
                </a:lnTo>
                <a:lnTo>
                  <a:pt x="3162635" y="27214"/>
                </a:lnTo>
                <a:lnTo>
                  <a:pt x="3189558" y="26609"/>
                </a:lnTo>
                <a:lnTo>
                  <a:pt x="3216734" y="22528"/>
                </a:lnTo>
                <a:lnTo>
                  <a:pt x="3241811" y="17151"/>
                </a:lnTo>
                <a:lnTo>
                  <a:pt x="3263164" y="10833"/>
                </a:lnTo>
                <a:lnTo>
                  <a:pt x="3271012" y="6687"/>
                </a:lnTo>
                <a:lnTo>
                  <a:pt x="3281790" y="5449"/>
                </a:lnTo>
                <a:lnTo>
                  <a:pt x="3279078" y="5445"/>
                </a:lnTo>
                <a:lnTo>
                  <a:pt x="3278252" y="6049"/>
                </a:lnTo>
                <a:lnTo>
                  <a:pt x="3277334" y="8333"/>
                </a:lnTo>
                <a:lnTo>
                  <a:pt x="3260271" y="16329"/>
                </a:lnTo>
              </a:path>
            </a:pathLst>
          </a:cu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6" name="SMARTInkShape-Group128"/>
          <p:cNvGrpSpPr/>
          <p:nvPr/>
        </p:nvGrpSpPr>
        <p:grpSpPr>
          <a:xfrm>
            <a:off x="6134100" y="688521"/>
            <a:ext cx="239487" cy="690918"/>
            <a:chOff x="6134100" y="688521"/>
            <a:chExt cx="239487" cy="690918"/>
          </a:xfrm>
        </p:grpSpPr>
        <p:sp>
          <p:nvSpPr>
            <p:cNvPr id="145" name="SMARTInkShape-295"/>
            <p:cNvSpPr/>
            <p:nvPr>
              <p:custDataLst>
                <p:tags r:id="rId25"/>
              </p:custDataLst>
            </p:nvPr>
          </p:nvSpPr>
          <p:spPr>
            <a:xfrm>
              <a:off x="6134100" y="688521"/>
              <a:ext cx="48987" cy="136071"/>
            </a:xfrm>
            <a:custGeom>
              <a:avLst/>
              <a:gdLst/>
              <a:ahLst/>
              <a:cxnLst/>
              <a:rect l="0" t="0" r="0" b="0"/>
              <a:pathLst>
                <a:path w="48987" h="136071">
                  <a:moveTo>
                    <a:pt x="21772" y="0"/>
                  </a:moveTo>
                  <a:lnTo>
                    <a:pt x="21772" y="0"/>
                  </a:lnTo>
                  <a:lnTo>
                    <a:pt x="26990" y="5219"/>
                  </a:lnTo>
                  <a:lnTo>
                    <a:pt x="24258" y="8266"/>
                  </a:lnTo>
                  <a:lnTo>
                    <a:pt x="24035" y="9744"/>
                  </a:lnTo>
                  <a:lnTo>
                    <a:pt x="25398" y="12999"/>
                  </a:lnTo>
                  <a:lnTo>
                    <a:pt x="25398" y="14714"/>
                  </a:lnTo>
                  <a:lnTo>
                    <a:pt x="22368" y="20723"/>
                  </a:lnTo>
                  <a:lnTo>
                    <a:pt x="20424" y="21306"/>
                  </a:lnTo>
                  <a:lnTo>
                    <a:pt x="19059" y="21461"/>
                  </a:lnTo>
                  <a:lnTo>
                    <a:pt x="18149" y="22169"/>
                  </a:lnTo>
                  <a:lnTo>
                    <a:pt x="16349" y="27146"/>
                  </a:lnTo>
                  <a:lnTo>
                    <a:pt x="10887" y="27215"/>
                  </a:lnTo>
                  <a:lnTo>
                    <a:pt x="7997" y="24325"/>
                  </a:lnTo>
                  <a:lnTo>
                    <a:pt x="4966" y="22907"/>
                  </a:lnTo>
                  <a:lnTo>
                    <a:pt x="3310" y="22528"/>
                  </a:lnTo>
                  <a:lnTo>
                    <a:pt x="2207" y="21672"/>
                  </a:lnTo>
                  <a:lnTo>
                    <a:pt x="291" y="17152"/>
                  </a:lnTo>
                  <a:lnTo>
                    <a:pt x="1" y="5674"/>
                  </a:lnTo>
                  <a:lnTo>
                    <a:pt x="5443" y="5443"/>
                  </a:lnTo>
                  <a:lnTo>
                    <a:pt x="5443" y="16329"/>
                  </a:lnTo>
                  <a:lnTo>
                    <a:pt x="2307" y="16329"/>
                  </a:lnTo>
                  <a:lnTo>
                    <a:pt x="4911" y="16329"/>
                  </a:lnTo>
                  <a:lnTo>
                    <a:pt x="2396" y="16329"/>
                  </a:lnTo>
                  <a:lnTo>
                    <a:pt x="1597" y="15724"/>
                  </a:lnTo>
                  <a:lnTo>
                    <a:pt x="1" y="10889"/>
                  </a:lnTo>
                  <a:lnTo>
                    <a:pt x="0" y="10886"/>
                  </a:lnTo>
                  <a:lnTo>
                    <a:pt x="0" y="21015"/>
                  </a:lnTo>
                  <a:lnTo>
                    <a:pt x="605" y="21267"/>
                  </a:lnTo>
                  <a:lnTo>
                    <a:pt x="2889" y="21547"/>
                  </a:lnTo>
                  <a:lnTo>
                    <a:pt x="3740" y="22227"/>
                  </a:lnTo>
                  <a:lnTo>
                    <a:pt x="5219" y="26438"/>
                  </a:lnTo>
                  <a:lnTo>
                    <a:pt x="5437" y="35303"/>
                  </a:lnTo>
                  <a:lnTo>
                    <a:pt x="3828" y="38470"/>
                  </a:lnTo>
                  <a:lnTo>
                    <a:pt x="2552" y="40161"/>
                  </a:lnTo>
                  <a:lnTo>
                    <a:pt x="2306" y="41893"/>
                  </a:lnTo>
                  <a:lnTo>
                    <a:pt x="5338" y="58062"/>
                  </a:lnTo>
                  <a:lnTo>
                    <a:pt x="5438" y="72572"/>
                  </a:lnTo>
                  <a:lnTo>
                    <a:pt x="7054" y="76200"/>
                  </a:lnTo>
                  <a:lnTo>
                    <a:pt x="9182" y="79829"/>
                  </a:lnTo>
                  <a:lnTo>
                    <a:pt x="10129" y="83458"/>
                  </a:lnTo>
                  <a:lnTo>
                    <a:pt x="9777" y="85272"/>
                  </a:lnTo>
                  <a:lnTo>
                    <a:pt x="7772" y="88900"/>
                  </a:lnTo>
                  <a:lnTo>
                    <a:pt x="7601" y="90110"/>
                  </a:lnTo>
                  <a:lnTo>
                    <a:pt x="8091" y="90916"/>
                  </a:lnTo>
                  <a:lnTo>
                    <a:pt x="9023" y="91454"/>
                  </a:lnTo>
                  <a:lnTo>
                    <a:pt x="9644" y="92417"/>
                  </a:lnTo>
                  <a:lnTo>
                    <a:pt x="10723" y="97121"/>
                  </a:lnTo>
                  <a:lnTo>
                    <a:pt x="10871" y="102583"/>
                  </a:lnTo>
                  <a:lnTo>
                    <a:pt x="15570" y="108028"/>
                  </a:lnTo>
                  <a:lnTo>
                    <a:pt x="16327" y="114279"/>
                  </a:lnTo>
                  <a:lnTo>
                    <a:pt x="19464" y="114296"/>
                  </a:lnTo>
                  <a:lnTo>
                    <a:pt x="16328" y="114300"/>
                  </a:lnTo>
                  <a:lnTo>
                    <a:pt x="16328" y="103659"/>
                  </a:lnTo>
                  <a:lnTo>
                    <a:pt x="10906" y="97992"/>
                  </a:lnTo>
                  <a:lnTo>
                    <a:pt x="5462" y="97972"/>
                  </a:lnTo>
                  <a:lnTo>
                    <a:pt x="20" y="92549"/>
                  </a:lnTo>
                  <a:lnTo>
                    <a:pt x="2" y="87844"/>
                  </a:lnTo>
                  <a:lnTo>
                    <a:pt x="1" y="90372"/>
                  </a:lnTo>
                  <a:lnTo>
                    <a:pt x="0" y="88933"/>
                  </a:lnTo>
                  <a:lnTo>
                    <a:pt x="0" y="92353"/>
                  </a:lnTo>
                  <a:lnTo>
                    <a:pt x="2889" y="92477"/>
                  </a:lnTo>
                  <a:lnTo>
                    <a:pt x="5921" y="94119"/>
                  </a:lnTo>
                  <a:lnTo>
                    <a:pt x="7576" y="95403"/>
                  </a:lnTo>
                  <a:lnTo>
                    <a:pt x="9415" y="98443"/>
                  </a:lnTo>
                  <a:lnTo>
                    <a:pt x="10595" y="105322"/>
                  </a:lnTo>
                  <a:lnTo>
                    <a:pt x="11433" y="116245"/>
                  </a:lnTo>
                  <a:lnTo>
                    <a:pt x="13750" y="120809"/>
                  </a:lnTo>
                  <a:lnTo>
                    <a:pt x="15214" y="122268"/>
                  </a:lnTo>
                  <a:lnTo>
                    <a:pt x="19560" y="124926"/>
                  </a:lnTo>
                  <a:lnTo>
                    <a:pt x="20788" y="127691"/>
                  </a:lnTo>
                  <a:lnTo>
                    <a:pt x="21480" y="132648"/>
                  </a:lnTo>
                  <a:lnTo>
                    <a:pt x="22182" y="133789"/>
                  </a:lnTo>
                  <a:lnTo>
                    <a:pt x="23254" y="134550"/>
                  </a:lnTo>
                  <a:lnTo>
                    <a:pt x="27194" y="136064"/>
                  </a:lnTo>
                  <a:lnTo>
                    <a:pt x="30097" y="136070"/>
                  </a:lnTo>
                  <a:lnTo>
                    <a:pt x="30951" y="135466"/>
                  </a:lnTo>
                  <a:lnTo>
                    <a:pt x="31520" y="134458"/>
                  </a:lnTo>
                  <a:lnTo>
                    <a:pt x="37338" y="113010"/>
                  </a:lnTo>
                  <a:lnTo>
                    <a:pt x="38197" y="111626"/>
                  </a:lnTo>
                  <a:lnTo>
                    <a:pt x="39374" y="110703"/>
                  </a:lnTo>
                  <a:lnTo>
                    <a:pt x="40764" y="110088"/>
                  </a:lnTo>
                  <a:lnTo>
                    <a:pt x="41690" y="109073"/>
                  </a:lnTo>
                  <a:lnTo>
                    <a:pt x="42719" y="106333"/>
                  </a:lnTo>
                  <a:lnTo>
                    <a:pt x="43985" y="99646"/>
                  </a:lnTo>
                  <a:lnTo>
                    <a:pt x="48208" y="93586"/>
                  </a:lnTo>
                  <a:lnTo>
                    <a:pt x="48966" y="87338"/>
                  </a:lnTo>
                  <a:lnTo>
                    <a:pt x="48986" y="81643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SMARTInkShape-296"/>
            <p:cNvSpPr/>
            <p:nvPr>
              <p:custDataLst>
                <p:tags r:id="rId26"/>
              </p:custDataLst>
            </p:nvPr>
          </p:nvSpPr>
          <p:spPr>
            <a:xfrm>
              <a:off x="6177643" y="813707"/>
              <a:ext cx="16330" cy="92530"/>
            </a:xfrm>
            <a:custGeom>
              <a:avLst/>
              <a:gdLst/>
              <a:ahLst/>
              <a:cxnLst/>
              <a:rect l="0" t="0" r="0" b="0"/>
              <a:pathLst>
                <a:path w="16330" h="92530">
                  <a:moveTo>
                    <a:pt x="0" y="0"/>
                  </a:moveTo>
                  <a:lnTo>
                    <a:pt x="0" y="0"/>
                  </a:lnTo>
                  <a:lnTo>
                    <a:pt x="0" y="4686"/>
                  </a:lnTo>
                  <a:lnTo>
                    <a:pt x="4687" y="10063"/>
                  </a:lnTo>
                  <a:lnTo>
                    <a:pt x="5218" y="13531"/>
                  </a:lnTo>
                  <a:lnTo>
                    <a:pt x="5437" y="29050"/>
                  </a:lnTo>
                  <a:lnTo>
                    <a:pt x="6044" y="30253"/>
                  </a:lnTo>
                  <a:lnTo>
                    <a:pt x="7053" y="31054"/>
                  </a:lnTo>
                  <a:lnTo>
                    <a:pt x="8331" y="31589"/>
                  </a:lnTo>
                  <a:lnTo>
                    <a:pt x="9182" y="32550"/>
                  </a:lnTo>
                  <a:lnTo>
                    <a:pt x="10129" y="35230"/>
                  </a:lnTo>
                  <a:lnTo>
                    <a:pt x="6133" y="50110"/>
                  </a:lnTo>
                  <a:lnTo>
                    <a:pt x="6507" y="52154"/>
                  </a:lnTo>
                  <a:lnTo>
                    <a:pt x="10190" y="61625"/>
                  </a:lnTo>
                  <a:lnTo>
                    <a:pt x="10880" y="80567"/>
                  </a:lnTo>
                  <a:lnTo>
                    <a:pt x="15571" y="86235"/>
                  </a:lnTo>
                  <a:lnTo>
                    <a:pt x="16329" y="92526"/>
                  </a:lnTo>
                  <a:lnTo>
                    <a:pt x="16329" y="92529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SMARTInkShape-297"/>
            <p:cNvSpPr/>
            <p:nvPr>
              <p:custDataLst>
                <p:tags r:id="rId27"/>
              </p:custDataLst>
            </p:nvPr>
          </p:nvSpPr>
          <p:spPr>
            <a:xfrm>
              <a:off x="6172200" y="868136"/>
              <a:ext cx="48987" cy="80810"/>
            </a:xfrm>
            <a:custGeom>
              <a:avLst/>
              <a:gdLst/>
              <a:ahLst/>
              <a:cxnLst/>
              <a:rect l="0" t="0" r="0" b="0"/>
              <a:pathLst>
                <a:path w="48987" h="80810">
                  <a:moveTo>
                    <a:pt x="0" y="0"/>
                  </a:moveTo>
                  <a:lnTo>
                    <a:pt x="0" y="0"/>
                  </a:lnTo>
                  <a:lnTo>
                    <a:pt x="0" y="13484"/>
                  </a:lnTo>
                  <a:lnTo>
                    <a:pt x="1613" y="16677"/>
                  </a:lnTo>
                  <a:lnTo>
                    <a:pt x="3740" y="20112"/>
                  </a:lnTo>
                  <a:lnTo>
                    <a:pt x="4687" y="23654"/>
                  </a:lnTo>
                  <a:lnTo>
                    <a:pt x="2157" y="35201"/>
                  </a:lnTo>
                  <a:lnTo>
                    <a:pt x="5334" y="61604"/>
                  </a:lnTo>
                  <a:lnTo>
                    <a:pt x="5429" y="69432"/>
                  </a:lnTo>
                  <a:lnTo>
                    <a:pt x="10128" y="75327"/>
                  </a:lnTo>
                  <a:lnTo>
                    <a:pt x="15505" y="80809"/>
                  </a:lnTo>
                  <a:lnTo>
                    <a:pt x="16384" y="80482"/>
                  </a:lnTo>
                  <a:lnTo>
                    <a:pt x="20943" y="76883"/>
                  </a:lnTo>
                  <a:lnTo>
                    <a:pt x="21403" y="74891"/>
                  </a:lnTo>
                  <a:lnTo>
                    <a:pt x="21526" y="73513"/>
                  </a:lnTo>
                  <a:lnTo>
                    <a:pt x="23275" y="70369"/>
                  </a:lnTo>
                  <a:lnTo>
                    <a:pt x="29325" y="60534"/>
                  </a:lnTo>
                  <a:lnTo>
                    <a:pt x="37257" y="37106"/>
                  </a:lnTo>
                  <a:lnTo>
                    <a:pt x="39601" y="25709"/>
                  </a:lnTo>
                  <a:lnTo>
                    <a:pt x="42764" y="15292"/>
                  </a:lnTo>
                  <a:lnTo>
                    <a:pt x="43312" y="9302"/>
                  </a:lnTo>
                  <a:lnTo>
                    <a:pt x="43994" y="8015"/>
                  </a:lnTo>
                  <a:lnTo>
                    <a:pt x="45053" y="7158"/>
                  </a:lnTo>
                  <a:lnTo>
                    <a:pt x="48209" y="5781"/>
                  </a:lnTo>
                  <a:lnTo>
                    <a:pt x="48640" y="3980"/>
                  </a:lnTo>
                  <a:lnTo>
                    <a:pt x="48986" y="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SMARTInkShape-298"/>
            <p:cNvSpPr/>
            <p:nvPr>
              <p:custDataLst>
                <p:tags r:id="rId28"/>
              </p:custDataLst>
            </p:nvPr>
          </p:nvSpPr>
          <p:spPr>
            <a:xfrm>
              <a:off x="6210300" y="960664"/>
              <a:ext cx="16329" cy="76201"/>
            </a:xfrm>
            <a:custGeom>
              <a:avLst/>
              <a:gdLst/>
              <a:ahLst/>
              <a:cxnLst/>
              <a:rect l="0" t="0" r="0" b="0"/>
              <a:pathLst>
                <a:path w="16329" h="76201">
                  <a:moveTo>
                    <a:pt x="0" y="0"/>
                  </a:moveTo>
                  <a:lnTo>
                    <a:pt x="0" y="0"/>
                  </a:lnTo>
                  <a:lnTo>
                    <a:pt x="0" y="8266"/>
                  </a:lnTo>
                  <a:lnTo>
                    <a:pt x="605" y="9139"/>
                  </a:lnTo>
                  <a:lnTo>
                    <a:pt x="1613" y="9722"/>
                  </a:lnTo>
                  <a:lnTo>
                    <a:pt x="2889" y="10110"/>
                  </a:lnTo>
                  <a:lnTo>
                    <a:pt x="3740" y="10973"/>
                  </a:lnTo>
                  <a:lnTo>
                    <a:pt x="5898" y="16384"/>
                  </a:lnTo>
                  <a:lnTo>
                    <a:pt x="9139" y="20511"/>
                  </a:lnTo>
                  <a:lnTo>
                    <a:pt x="10109" y="23832"/>
                  </a:lnTo>
                  <a:lnTo>
                    <a:pt x="7596" y="34028"/>
                  </a:lnTo>
                  <a:lnTo>
                    <a:pt x="8088" y="35385"/>
                  </a:lnTo>
                  <a:lnTo>
                    <a:pt x="9021" y="36290"/>
                  </a:lnTo>
                  <a:lnTo>
                    <a:pt x="10056" y="38909"/>
                  </a:lnTo>
                  <a:lnTo>
                    <a:pt x="10882" y="62380"/>
                  </a:lnTo>
                  <a:lnTo>
                    <a:pt x="11488" y="63358"/>
                  </a:lnTo>
                  <a:lnTo>
                    <a:pt x="12496" y="64010"/>
                  </a:lnTo>
                  <a:lnTo>
                    <a:pt x="13774" y="64445"/>
                  </a:lnTo>
                  <a:lnTo>
                    <a:pt x="14625" y="65340"/>
                  </a:lnTo>
                  <a:lnTo>
                    <a:pt x="16104" y="69924"/>
                  </a:lnTo>
                  <a:lnTo>
                    <a:pt x="16328" y="76200"/>
                  </a:lnTo>
                  <a:lnTo>
                    <a:pt x="16328" y="68625"/>
                  </a:lnTo>
                  <a:lnTo>
                    <a:pt x="15724" y="67521"/>
                  </a:lnTo>
                  <a:lnTo>
                    <a:pt x="14716" y="66786"/>
                  </a:lnTo>
                  <a:lnTo>
                    <a:pt x="10886" y="65315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SMARTInkShape-299"/>
            <p:cNvSpPr/>
            <p:nvPr>
              <p:custDataLst>
                <p:tags r:id="rId29"/>
              </p:custDataLst>
            </p:nvPr>
          </p:nvSpPr>
          <p:spPr>
            <a:xfrm>
              <a:off x="6201725" y="982436"/>
              <a:ext cx="46676" cy="65248"/>
            </a:xfrm>
            <a:custGeom>
              <a:avLst/>
              <a:gdLst/>
              <a:ahLst/>
              <a:cxnLst/>
              <a:rect l="0" t="0" r="0" b="0"/>
              <a:pathLst>
                <a:path w="46676" h="65248">
                  <a:moveTo>
                    <a:pt x="8575" y="0"/>
                  </a:moveTo>
                  <a:lnTo>
                    <a:pt x="8575" y="0"/>
                  </a:lnTo>
                  <a:lnTo>
                    <a:pt x="3199" y="0"/>
                  </a:lnTo>
                  <a:lnTo>
                    <a:pt x="3152" y="2889"/>
                  </a:lnTo>
                  <a:lnTo>
                    <a:pt x="2540" y="3740"/>
                  </a:lnTo>
                  <a:lnTo>
                    <a:pt x="249" y="4686"/>
                  </a:lnTo>
                  <a:lnTo>
                    <a:pt x="0" y="5543"/>
                  </a:lnTo>
                  <a:lnTo>
                    <a:pt x="2600" y="12952"/>
                  </a:lnTo>
                  <a:lnTo>
                    <a:pt x="3706" y="30353"/>
                  </a:lnTo>
                  <a:lnTo>
                    <a:pt x="7434" y="38003"/>
                  </a:lnTo>
                  <a:lnTo>
                    <a:pt x="7815" y="39849"/>
                  </a:lnTo>
                  <a:lnTo>
                    <a:pt x="14460" y="54315"/>
                  </a:lnTo>
                  <a:lnTo>
                    <a:pt x="19392" y="59796"/>
                  </a:lnTo>
                  <a:lnTo>
                    <a:pt x="19459" y="65088"/>
                  </a:lnTo>
                  <a:lnTo>
                    <a:pt x="22350" y="65247"/>
                  </a:lnTo>
                  <a:lnTo>
                    <a:pt x="23201" y="64665"/>
                  </a:lnTo>
                  <a:lnTo>
                    <a:pt x="23768" y="63672"/>
                  </a:lnTo>
                  <a:lnTo>
                    <a:pt x="24680" y="60622"/>
                  </a:lnTo>
                  <a:lnTo>
                    <a:pt x="33570" y="50631"/>
                  </a:lnTo>
                  <a:lnTo>
                    <a:pt x="35132" y="45307"/>
                  </a:lnTo>
                  <a:lnTo>
                    <a:pt x="36199" y="39294"/>
                  </a:lnTo>
                  <a:lnTo>
                    <a:pt x="40451" y="26154"/>
                  </a:lnTo>
                  <a:lnTo>
                    <a:pt x="41791" y="12744"/>
                  </a:lnTo>
                  <a:lnTo>
                    <a:pt x="45531" y="5451"/>
                  </a:lnTo>
                  <a:lnTo>
                    <a:pt x="46675" y="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SMARTInkShape-300"/>
            <p:cNvSpPr/>
            <p:nvPr>
              <p:custDataLst>
                <p:tags r:id="rId30"/>
              </p:custDataLst>
            </p:nvPr>
          </p:nvSpPr>
          <p:spPr>
            <a:xfrm>
              <a:off x="6253843" y="1069521"/>
              <a:ext cx="16330" cy="65315"/>
            </a:xfrm>
            <a:custGeom>
              <a:avLst/>
              <a:gdLst/>
              <a:ahLst/>
              <a:cxnLst/>
              <a:rect l="0" t="0" r="0" b="0"/>
              <a:pathLst>
                <a:path w="16330" h="65315">
                  <a:moveTo>
                    <a:pt x="0" y="0"/>
                  </a:moveTo>
                  <a:lnTo>
                    <a:pt x="0" y="0"/>
                  </a:lnTo>
                  <a:lnTo>
                    <a:pt x="0" y="12795"/>
                  </a:lnTo>
                  <a:lnTo>
                    <a:pt x="1613" y="16371"/>
                  </a:lnTo>
                  <a:lnTo>
                    <a:pt x="3741" y="19976"/>
                  </a:lnTo>
                  <a:lnTo>
                    <a:pt x="5107" y="27218"/>
                  </a:lnTo>
                  <a:lnTo>
                    <a:pt x="5437" y="45358"/>
                  </a:lnTo>
                  <a:lnTo>
                    <a:pt x="7053" y="48986"/>
                  </a:lnTo>
                  <a:lnTo>
                    <a:pt x="9182" y="52615"/>
                  </a:lnTo>
                  <a:lnTo>
                    <a:pt x="10661" y="58797"/>
                  </a:lnTo>
                  <a:lnTo>
                    <a:pt x="16329" y="65314"/>
                  </a:lnTo>
                  <a:lnTo>
                    <a:pt x="10885" y="59872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SMARTInkShape-301"/>
            <p:cNvSpPr/>
            <p:nvPr>
              <p:custDataLst>
                <p:tags r:id="rId31"/>
              </p:custDataLst>
            </p:nvPr>
          </p:nvSpPr>
          <p:spPr>
            <a:xfrm>
              <a:off x="6239866" y="1080407"/>
              <a:ext cx="46635" cy="81573"/>
            </a:xfrm>
            <a:custGeom>
              <a:avLst/>
              <a:gdLst/>
              <a:ahLst/>
              <a:cxnLst/>
              <a:rect l="0" t="0" r="0" b="0"/>
              <a:pathLst>
                <a:path w="46635" h="81573">
                  <a:moveTo>
                    <a:pt x="8534" y="0"/>
                  </a:moveTo>
                  <a:lnTo>
                    <a:pt x="8534" y="0"/>
                  </a:lnTo>
                  <a:lnTo>
                    <a:pt x="5645" y="2890"/>
                  </a:lnTo>
                  <a:lnTo>
                    <a:pt x="4226" y="5921"/>
                  </a:lnTo>
                  <a:lnTo>
                    <a:pt x="3315" y="12794"/>
                  </a:lnTo>
                  <a:lnTo>
                    <a:pt x="2636" y="13973"/>
                  </a:lnTo>
                  <a:lnTo>
                    <a:pt x="1578" y="14758"/>
                  </a:lnTo>
                  <a:lnTo>
                    <a:pt x="268" y="15282"/>
                  </a:lnTo>
                  <a:lnTo>
                    <a:pt x="0" y="16235"/>
                  </a:lnTo>
                  <a:lnTo>
                    <a:pt x="425" y="17476"/>
                  </a:lnTo>
                  <a:lnTo>
                    <a:pt x="7165" y="27315"/>
                  </a:lnTo>
                  <a:lnTo>
                    <a:pt x="8354" y="36904"/>
                  </a:lnTo>
                  <a:lnTo>
                    <a:pt x="9085" y="45473"/>
                  </a:lnTo>
                  <a:lnTo>
                    <a:pt x="13214" y="56019"/>
                  </a:lnTo>
                  <a:lnTo>
                    <a:pt x="14537" y="72066"/>
                  </a:lnTo>
                  <a:lnTo>
                    <a:pt x="15560" y="73444"/>
                  </a:lnTo>
                  <a:lnTo>
                    <a:pt x="18657" y="75656"/>
                  </a:lnTo>
                  <a:lnTo>
                    <a:pt x="19081" y="77571"/>
                  </a:lnTo>
                  <a:lnTo>
                    <a:pt x="19194" y="78928"/>
                  </a:lnTo>
                  <a:lnTo>
                    <a:pt x="19874" y="79833"/>
                  </a:lnTo>
                  <a:lnTo>
                    <a:pt x="24632" y="81572"/>
                  </a:lnTo>
                  <a:lnTo>
                    <a:pt x="27684" y="78733"/>
                  </a:lnTo>
                  <a:lnTo>
                    <a:pt x="29140" y="75713"/>
                  </a:lnTo>
                  <a:lnTo>
                    <a:pt x="29529" y="74061"/>
                  </a:lnTo>
                  <a:lnTo>
                    <a:pt x="33892" y="66460"/>
                  </a:lnTo>
                  <a:lnTo>
                    <a:pt x="38566" y="39818"/>
                  </a:lnTo>
                  <a:lnTo>
                    <a:pt x="40673" y="29122"/>
                  </a:lnTo>
                  <a:lnTo>
                    <a:pt x="41642" y="20052"/>
                  </a:lnTo>
                  <a:lnTo>
                    <a:pt x="46405" y="6593"/>
                  </a:lnTo>
                  <a:lnTo>
                    <a:pt x="46634" y="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SMARTInkShape-302"/>
            <p:cNvSpPr/>
            <p:nvPr>
              <p:custDataLst>
                <p:tags r:id="rId32"/>
              </p:custDataLst>
            </p:nvPr>
          </p:nvSpPr>
          <p:spPr>
            <a:xfrm>
              <a:off x="6275615" y="1167493"/>
              <a:ext cx="21772" cy="59872"/>
            </a:xfrm>
            <a:custGeom>
              <a:avLst/>
              <a:gdLst/>
              <a:ahLst/>
              <a:cxnLst/>
              <a:rect l="0" t="0" r="0" b="0"/>
              <a:pathLst>
                <a:path w="21772" h="59872">
                  <a:moveTo>
                    <a:pt x="0" y="0"/>
                  </a:moveTo>
                  <a:lnTo>
                    <a:pt x="0" y="0"/>
                  </a:lnTo>
                  <a:lnTo>
                    <a:pt x="0" y="5219"/>
                  </a:lnTo>
                  <a:lnTo>
                    <a:pt x="3740" y="9744"/>
                  </a:lnTo>
                  <a:lnTo>
                    <a:pt x="5543" y="14713"/>
                  </a:lnTo>
                  <a:lnTo>
                    <a:pt x="9033" y="20016"/>
                  </a:lnTo>
                  <a:lnTo>
                    <a:pt x="10335" y="25417"/>
                  </a:lnTo>
                  <a:lnTo>
                    <a:pt x="11328" y="31453"/>
                  </a:lnTo>
                  <a:lnTo>
                    <a:pt x="13702" y="37363"/>
                  </a:lnTo>
                  <a:lnTo>
                    <a:pt x="13972" y="40028"/>
                  </a:lnTo>
                  <a:lnTo>
                    <a:pt x="12672" y="46063"/>
                  </a:lnTo>
                  <a:lnTo>
                    <a:pt x="13287" y="47037"/>
                  </a:lnTo>
                  <a:lnTo>
                    <a:pt x="20836" y="53558"/>
                  </a:lnTo>
                  <a:lnTo>
                    <a:pt x="21355" y="55654"/>
                  </a:lnTo>
                  <a:lnTo>
                    <a:pt x="21771" y="59871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SMARTInkShape-303"/>
            <p:cNvSpPr/>
            <p:nvPr>
              <p:custDataLst>
                <p:tags r:id="rId33"/>
              </p:custDataLst>
            </p:nvPr>
          </p:nvSpPr>
          <p:spPr>
            <a:xfrm>
              <a:off x="6270172" y="1167493"/>
              <a:ext cx="48986" cy="92501"/>
            </a:xfrm>
            <a:custGeom>
              <a:avLst/>
              <a:gdLst/>
              <a:ahLst/>
              <a:cxnLst/>
              <a:rect l="0" t="0" r="0" b="0"/>
              <a:pathLst>
                <a:path w="48986" h="92501">
                  <a:moveTo>
                    <a:pt x="0" y="27214"/>
                  </a:moveTo>
                  <a:lnTo>
                    <a:pt x="0" y="27214"/>
                  </a:lnTo>
                  <a:lnTo>
                    <a:pt x="2889" y="27214"/>
                  </a:lnTo>
                  <a:lnTo>
                    <a:pt x="3135" y="27819"/>
                  </a:lnTo>
                  <a:lnTo>
                    <a:pt x="355" y="32757"/>
                  </a:lnTo>
                  <a:lnTo>
                    <a:pt x="46" y="40166"/>
                  </a:lnTo>
                  <a:lnTo>
                    <a:pt x="1240" y="41896"/>
                  </a:lnTo>
                  <a:lnTo>
                    <a:pt x="5793" y="45432"/>
                  </a:lnTo>
                  <a:lnTo>
                    <a:pt x="6885" y="47221"/>
                  </a:lnTo>
                  <a:lnTo>
                    <a:pt x="7009" y="49019"/>
                  </a:lnTo>
                  <a:lnTo>
                    <a:pt x="6488" y="50822"/>
                  </a:lnTo>
                  <a:lnTo>
                    <a:pt x="7518" y="56051"/>
                  </a:lnTo>
                  <a:lnTo>
                    <a:pt x="12202" y="70422"/>
                  </a:lnTo>
                  <a:lnTo>
                    <a:pt x="14494" y="74236"/>
                  </a:lnTo>
                  <a:lnTo>
                    <a:pt x="16390" y="79784"/>
                  </a:lnTo>
                  <a:lnTo>
                    <a:pt x="19908" y="85258"/>
                  </a:lnTo>
                  <a:lnTo>
                    <a:pt x="20943" y="88894"/>
                  </a:lnTo>
                  <a:lnTo>
                    <a:pt x="21824" y="90106"/>
                  </a:lnTo>
                  <a:lnTo>
                    <a:pt x="23016" y="90913"/>
                  </a:lnTo>
                  <a:lnTo>
                    <a:pt x="27141" y="92500"/>
                  </a:lnTo>
                  <a:lnTo>
                    <a:pt x="34783" y="84950"/>
                  </a:lnTo>
                  <a:lnTo>
                    <a:pt x="36626" y="81500"/>
                  </a:lnTo>
                  <a:lnTo>
                    <a:pt x="38510" y="72553"/>
                  </a:lnTo>
                  <a:lnTo>
                    <a:pt x="41781" y="66518"/>
                  </a:lnTo>
                  <a:lnTo>
                    <a:pt x="46632" y="41766"/>
                  </a:lnTo>
                  <a:lnTo>
                    <a:pt x="45332" y="34415"/>
                  </a:lnTo>
                  <a:lnTo>
                    <a:pt x="48906" y="7501"/>
                  </a:lnTo>
                  <a:lnTo>
                    <a:pt x="48985" y="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SMARTInkShape-304"/>
            <p:cNvSpPr/>
            <p:nvPr>
              <p:custDataLst>
                <p:tags r:id="rId34"/>
              </p:custDataLst>
            </p:nvPr>
          </p:nvSpPr>
          <p:spPr>
            <a:xfrm>
              <a:off x="6324600" y="1281793"/>
              <a:ext cx="27216" cy="65315"/>
            </a:xfrm>
            <a:custGeom>
              <a:avLst/>
              <a:gdLst/>
              <a:ahLst/>
              <a:cxnLst/>
              <a:rect l="0" t="0" r="0" b="0"/>
              <a:pathLst>
                <a:path w="27216" h="65315">
                  <a:moveTo>
                    <a:pt x="0" y="0"/>
                  </a:moveTo>
                  <a:lnTo>
                    <a:pt x="0" y="0"/>
                  </a:lnTo>
                  <a:lnTo>
                    <a:pt x="2889" y="0"/>
                  </a:lnTo>
                  <a:lnTo>
                    <a:pt x="3136" y="605"/>
                  </a:lnTo>
                  <a:lnTo>
                    <a:pt x="1797" y="2889"/>
                  </a:lnTo>
                  <a:lnTo>
                    <a:pt x="1803" y="4345"/>
                  </a:lnTo>
                  <a:lnTo>
                    <a:pt x="9670" y="23716"/>
                  </a:lnTo>
                  <a:lnTo>
                    <a:pt x="14087" y="30344"/>
                  </a:lnTo>
                  <a:lnTo>
                    <a:pt x="15665" y="36138"/>
                  </a:lnTo>
                  <a:lnTo>
                    <a:pt x="16033" y="39848"/>
                  </a:lnTo>
                  <a:lnTo>
                    <a:pt x="17810" y="43514"/>
                  </a:lnTo>
                  <a:lnTo>
                    <a:pt x="20011" y="47158"/>
                  </a:lnTo>
                  <a:lnTo>
                    <a:pt x="21423" y="54426"/>
                  </a:lnTo>
                  <a:lnTo>
                    <a:pt x="21539" y="56241"/>
                  </a:lnTo>
                  <a:lnTo>
                    <a:pt x="22222" y="57451"/>
                  </a:lnTo>
                  <a:lnTo>
                    <a:pt x="23281" y="58258"/>
                  </a:lnTo>
                  <a:lnTo>
                    <a:pt x="24592" y="58796"/>
                  </a:lnTo>
                  <a:lnTo>
                    <a:pt x="25467" y="59759"/>
                  </a:lnTo>
                  <a:lnTo>
                    <a:pt x="27213" y="65311"/>
                  </a:lnTo>
                  <a:lnTo>
                    <a:pt x="27215" y="65314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SMARTInkShape-305"/>
            <p:cNvSpPr/>
            <p:nvPr>
              <p:custDataLst>
                <p:tags r:id="rId35"/>
              </p:custDataLst>
            </p:nvPr>
          </p:nvSpPr>
          <p:spPr>
            <a:xfrm>
              <a:off x="6319157" y="1249136"/>
              <a:ext cx="54430" cy="130303"/>
            </a:xfrm>
            <a:custGeom>
              <a:avLst/>
              <a:gdLst/>
              <a:ahLst/>
              <a:cxnLst/>
              <a:rect l="0" t="0" r="0" b="0"/>
              <a:pathLst>
                <a:path w="54430" h="130303">
                  <a:moveTo>
                    <a:pt x="0" y="43542"/>
                  </a:moveTo>
                  <a:lnTo>
                    <a:pt x="0" y="43542"/>
                  </a:lnTo>
                  <a:lnTo>
                    <a:pt x="0" y="51651"/>
                  </a:lnTo>
                  <a:lnTo>
                    <a:pt x="1613" y="54806"/>
                  </a:lnTo>
                  <a:lnTo>
                    <a:pt x="3742" y="58225"/>
                  </a:lnTo>
                  <a:lnTo>
                    <a:pt x="12133" y="82922"/>
                  </a:lnTo>
                  <a:lnTo>
                    <a:pt x="14464" y="89468"/>
                  </a:lnTo>
                  <a:lnTo>
                    <a:pt x="18972" y="107117"/>
                  </a:lnTo>
                  <a:lnTo>
                    <a:pt x="25711" y="119275"/>
                  </a:lnTo>
                  <a:lnTo>
                    <a:pt x="27151" y="123163"/>
                  </a:lnTo>
                  <a:lnTo>
                    <a:pt x="31813" y="129526"/>
                  </a:lnTo>
                  <a:lnTo>
                    <a:pt x="33896" y="130138"/>
                  </a:lnTo>
                  <a:lnTo>
                    <a:pt x="35296" y="130302"/>
                  </a:lnTo>
                  <a:lnTo>
                    <a:pt x="36231" y="129806"/>
                  </a:lnTo>
                  <a:lnTo>
                    <a:pt x="36854" y="128870"/>
                  </a:lnTo>
                  <a:lnTo>
                    <a:pt x="37270" y="127642"/>
                  </a:lnTo>
                  <a:lnTo>
                    <a:pt x="42299" y="119588"/>
                  </a:lnTo>
                  <a:lnTo>
                    <a:pt x="48156" y="94772"/>
                  </a:lnTo>
                  <a:lnTo>
                    <a:pt x="48913" y="69719"/>
                  </a:lnTo>
                  <a:lnTo>
                    <a:pt x="51672" y="45019"/>
                  </a:lnTo>
                  <a:lnTo>
                    <a:pt x="50784" y="36942"/>
                  </a:lnTo>
                  <a:lnTo>
                    <a:pt x="52476" y="25594"/>
                  </a:lnTo>
                  <a:lnTo>
                    <a:pt x="50893" y="14572"/>
                  </a:lnTo>
                  <a:lnTo>
                    <a:pt x="54429" y="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7" name="SMARTInkShape-306"/>
          <p:cNvSpPr/>
          <p:nvPr>
            <p:custDataLst>
              <p:tags r:id="rId8"/>
            </p:custDataLst>
          </p:nvPr>
        </p:nvSpPr>
        <p:spPr>
          <a:xfrm>
            <a:off x="7255328" y="2185307"/>
            <a:ext cx="27215" cy="30303"/>
          </a:xfrm>
          <a:custGeom>
            <a:avLst/>
            <a:gdLst/>
            <a:ahLst/>
            <a:cxnLst/>
            <a:rect l="0" t="0" r="0" b="0"/>
            <a:pathLst>
              <a:path w="27215" h="30303">
                <a:moveTo>
                  <a:pt x="0" y="21771"/>
                </a:moveTo>
                <a:lnTo>
                  <a:pt x="0" y="21771"/>
                </a:lnTo>
                <a:lnTo>
                  <a:pt x="0" y="11130"/>
                </a:lnTo>
                <a:lnTo>
                  <a:pt x="21542" y="10886"/>
                </a:lnTo>
                <a:lnTo>
                  <a:pt x="21772" y="16329"/>
                </a:lnTo>
                <a:lnTo>
                  <a:pt x="18882" y="16329"/>
                </a:lnTo>
                <a:lnTo>
                  <a:pt x="18031" y="15724"/>
                </a:lnTo>
                <a:lnTo>
                  <a:pt x="17464" y="14716"/>
                </a:lnTo>
                <a:lnTo>
                  <a:pt x="16553" y="11642"/>
                </a:lnTo>
                <a:lnTo>
                  <a:pt x="11116" y="5687"/>
                </a:lnTo>
                <a:lnTo>
                  <a:pt x="10887" y="6"/>
                </a:lnTo>
                <a:lnTo>
                  <a:pt x="24640" y="0"/>
                </a:lnTo>
                <a:lnTo>
                  <a:pt x="25499" y="605"/>
                </a:lnTo>
                <a:lnTo>
                  <a:pt x="26071" y="1613"/>
                </a:lnTo>
                <a:lnTo>
                  <a:pt x="27209" y="5423"/>
                </a:lnTo>
                <a:lnTo>
                  <a:pt x="27214" y="8327"/>
                </a:lnTo>
                <a:lnTo>
                  <a:pt x="25601" y="11361"/>
                </a:lnTo>
                <a:lnTo>
                  <a:pt x="17106" y="20989"/>
                </a:lnTo>
                <a:lnTo>
                  <a:pt x="10908" y="21770"/>
                </a:lnTo>
                <a:lnTo>
                  <a:pt x="5445" y="16330"/>
                </a:lnTo>
                <a:lnTo>
                  <a:pt x="10130" y="11643"/>
                </a:lnTo>
                <a:lnTo>
                  <a:pt x="15506" y="10952"/>
                </a:lnTo>
                <a:lnTo>
                  <a:pt x="27209" y="10886"/>
                </a:lnTo>
                <a:lnTo>
                  <a:pt x="27213" y="13775"/>
                </a:lnTo>
                <a:lnTo>
                  <a:pt x="26609" y="14626"/>
                </a:lnTo>
                <a:lnTo>
                  <a:pt x="25601" y="15194"/>
                </a:lnTo>
                <a:lnTo>
                  <a:pt x="24325" y="15572"/>
                </a:lnTo>
                <a:lnTo>
                  <a:pt x="23474" y="16429"/>
                </a:lnTo>
                <a:lnTo>
                  <a:pt x="21996" y="20949"/>
                </a:lnTo>
                <a:lnTo>
                  <a:pt x="21839" y="24417"/>
                </a:lnTo>
                <a:lnTo>
                  <a:pt x="21212" y="25350"/>
                </a:lnTo>
                <a:lnTo>
                  <a:pt x="20189" y="25971"/>
                </a:lnTo>
                <a:lnTo>
                  <a:pt x="17092" y="26969"/>
                </a:lnTo>
                <a:lnTo>
                  <a:pt x="13666" y="30031"/>
                </a:lnTo>
                <a:lnTo>
                  <a:pt x="12739" y="30302"/>
                </a:lnTo>
                <a:lnTo>
                  <a:pt x="12122" y="29877"/>
                </a:lnTo>
                <a:lnTo>
                  <a:pt x="10908" y="27261"/>
                </a:lnTo>
                <a:lnTo>
                  <a:pt x="10887" y="16401"/>
                </a:lnTo>
                <a:lnTo>
                  <a:pt x="21543" y="16329"/>
                </a:lnTo>
                <a:lnTo>
                  <a:pt x="21772" y="21771"/>
                </a:lnTo>
                <a:lnTo>
                  <a:pt x="21772" y="16329"/>
                </a:lnTo>
              </a:path>
            </a:pathLst>
          </a:cu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SMARTInkShape-307"/>
          <p:cNvSpPr/>
          <p:nvPr>
            <p:custDataLst>
              <p:tags r:id="rId9"/>
            </p:custDataLst>
          </p:nvPr>
        </p:nvSpPr>
        <p:spPr>
          <a:xfrm>
            <a:off x="6161315" y="2745921"/>
            <a:ext cx="2198895" cy="1894116"/>
          </a:xfrm>
          <a:custGeom>
            <a:avLst/>
            <a:gdLst/>
            <a:ahLst/>
            <a:cxnLst/>
            <a:rect l="0" t="0" r="0" b="0"/>
            <a:pathLst>
              <a:path w="2198895" h="1894116">
                <a:moveTo>
                  <a:pt x="0" y="54429"/>
                </a:moveTo>
                <a:lnTo>
                  <a:pt x="0" y="54429"/>
                </a:lnTo>
                <a:lnTo>
                  <a:pt x="0" y="62695"/>
                </a:lnTo>
                <a:lnTo>
                  <a:pt x="603" y="63568"/>
                </a:lnTo>
                <a:lnTo>
                  <a:pt x="1612" y="64150"/>
                </a:lnTo>
                <a:lnTo>
                  <a:pt x="2889" y="64538"/>
                </a:lnTo>
                <a:lnTo>
                  <a:pt x="3135" y="65402"/>
                </a:lnTo>
                <a:lnTo>
                  <a:pt x="531" y="72822"/>
                </a:lnTo>
                <a:lnTo>
                  <a:pt x="959" y="74553"/>
                </a:lnTo>
                <a:lnTo>
                  <a:pt x="3047" y="78089"/>
                </a:lnTo>
                <a:lnTo>
                  <a:pt x="3240" y="80483"/>
                </a:lnTo>
                <a:lnTo>
                  <a:pt x="31" y="107604"/>
                </a:lnTo>
                <a:lnTo>
                  <a:pt x="0" y="132141"/>
                </a:lnTo>
                <a:lnTo>
                  <a:pt x="603" y="145230"/>
                </a:lnTo>
                <a:lnTo>
                  <a:pt x="4686" y="161722"/>
                </a:lnTo>
                <a:lnTo>
                  <a:pt x="5898" y="175431"/>
                </a:lnTo>
                <a:lnTo>
                  <a:pt x="9139" y="183751"/>
                </a:lnTo>
                <a:lnTo>
                  <a:pt x="10732" y="208290"/>
                </a:lnTo>
                <a:lnTo>
                  <a:pt x="11476" y="230384"/>
                </a:lnTo>
                <a:lnTo>
                  <a:pt x="17604" y="257426"/>
                </a:lnTo>
                <a:lnTo>
                  <a:pt x="23018" y="282693"/>
                </a:lnTo>
                <a:lnTo>
                  <a:pt x="34543" y="308409"/>
                </a:lnTo>
                <a:lnTo>
                  <a:pt x="42237" y="333828"/>
                </a:lnTo>
                <a:lnTo>
                  <a:pt x="47472" y="348343"/>
                </a:lnTo>
                <a:lnTo>
                  <a:pt x="53130" y="370227"/>
                </a:lnTo>
                <a:lnTo>
                  <a:pt x="58360" y="387720"/>
                </a:lnTo>
                <a:lnTo>
                  <a:pt x="63413" y="413221"/>
                </a:lnTo>
                <a:lnTo>
                  <a:pt x="67953" y="436208"/>
                </a:lnTo>
                <a:lnTo>
                  <a:pt x="72000" y="462746"/>
                </a:lnTo>
                <a:lnTo>
                  <a:pt x="79992" y="489871"/>
                </a:lnTo>
                <a:lnTo>
                  <a:pt x="88921" y="514184"/>
                </a:lnTo>
                <a:lnTo>
                  <a:pt x="96360" y="539180"/>
                </a:lnTo>
                <a:lnTo>
                  <a:pt x="100542" y="560681"/>
                </a:lnTo>
                <a:lnTo>
                  <a:pt x="107192" y="586140"/>
                </a:lnTo>
                <a:lnTo>
                  <a:pt x="114329" y="609266"/>
                </a:lnTo>
                <a:lnTo>
                  <a:pt x="121563" y="634195"/>
                </a:lnTo>
                <a:lnTo>
                  <a:pt x="128814" y="658069"/>
                </a:lnTo>
                <a:lnTo>
                  <a:pt x="136071" y="680255"/>
                </a:lnTo>
                <a:lnTo>
                  <a:pt x="143328" y="704998"/>
                </a:lnTo>
                <a:lnTo>
                  <a:pt x="147450" y="729440"/>
                </a:lnTo>
                <a:lnTo>
                  <a:pt x="157044" y="755322"/>
                </a:lnTo>
                <a:lnTo>
                  <a:pt x="164941" y="780975"/>
                </a:lnTo>
                <a:lnTo>
                  <a:pt x="172930" y="805596"/>
                </a:lnTo>
                <a:lnTo>
                  <a:pt x="183916" y="831513"/>
                </a:lnTo>
                <a:lnTo>
                  <a:pt x="192089" y="857173"/>
                </a:lnTo>
                <a:lnTo>
                  <a:pt x="203267" y="881191"/>
                </a:lnTo>
                <a:lnTo>
                  <a:pt x="213539" y="905018"/>
                </a:lnTo>
                <a:lnTo>
                  <a:pt x="227035" y="929951"/>
                </a:lnTo>
                <a:lnTo>
                  <a:pt x="237005" y="952347"/>
                </a:lnTo>
                <a:lnTo>
                  <a:pt x="246409" y="974241"/>
                </a:lnTo>
                <a:lnTo>
                  <a:pt x="259735" y="996037"/>
                </a:lnTo>
                <a:lnTo>
                  <a:pt x="269668" y="1021554"/>
                </a:lnTo>
                <a:lnTo>
                  <a:pt x="277456" y="1046305"/>
                </a:lnTo>
                <a:lnTo>
                  <a:pt x="287706" y="1071420"/>
                </a:lnTo>
                <a:lnTo>
                  <a:pt x="297636" y="1093852"/>
                </a:lnTo>
                <a:lnTo>
                  <a:pt x="309007" y="1115754"/>
                </a:lnTo>
                <a:lnTo>
                  <a:pt x="317255" y="1137551"/>
                </a:lnTo>
                <a:lnTo>
                  <a:pt x="329053" y="1159328"/>
                </a:lnTo>
                <a:lnTo>
                  <a:pt x="343031" y="1181100"/>
                </a:lnTo>
                <a:lnTo>
                  <a:pt x="354551" y="1202872"/>
                </a:lnTo>
                <a:lnTo>
                  <a:pt x="370453" y="1228474"/>
                </a:lnTo>
                <a:lnTo>
                  <a:pt x="379487" y="1242107"/>
                </a:lnTo>
                <a:lnTo>
                  <a:pt x="394217" y="1268336"/>
                </a:lnTo>
                <a:lnTo>
                  <a:pt x="409020" y="1292531"/>
                </a:lnTo>
                <a:lnTo>
                  <a:pt x="424888" y="1315898"/>
                </a:lnTo>
                <a:lnTo>
                  <a:pt x="442125" y="1338887"/>
                </a:lnTo>
                <a:lnTo>
                  <a:pt x="461368" y="1366048"/>
                </a:lnTo>
                <a:lnTo>
                  <a:pt x="466915" y="1373366"/>
                </a:lnTo>
                <a:lnTo>
                  <a:pt x="489150" y="1394504"/>
                </a:lnTo>
                <a:lnTo>
                  <a:pt x="509886" y="1418704"/>
                </a:lnTo>
                <a:lnTo>
                  <a:pt x="534212" y="1443165"/>
                </a:lnTo>
                <a:lnTo>
                  <a:pt x="556202" y="1470379"/>
                </a:lnTo>
                <a:lnTo>
                  <a:pt x="578512" y="1497594"/>
                </a:lnTo>
                <a:lnTo>
                  <a:pt x="594874" y="1517384"/>
                </a:lnTo>
                <a:lnTo>
                  <a:pt x="600636" y="1522269"/>
                </a:lnTo>
                <a:lnTo>
                  <a:pt x="619231" y="1547535"/>
                </a:lnTo>
                <a:lnTo>
                  <a:pt x="627237" y="1554895"/>
                </a:lnTo>
                <a:lnTo>
                  <a:pt x="640547" y="1581994"/>
                </a:lnTo>
                <a:lnTo>
                  <a:pt x="658576" y="1608601"/>
                </a:lnTo>
                <a:lnTo>
                  <a:pt x="668574" y="1618009"/>
                </a:lnTo>
                <a:lnTo>
                  <a:pt x="684555" y="1640072"/>
                </a:lnTo>
                <a:lnTo>
                  <a:pt x="699807" y="1653256"/>
                </a:lnTo>
                <a:lnTo>
                  <a:pt x="706211" y="1661950"/>
                </a:lnTo>
                <a:lnTo>
                  <a:pt x="714896" y="1668020"/>
                </a:lnTo>
                <a:lnTo>
                  <a:pt x="723555" y="1671990"/>
                </a:lnTo>
                <a:lnTo>
                  <a:pt x="736579" y="1683718"/>
                </a:lnTo>
                <a:lnTo>
                  <a:pt x="749903" y="1701300"/>
                </a:lnTo>
                <a:lnTo>
                  <a:pt x="776469" y="1723568"/>
                </a:lnTo>
                <a:lnTo>
                  <a:pt x="785375" y="1730828"/>
                </a:lnTo>
                <a:lnTo>
                  <a:pt x="799762" y="1740102"/>
                </a:lnTo>
                <a:lnTo>
                  <a:pt x="803578" y="1741603"/>
                </a:lnTo>
                <a:lnTo>
                  <a:pt x="829127" y="1765306"/>
                </a:lnTo>
                <a:lnTo>
                  <a:pt x="832757" y="1767319"/>
                </a:lnTo>
                <a:lnTo>
                  <a:pt x="836385" y="1768818"/>
                </a:lnTo>
                <a:lnTo>
                  <a:pt x="840013" y="1771500"/>
                </a:lnTo>
                <a:lnTo>
                  <a:pt x="842029" y="1774708"/>
                </a:lnTo>
                <a:lnTo>
                  <a:pt x="843530" y="1778150"/>
                </a:lnTo>
                <a:lnTo>
                  <a:pt x="846213" y="1781696"/>
                </a:lnTo>
                <a:lnTo>
                  <a:pt x="849421" y="1783675"/>
                </a:lnTo>
                <a:lnTo>
                  <a:pt x="852863" y="1785159"/>
                </a:lnTo>
                <a:lnTo>
                  <a:pt x="864107" y="1794273"/>
                </a:lnTo>
                <a:lnTo>
                  <a:pt x="869193" y="1796194"/>
                </a:lnTo>
                <a:lnTo>
                  <a:pt x="872738" y="1798786"/>
                </a:lnTo>
                <a:lnTo>
                  <a:pt x="874717" y="1801954"/>
                </a:lnTo>
                <a:lnTo>
                  <a:pt x="875244" y="1803646"/>
                </a:lnTo>
                <a:lnTo>
                  <a:pt x="876201" y="1804774"/>
                </a:lnTo>
                <a:lnTo>
                  <a:pt x="878876" y="1806027"/>
                </a:lnTo>
                <a:lnTo>
                  <a:pt x="879831" y="1806965"/>
                </a:lnTo>
                <a:lnTo>
                  <a:pt x="880893" y="1809621"/>
                </a:lnTo>
                <a:lnTo>
                  <a:pt x="881781" y="1810571"/>
                </a:lnTo>
                <a:lnTo>
                  <a:pt x="887235" y="1812910"/>
                </a:lnTo>
                <a:lnTo>
                  <a:pt x="891366" y="1816163"/>
                </a:lnTo>
                <a:lnTo>
                  <a:pt x="894688" y="1817136"/>
                </a:lnTo>
                <a:lnTo>
                  <a:pt x="895815" y="1818000"/>
                </a:lnTo>
                <a:lnTo>
                  <a:pt x="897068" y="1820573"/>
                </a:lnTo>
                <a:lnTo>
                  <a:pt x="898007" y="1821501"/>
                </a:lnTo>
                <a:lnTo>
                  <a:pt x="903555" y="1823799"/>
                </a:lnTo>
                <a:lnTo>
                  <a:pt x="907692" y="1827050"/>
                </a:lnTo>
                <a:lnTo>
                  <a:pt x="912748" y="1828282"/>
                </a:lnTo>
                <a:lnTo>
                  <a:pt x="918788" y="1828732"/>
                </a:lnTo>
                <a:lnTo>
                  <a:pt x="919140" y="1829359"/>
                </a:lnTo>
                <a:lnTo>
                  <a:pt x="919530" y="1831670"/>
                </a:lnTo>
                <a:lnTo>
                  <a:pt x="920239" y="1832527"/>
                </a:lnTo>
                <a:lnTo>
                  <a:pt x="922639" y="1833481"/>
                </a:lnTo>
                <a:lnTo>
                  <a:pt x="927390" y="1834017"/>
                </a:lnTo>
                <a:lnTo>
                  <a:pt x="928503" y="1834697"/>
                </a:lnTo>
                <a:lnTo>
                  <a:pt x="929245" y="1835756"/>
                </a:lnTo>
                <a:lnTo>
                  <a:pt x="930641" y="1839456"/>
                </a:lnTo>
                <a:lnTo>
                  <a:pt x="933591" y="1842507"/>
                </a:lnTo>
                <a:lnTo>
                  <a:pt x="936637" y="1843964"/>
                </a:lnTo>
                <a:lnTo>
                  <a:pt x="941323" y="1845061"/>
                </a:lnTo>
                <a:lnTo>
                  <a:pt x="946274" y="1849809"/>
                </a:lnTo>
                <a:lnTo>
                  <a:pt x="951674" y="1850505"/>
                </a:lnTo>
                <a:lnTo>
                  <a:pt x="957113" y="1855252"/>
                </a:lnTo>
                <a:lnTo>
                  <a:pt x="960587" y="1855789"/>
                </a:lnTo>
                <a:lnTo>
                  <a:pt x="961518" y="1856469"/>
                </a:lnTo>
                <a:lnTo>
                  <a:pt x="962142" y="1857527"/>
                </a:lnTo>
                <a:lnTo>
                  <a:pt x="962556" y="1858837"/>
                </a:lnTo>
                <a:lnTo>
                  <a:pt x="963437" y="1859711"/>
                </a:lnTo>
                <a:lnTo>
                  <a:pt x="968880" y="1861909"/>
                </a:lnTo>
                <a:lnTo>
                  <a:pt x="973442" y="1866124"/>
                </a:lnTo>
                <a:lnTo>
                  <a:pt x="978885" y="1866832"/>
                </a:lnTo>
                <a:lnTo>
                  <a:pt x="984327" y="1871581"/>
                </a:lnTo>
                <a:lnTo>
                  <a:pt x="987801" y="1872117"/>
                </a:lnTo>
                <a:lnTo>
                  <a:pt x="988734" y="1872797"/>
                </a:lnTo>
                <a:lnTo>
                  <a:pt x="989356" y="1873856"/>
                </a:lnTo>
                <a:lnTo>
                  <a:pt x="989770" y="1875166"/>
                </a:lnTo>
                <a:lnTo>
                  <a:pt x="990652" y="1876040"/>
                </a:lnTo>
                <a:lnTo>
                  <a:pt x="993243" y="1877010"/>
                </a:lnTo>
                <a:lnTo>
                  <a:pt x="998102" y="1877556"/>
                </a:lnTo>
                <a:lnTo>
                  <a:pt x="999230" y="1878237"/>
                </a:lnTo>
                <a:lnTo>
                  <a:pt x="999981" y="1879297"/>
                </a:lnTo>
                <a:lnTo>
                  <a:pt x="1000483" y="1880607"/>
                </a:lnTo>
                <a:lnTo>
                  <a:pt x="1001421" y="1881481"/>
                </a:lnTo>
                <a:lnTo>
                  <a:pt x="1006678" y="1883161"/>
                </a:lnTo>
                <a:lnTo>
                  <a:pt x="1011224" y="1886956"/>
                </a:lnTo>
                <a:lnTo>
                  <a:pt x="1016826" y="1888446"/>
                </a:lnTo>
                <a:lnTo>
                  <a:pt x="1021964" y="1892368"/>
                </a:lnTo>
                <a:lnTo>
                  <a:pt x="1027040" y="1893597"/>
                </a:lnTo>
                <a:lnTo>
                  <a:pt x="1054083" y="1894113"/>
                </a:lnTo>
                <a:lnTo>
                  <a:pt x="1080409" y="1894115"/>
                </a:lnTo>
                <a:lnTo>
                  <a:pt x="1106167" y="1894115"/>
                </a:lnTo>
                <a:lnTo>
                  <a:pt x="1130901" y="1894115"/>
                </a:lnTo>
                <a:lnTo>
                  <a:pt x="1155632" y="1894115"/>
                </a:lnTo>
                <a:lnTo>
                  <a:pt x="1179739" y="1888821"/>
                </a:lnTo>
                <a:lnTo>
                  <a:pt x="1204381" y="1888674"/>
                </a:lnTo>
                <a:lnTo>
                  <a:pt x="1210799" y="1888068"/>
                </a:lnTo>
                <a:lnTo>
                  <a:pt x="1235567" y="1881953"/>
                </a:lnTo>
                <a:lnTo>
                  <a:pt x="1261467" y="1873587"/>
                </a:lnTo>
                <a:lnTo>
                  <a:pt x="1286491" y="1868651"/>
                </a:lnTo>
                <a:lnTo>
                  <a:pt x="1296657" y="1866814"/>
                </a:lnTo>
                <a:lnTo>
                  <a:pt x="1304373" y="1863314"/>
                </a:lnTo>
                <a:lnTo>
                  <a:pt x="1329815" y="1860901"/>
                </a:lnTo>
                <a:lnTo>
                  <a:pt x="1350196" y="1852046"/>
                </a:lnTo>
                <a:lnTo>
                  <a:pt x="1371760" y="1846420"/>
                </a:lnTo>
                <a:lnTo>
                  <a:pt x="1387602" y="1841196"/>
                </a:lnTo>
                <a:lnTo>
                  <a:pt x="1394435" y="1839752"/>
                </a:lnTo>
                <a:lnTo>
                  <a:pt x="1418989" y="1826918"/>
                </a:lnTo>
                <a:lnTo>
                  <a:pt x="1444184" y="1819221"/>
                </a:lnTo>
                <a:lnTo>
                  <a:pt x="1465264" y="1808612"/>
                </a:lnTo>
                <a:lnTo>
                  <a:pt x="1472495" y="1806523"/>
                </a:lnTo>
                <a:lnTo>
                  <a:pt x="1497535" y="1792869"/>
                </a:lnTo>
                <a:lnTo>
                  <a:pt x="1523173" y="1773915"/>
                </a:lnTo>
                <a:lnTo>
                  <a:pt x="1549351" y="1753631"/>
                </a:lnTo>
                <a:lnTo>
                  <a:pt x="1574797" y="1734512"/>
                </a:lnTo>
                <a:lnTo>
                  <a:pt x="1601913" y="1712623"/>
                </a:lnTo>
                <a:lnTo>
                  <a:pt x="1612319" y="1703960"/>
                </a:lnTo>
                <a:lnTo>
                  <a:pt x="1618286" y="1699535"/>
                </a:lnTo>
                <a:lnTo>
                  <a:pt x="1635223" y="1680435"/>
                </a:lnTo>
                <a:lnTo>
                  <a:pt x="1660232" y="1659438"/>
                </a:lnTo>
                <a:lnTo>
                  <a:pt x="1687188" y="1632926"/>
                </a:lnTo>
                <a:lnTo>
                  <a:pt x="1704810" y="1610983"/>
                </a:lnTo>
                <a:lnTo>
                  <a:pt x="1725721" y="1583972"/>
                </a:lnTo>
                <a:lnTo>
                  <a:pt x="1746119" y="1558478"/>
                </a:lnTo>
                <a:lnTo>
                  <a:pt x="1762108" y="1533072"/>
                </a:lnTo>
                <a:lnTo>
                  <a:pt x="1773203" y="1516945"/>
                </a:lnTo>
                <a:lnTo>
                  <a:pt x="1786767" y="1490067"/>
                </a:lnTo>
                <a:lnTo>
                  <a:pt x="1802993" y="1464565"/>
                </a:lnTo>
                <a:lnTo>
                  <a:pt x="1819645" y="1437605"/>
                </a:lnTo>
                <a:lnTo>
                  <a:pt x="1826423" y="1427309"/>
                </a:lnTo>
                <a:lnTo>
                  <a:pt x="1835982" y="1401992"/>
                </a:lnTo>
                <a:lnTo>
                  <a:pt x="1847813" y="1382666"/>
                </a:lnTo>
                <a:lnTo>
                  <a:pt x="1850555" y="1374704"/>
                </a:lnTo>
                <a:lnTo>
                  <a:pt x="1862671" y="1349521"/>
                </a:lnTo>
                <a:lnTo>
                  <a:pt x="1873876" y="1326882"/>
                </a:lnTo>
                <a:lnTo>
                  <a:pt x="1886946" y="1300084"/>
                </a:lnTo>
                <a:lnTo>
                  <a:pt x="1898320" y="1274733"/>
                </a:lnTo>
                <a:lnTo>
                  <a:pt x="1906569" y="1252076"/>
                </a:lnTo>
                <a:lnTo>
                  <a:pt x="1917763" y="1230129"/>
                </a:lnTo>
                <a:lnTo>
                  <a:pt x="1926425" y="1206711"/>
                </a:lnTo>
                <a:lnTo>
                  <a:pt x="1936402" y="1179904"/>
                </a:lnTo>
                <a:lnTo>
                  <a:pt x="1944407" y="1164417"/>
                </a:lnTo>
                <a:lnTo>
                  <a:pt x="1950888" y="1137511"/>
                </a:lnTo>
                <a:lnTo>
                  <a:pt x="1959498" y="1110337"/>
                </a:lnTo>
                <a:lnTo>
                  <a:pt x="1966699" y="1088571"/>
                </a:lnTo>
                <a:lnTo>
                  <a:pt x="1973945" y="1063060"/>
                </a:lnTo>
                <a:lnTo>
                  <a:pt x="1981200" y="1039923"/>
                </a:lnTo>
                <a:lnTo>
                  <a:pt x="1985568" y="1017881"/>
                </a:lnTo>
                <a:lnTo>
                  <a:pt x="1990775" y="992316"/>
                </a:lnTo>
                <a:lnTo>
                  <a:pt x="1997627" y="969168"/>
                </a:lnTo>
                <a:lnTo>
                  <a:pt x="2004804" y="947125"/>
                </a:lnTo>
                <a:lnTo>
                  <a:pt x="2008306" y="925299"/>
                </a:lnTo>
                <a:lnTo>
                  <a:pt x="2014194" y="903517"/>
                </a:lnTo>
                <a:lnTo>
                  <a:pt x="2021180" y="881744"/>
                </a:lnTo>
                <a:lnTo>
                  <a:pt x="2024643" y="859972"/>
                </a:lnTo>
                <a:lnTo>
                  <a:pt x="2030524" y="838201"/>
                </a:lnTo>
                <a:lnTo>
                  <a:pt x="2035560" y="810986"/>
                </a:lnTo>
                <a:lnTo>
                  <a:pt x="2043115" y="783772"/>
                </a:lnTo>
                <a:lnTo>
                  <a:pt x="2051987" y="756557"/>
                </a:lnTo>
                <a:lnTo>
                  <a:pt x="2055795" y="738616"/>
                </a:lnTo>
                <a:lnTo>
                  <a:pt x="2058537" y="721205"/>
                </a:lnTo>
                <a:lnTo>
                  <a:pt x="2061992" y="701597"/>
                </a:lnTo>
                <a:lnTo>
                  <a:pt x="2064343" y="674845"/>
                </a:lnTo>
                <a:lnTo>
                  <a:pt x="2071507" y="647691"/>
                </a:lnTo>
                <a:lnTo>
                  <a:pt x="2076325" y="620485"/>
                </a:lnTo>
                <a:lnTo>
                  <a:pt x="2082349" y="594974"/>
                </a:lnTo>
                <a:lnTo>
                  <a:pt x="2085779" y="571837"/>
                </a:lnTo>
                <a:lnTo>
                  <a:pt x="2092101" y="549795"/>
                </a:lnTo>
                <a:lnTo>
                  <a:pt x="2094828" y="527971"/>
                </a:lnTo>
                <a:lnTo>
                  <a:pt x="2096979" y="506189"/>
                </a:lnTo>
                <a:lnTo>
                  <a:pt x="2100420" y="482713"/>
                </a:lnTo>
                <a:lnTo>
                  <a:pt x="2102452" y="463920"/>
                </a:lnTo>
                <a:lnTo>
                  <a:pt x="2105608" y="448381"/>
                </a:lnTo>
                <a:lnTo>
                  <a:pt x="2106317" y="423490"/>
                </a:lnTo>
                <a:lnTo>
                  <a:pt x="2106976" y="406909"/>
                </a:lnTo>
                <a:lnTo>
                  <a:pt x="2111323" y="380328"/>
                </a:lnTo>
                <a:lnTo>
                  <a:pt x="2113340" y="360709"/>
                </a:lnTo>
                <a:lnTo>
                  <a:pt x="2118539" y="335975"/>
                </a:lnTo>
                <a:lnTo>
                  <a:pt x="2122164" y="314393"/>
                </a:lnTo>
                <a:lnTo>
                  <a:pt x="2126405" y="288406"/>
                </a:lnTo>
                <a:lnTo>
                  <a:pt x="2132362" y="261360"/>
                </a:lnTo>
                <a:lnTo>
                  <a:pt x="2135103" y="239495"/>
                </a:lnTo>
                <a:lnTo>
                  <a:pt x="2143497" y="214087"/>
                </a:lnTo>
                <a:lnTo>
                  <a:pt x="2149365" y="189291"/>
                </a:lnTo>
                <a:lnTo>
                  <a:pt x="2150366" y="181541"/>
                </a:lnTo>
                <a:lnTo>
                  <a:pt x="2154203" y="168393"/>
                </a:lnTo>
                <a:lnTo>
                  <a:pt x="2156638" y="157744"/>
                </a:lnTo>
                <a:lnTo>
                  <a:pt x="2159989" y="146199"/>
                </a:lnTo>
                <a:lnTo>
                  <a:pt x="2162318" y="130290"/>
                </a:lnTo>
                <a:lnTo>
                  <a:pt x="2165478" y="118937"/>
                </a:lnTo>
                <a:lnTo>
                  <a:pt x="2166708" y="110871"/>
                </a:lnTo>
                <a:lnTo>
                  <a:pt x="2170534" y="103454"/>
                </a:lnTo>
                <a:lnTo>
                  <a:pt x="2172291" y="78520"/>
                </a:lnTo>
                <a:lnTo>
                  <a:pt x="2176040" y="72721"/>
                </a:lnTo>
                <a:lnTo>
                  <a:pt x="2179274" y="69010"/>
                </a:lnTo>
                <a:lnTo>
                  <a:pt x="2181114" y="63732"/>
                </a:lnTo>
                <a:lnTo>
                  <a:pt x="2182996" y="51309"/>
                </a:lnTo>
                <a:lnTo>
                  <a:pt x="2186855" y="43644"/>
                </a:lnTo>
                <a:lnTo>
                  <a:pt x="2187960" y="35535"/>
                </a:lnTo>
                <a:lnTo>
                  <a:pt x="2188587" y="34576"/>
                </a:lnTo>
                <a:lnTo>
                  <a:pt x="2189610" y="33937"/>
                </a:lnTo>
                <a:lnTo>
                  <a:pt x="2190898" y="33511"/>
                </a:lnTo>
                <a:lnTo>
                  <a:pt x="2191755" y="32621"/>
                </a:lnTo>
                <a:lnTo>
                  <a:pt x="2193245" y="28046"/>
                </a:lnTo>
                <a:lnTo>
                  <a:pt x="2193465" y="19128"/>
                </a:lnTo>
                <a:lnTo>
                  <a:pt x="2194071" y="18195"/>
                </a:lnTo>
                <a:lnTo>
                  <a:pt x="2195080" y="17573"/>
                </a:lnTo>
                <a:lnTo>
                  <a:pt x="2198689" y="16402"/>
                </a:lnTo>
                <a:lnTo>
                  <a:pt x="2198894" y="11649"/>
                </a:lnTo>
                <a:lnTo>
                  <a:pt x="2198296" y="11395"/>
                </a:lnTo>
                <a:lnTo>
                  <a:pt x="2194225" y="10953"/>
                </a:lnTo>
                <a:lnTo>
                  <a:pt x="2189275" y="7159"/>
                </a:lnTo>
                <a:lnTo>
                  <a:pt x="2184231" y="5347"/>
                </a:lnTo>
                <a:lnTo>
                  <a:pt x="2177142" y="0"/>
                </a:lnTo>
              </a:path>
            </a:pathLst>
          </a:cu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5" name="SMARTInkShape-Group131"/>
          <p:cNvGrpSpPr/>
          <p:nvPr/>
        </p:nvGrpSpPr>
        <p:grpSpPr>
          <a:xfrm>
            <a:off x="5143500" y="2757660"/>
            <a:ext cx="613348" cy="385591"/>
            <a:chOff x="5143500" y="2757660"/>
            <a:chExt cx="613348" cy="385591"/>
          </a:xfrm>
        </p:grpSpPr>
        <p:sp>
          <p:nvSpPr>
            <p:cNvPr id="159" name="SMARTInkShape-308"/>
            <p:cNvSpPr/>
            <p:nvPr>
              <p:custDataLst>
                <p:tags r:id="rId19"/>
              </p:custDataLst>
            </p:nvPr>
          </p:nvSpPr>
          <p:spPr>
            <a:xfrm>
              <a:off x="5159828" y="2757660"/>
              <a:ext cx="239487" cy="42441"/>
            </a:xfrm>
            <a:custGeom>
              <a:avLst/>
              <a:gdLst/>
              <a:ahLst/>
              <a:cxnLst/>
              <a:rect l="0" t="0" r="0" b="0"/>
              <a:pathLst>
                <a:path w="239487" h="42441">
                  <a:moveTo>
                    <a:pt x="0" y="26361"/>
                  </a:moveTo>
                  <a:lnTo>
                    <a:pt x="0" y="26361"/>
                  </a:lnTo>
                  <a:lnTo>
                    <a:pt x="4951" y="30707"/>
                  </a:lnTo>
                  <a:lnTo>
                    <a:pt x="13630" y="35040"/>
                  </a:lnTo>
                  <a:lnTo>
                    <a:pt x="38293" y="40794"/>
                  </a:lnTo>
                  <a:lnTo>
                    <a:pt x="63623" y="42440"/>
                  </a:lnTo>
                  <a:lnTo>
                    <a:pt x="86921" y="39727"/>
                  </a:lnTo>
                  <a:lnTo>
                    <a:pt x="110084" y="35092"/>
                  </a:lnTo>
                  <a:lnTo>
                    <a:pt x="135159" y="27000"/>
                  </a:lnTo>
                  <a:lnTo>
                    <a:pt x="155960" y="19831"/>
                  </a:lnTo>
                  <a:lnTo>
                    <a:pt x="182983" y="11991"/>
                  </a:lnTo>
                  <a:lnTo>
                    <a:pt x="209109" y="5684"/>
                  </a:lnTo>
                  <a:lnTo>
                    <a:pt x="232111" y="0"/>
                  </a:lnTo>
                  <a:lnTo>
                    <a:pt x="234569" y="320"/>
                  </a:lnTo>
                  <a:lnTo>
                    <a:pt x="236209" y="1139"/>
                  </a:lnTo>
                  <a:lnTo>
                    <a:pt x="239486" y="459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SMARTInkShape-309"/>
            <p:cNvSpPr/>
            <p:nvPr>
              <p:custDataLst>
                <p:tags r:id="rId20"/>
              </p:custDataLst>
            </p:nvPr>
          </p:nvSpPr>
          <p:spPr>
            <a:xfrm>
              <a:off x="5143500" y="2865664"/>
              <a:ext cx="206808" cy="238713"/>
            </a:xfrm>
            <a:custGeom>
              <a:avLst/>
              <a:gdLst/>
              <a:ahLst/>
              <a:cxnLst/>
              <a:rect l="0" t="0" r="0" b="0"/>
              <a:pathLst>
                <a:path w="206808" h="238713">
                  <a:moveTo>
                    <a:pt x="152400" y="0"/>
                  </a:moveTo>
                  <a:lnTo>
                    <a:pt x="152400" y="0"/>
                  </a:lnTo>
                  <a:lnTo>
                    <a:pt x="177816" y="26020"/>
                  </a:lnTo>
                  <a:lnTo>
                    <a:pt x="195327" y="52566"/>
                  </a:lnTo>
                  <a:lnTo>
                    <a:pt x="199322" y="62209"/>
                  </a:lnTo>
                  <a:lnTo>
                    <a:pt x="204945" y="87244"/>
                  </a:lnTo>
                  <a:lnTo>
                    <a:pt x="206663" y="111131"/>
                  </a:lnTo>
                  <a:lnTo>
                    <a:pt x="206807" y="130592"/>
                  </a:lnTo>
                  <a:lnTo>
                    <a:pt x="197454" y="155428"/>
                  </a:lnTo>
                  <a:lnTo>
                    <a:pt x="190612" y="166737"/>
                  </a:lnTo>
                  <a:lnTo>
                    <a:pt x="165707" y="188670"/>
                  </a:lnTo>
                  <a:lnTo>
                    <a:pt x="141116" y="205214"/>
                  </a:lnTo>
                  <a:lnTo>
                    <a:pt x="114248" y="219428"/>
                  </a:lnTo>
                  <a:lnTo>
                    <a:pt x="90905" y="228222"/>
                  </a:lnTo>
                  <a:lnTo>
                    <a:pt x="64115" y="233881"/>
                  </a:lnTo>
                  <a:lnTo>
                    <a:pt x="40831" y="238628"/>
                  </a:lnTo>
                  <a:lnTo>
                    <a:pt x="25581" y="238712"/>
                  </a:lnTo>
                  <a:lnTo>
                    <a:pt x="15173" y="235090"/>
                  </a:lnTo>
                  <a:lnTo>
                    <a:pt x="3954" y="226685"/>
                  </a:lnTo>
                  <a:lnTo>
                    <a:pt x="1757" y="221500"/>
                  </a:lnTo>
                  <a:lnTo>
                    <a:pt x="0" y="195943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SMARTInkShape-310"/>
            <p:cNvSpPr/>
            <p:nvPr>
              <p:custDataLst>
                <p:tags r:id="rId21"/>
              </p:custDataLst>
            </p:nvPr>
          </p:nvSpPr>
          <p:spPr>
            <a:xfrm>
              <a:off x="5372197" y="2805793"/>
              <a:ext cx="92432" cy="299358"/>
            </a:xfrm>
            <a:custGeom>
              <a:avLst/>
              <a:gdLst/>
              <a:ahLst/>
              <a:cxnLst/>
              <a:rect l="0" t="0" r="0" b="0"/>
              <a:pathLst>
                <a:path w="92432" h="299358">
                  <a:moveTo>
                    <a:pt x="92431" y="0"/>
                  </a:moveTo>
                  <a:lnTo>
                    <a:pt x="92431" y="0"/>
                  </a:lnTo>
                  <a:lnTo>
                    <a:pt x="89542" y="2889"/>
                  </a:lnTo>
                  <a:lnTo>
                    <a:pt x="86511" y="4308"/>
                  </a:lnTo>
                  <a:lnTo>
                    <a:pt x="84856" y="4686"/>
                  </a:lnTo>
                  <a:lnTo>
                    <a:pt x="59620" y="27468"/>
                  </a:lnTo>
                  <a:lnTo>
                    <a:pt x="37990" y="53316"/>
                  </a:lnTo>
                  <a:lnTo>
                    <a:pt x="23486" y="74502"/>
                  </a:lnTo>
                  <a:lnTo>
                    <a:pt x="13320" y="97636"/>
                  </a:lnTo>
                  <a:lnTo>
                    <a:pt x="5488" y="121289"/>
                  </a:lnTo>
                  <a:lnTo>
                    <a:pt x="1558" y="141972"/>
                  </a:lnTo>
                  <a:lnTo>
                    <a:pt x="393" y="163421"/>
                  </a:lnTo>
                  <a:lnTo>
                    <a:pt x="0" y="189451"/>
                  </a:lnTo>
                  <a:lnTo>
                    <a:pt x="3662" y="212064"/>
                  </a:lnTo>
                  <a:lnTo>
                    <a:pt x="6627" y="234002"/>
                  </a:lnTo>
                  <a:lnTo>
                    <a:pt x="16344" y="260775"/>
                  </a:lnTo>
                  <a:lnTo>
                    <a:pt x="28938" y="283740"/>
                  </a:lnTo>
                  <a:lnTo>
                    <a:pt x="46571" y="296873"/>
                  </a:lnTo>
                  <a:lnTo>
                    <a:pt x="52368" y="298621"/>
                  </a:lnTo>
                  <a:lnTo>
                    <a:pt x="59775" y="299357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SMARTInkShape-311"/>
            <p:cNvSpPr/>
            <p:nvPr>
              <p:custDataLst>
                <p:tags r:id="rId22"/>
              </p:custDataLst>
            </p:nvPr>
          </p:nvSpPr>
          <p:spPr>
            <a:xfrm>
              <a:off x="5459514" y="2822565"/>
              <a:ext cx="156263" cy="257402"/>
            </a:xfrm>
            <a:custGeom>
              <a:avLst/>
              <a:gdLst/>
              <a:ahLst/>
              <a:cxnLst/>
              <a:rect l="0" t="0" r="0" b="0"/>
              <a:pathLst>
                <a:path w="156263" h="257402">
                  <a:moveTo>
                    <a:pt x="103086" y="37656"/>
                  </a:moveTo>
                  <a:lnTo>
                    <a:pt x="103086" y="37656"/>
                  </a:lnTo>
                  <a:lnTo>
                    <a:pt x="103086" y="32438"/>
                  </a:lnTo>
                  <a:lnTo>
                    <a:pt x="95510" y="32233"/>
                  </a:lnTo>
                  <a:lnTo>
                    <a:pt x="87402" y="35109"/>
                  </a:lnTo>
                  <a:lnTo>
                    <a:pt x="62011" y="52584"/>
                  </a:lnTo>
                  <a:lnTo>
                    <a:pt x="41688" y="77902"/>
                  </a:lnTo>
                  <a:lnTo>
                    <a:pt x="28046" y="98163"/>
                  </a:lnTo>
                  <a:lnTo>
                    <a:pt x="17957" y="119488"/>
                  </a:lnTo>
                  <a:lnTo>
                    <a:pt x="11137" y="141127"/>
                  </a:lnTo>
                  <a:lnTo>
                    <a:pt x="5287" y="162859"/>
                  </a:lnTo>
                  <a:lnTo>
                    <a:pt x="1335" y="184618"/>
                  </a:lnTo>
                  <a:lnTo>
                    <a:pt x="0" y="210754"/>
                  </a:lnTo>
                  <a:lnTo>
                    <a:pt x="2658" y="227838"/>
                  </a:lnTo>
                  <a:lnTo>
                    <a:pt x="10165" y="241501"/>
                  </a:lnTo>
                  <a:lnTo>
                    <a:pt x="19798" y="252609"/>
                  </a:lnTo>
                  <a:lnTo>
                    <a:pt x="25953" y="256764"/>
                  </a:lnTo>
                  <a:lnTo>
                    <a:pt x="34333" y="257401"/>
                  </a:lnTo>
                  <a:lnTo>
                    <a:pt x="54497" y="252883"/>
                  </a:lnTo>
                  <a:lnTo>
                    <a:pt x="81366" y="234167"/>
                  </a:lnTo>
                  <a:lnTo>
                    <a:pt x="91618" y="225385"/>
                  </a:lnTo>
                  <a:lnTo>
                    <a:pt x="109668" y="200036"/>
                  </a:lnTo>
                  <a:lnTo>
                    <a:pt x="125195" y="178902"/>
                  </a:lnTo>
                  <a:lnTo>
                    <a:pt x="139673" y="157320"/>
                  </a:lnTo>
                  <a:lnTo>
                    <a:pt x="146561" y="142850"/>
                  </a:lnTo>
                  <a:lnTo>
                    <a:pt x="151044" y="121103"/>
                  </a:lnTo>
                  <a:lnTo>
                    <a:pt x="155329" y="99339"/>
                  </a:lnTo>
                  <a:lnTo>
                    <a:pt x="156262" y="77570"/>
                  </a:lnTo>
                  <a:lnTo>
                    <a:pt x="152977" y="56404"/>
                  </a:lnTo>
                  <a:lnTo>
                    <a:pt x="144836" y="32691"/>
                  </a:lnTo>
                  <a:lnTo>
                    <a:pt x="131760" y="13426"/>
                  </a:lnTo>
                  <a:lnTo>
                    <a:pt x="121124" y="4607"/>
                  </a:lnTo>
                  <a:lnTo>
                    <a:pt x="112313" y="1801"/>
                  </a:lnTo>
                  <a:lnTo>
                    <a:pt x="91874" y="0"/>
                  </a:lnTo>
                  <a:lnTo>
                    <a:pt x="70969" y="3990"/>
                  </a:lnTo>
                  <a:lnTo>
                    <a:pt x="58427" y="9471"/>
                  </a:lnTo>
                  <a:lnTo>
                    <a:pt x="32883" y="32559"/>
                  </a:lnTo>
                  <a:lnTo>
                    <a:pt x="24497" y="45083"/>
                  </a:lnTo>
                  <a:lnTo>
                    <a:pt x="18786" y="60016"/>
                  </a:lnTo>
                  <a:lnTo>
                    <a:pt x="16367" y="83830"/>
                  </a:lnTo>
                  <a:lnTo>
                    <a:pt x="16677" y="99145"/>
                  </a:lnTo>
                  <a:lnTo>
                    <a:pt x="18922" y="106512"/>
                  </a:lnTo>
                  <a:lnTo>
                    <a:pt x="29636" y="121096"/>
                  </a:lnTo>
                  <a:lnTo>
                    <a:pt x="43400" y="134012"/>
                  </a:lnTo>
                  <a:lnTo>
                    <a:pt x="66615" y="146372"/>
                  </a:lnTo>
                  <a:lnTo>
                    <a:pt x="91865" y="157387"/>
                  </a:lnTo>
                  <a:lnTo>
                    <a:pt x="99309" y="160417"/>
                  </a:lnTo>
                  <a:lnTo>
                    <a:pt x="109694" y="162728"/>
                  </a:lnTo>
                  <a:lnTo>
                    <a:pt x="118928" y="167008"/>
                  </a:lnTo>
                  <a:lnTo>
                    <a:pt x="130301" y="168285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SMARTInkShape-312"/>
            <p:cNvSpPr/>
            <p:nvPr>
              <p:custDataLst>
                <p:tags r:id="rId23"/>
              </p:custDataLst>
            </p:nvPr>
          </p:nvSpPr>
          <p:spPr>
            <a:xfrm>
              <a:off x="5622472" y="2985407"/>
              <a:ext cx="21724" cy="135199"/>
            </a:xfrm>
            <a:custGeom>
              <a:avLst/>
              <a:gdLst/>
              <a:ahLst/>
              <a:cxnLst/>
              <a:rect l="0" t="0" r="0" b="0"/>
              <a:pathLst>
                <a:path w="21724" h="135199">
                  <a:moveTo>
                    <a:pt x="10885" y="0"/>
                  </a:moveTo>
                  <a:lnTo>
                    <a:pt x="10885" y="0"/>
                  </a:lnTo>
                  <a:lnTo>
                    <a:pt x="13775" y="2889"/>
                  </a:lnTo>
                  <a:lnTo>
                    <a:pt x="15194" y="7533"/>
                  </a:lnTo>
                  <a:lnTo>
                    <a:pt x="17604" y="16948"/>
                  </a:lnTo>
                  <a:lnTo>
                    <a:pt x="20948" y="28076"/>
                  </a:lnTo>
                  <a:lnTo>
                    <a:pt x="21723" y="52759"/>
                  </a:lnTo>
                  <a:lnTo>
                    <a:pt x="21152" y="65828"/>
                  </a:lnTo>
                  <a:lnTo>
                    <a:pt x="16831" y="92526"/>
                  </a:lnTo>
                  <a:lnTo>
                    <a:pt x="15871" y="104086"/>
                  </a:lnTo>
                  <a:lnTo>
                    <a:pt x="5735" y="129295"/>
                  </a:lnTo>
                  <a:lnTo>
                    <a:pt x="5467" y="135198"/>
                  </a:lnTo>
                  <a:lnTo>
                    <a:pt x="5450" y="132923"/>
                  </a:lnTo>
                  <a:lnTo>
                    <a:pt x="0" y="119743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SMARTInkShape-313"/>
            <p:cNvSpPr/>
            <p:nvPr>
              <p:custDataLst>
                <p:tags r:id="rId24"/>
              </p:custDataLst>
            </p:nvPr>
          </p:nvSpPr>
          <p:spPr>
            <a:xfrm>
              <a:off x="5649686" y="2805793"/>
              <a:ext cx="107162" cy="337458"/>
            </a:xfrm>
            <a:custGeom>
              <a:avLst/>
              <a:gdLst/>
              <a:ahLst/>
              <a:cxnLst/>
              <a:rect l="0" t="0" r="0" b="0"/>
              <a:pathLst>
                <a:path w="107162" h="337458">
                  <a:moveTo>
                    <a:pt x="0" y="0"/>
                  </a:moveTo>
                  <a:lnTo>
                    <a:pt x="0" y="0"/>
                  </a:lnTo>
                  <a:lnTo>
                    <a:pt x="2889" y="0"/>
                  </a:lnTo>
                  <a:lnTo>
                    <a:pt x="27601" y="9284"/>
                  </a:lnTo>
                  <a:lnTo>
                    <a:pt x="54345" y="21784"/>
                  </a:lnTo>
                  <a:lnTo>
                    <a:pt x="65289" y="28830"/>
                  </a:lnTo>
                  <a:lnTo>
                    <a:pt x="82244" y="44965"/>
                  </a:lnTo>
                  <a:lnTo>
                    <a:pt x="94746" y="67159"/>
                  </a:lnTo>
                  <a:lnTo>
                    <a:pt x="103136" y="93251"/>
                  </a:lnTo>
                  <a:lnTo>
                    <a:pt x="107161" y="116127"/>
                  </a:lnTo>
                  <a:lnTo>
                    <a:pt x="106742" y="142056"/>
                  </a:lnTo>
                  <a:lnTo>
                    <a:pt x="102787" y="168889"/>
                  </a:lnTo>
                  <a:lnTo>
                    <a:pt x="96173" y="195990"/>
                  </a:lnTo>
                  <a:lnTo>
                    <a:pt x="88165" y="223171"/>
                  </a:lnTo>
                  <a:lnTo>
                    <a:pt x="80350" y="248763"/>
                  </a:lnTo>
                  <a:lnTo>
                    <a:pt x="70373" y="271666"/>
                  </a:lnTo>
                  <a:lnTo>
                    <a:pt x="58145" y="293773"/>
                  </a:lnTo>
                  <a:lnTo>
                    <a:pt x="40648" y="317136"/>
                  </a:lnTo>
                  <a:lnTo>
                    <a:pt x="16329" y="337457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8" name="SMARTInkShape-Group132"/>
          <p:cNvGrpSpPr/>
          <p:nvPr/>
        </p:nvGrpSpPr>
        <p:grpSpPr>
          <a:xfrm>
            <a:off x="6144986" y="3039836"/>
            <a:ext cx="76201" cy="195914"/>
            <a:chOff x="6144986" y="3039836"/>
            <a:chExt cx="76201" cy="195914"/>
          </a:xfrm>
        </p:grpSpPr>
        <p:sp>
          <p:nvSpPr>
            <p:cNvPr id="166" name="SMARTInkShape-314"/>
            <p:cNvSpPr/>
            <p:nvPr>
              <p:custDataLst>
                <p:tags r:id="rId17"/>
              </p:custDataLst>
            </p:nvPr>
          </p:nvSpPr>
          <p:spPr>
            <a:xfrm>
              <a:off x="6150428" y="3039836"/>
              <a:ext cx="43545" cy="141515"/>
            </a:xfrm>
            <a:custGeom>
              <a:avLst/>
              <a:gdLst/>
              <a:ahLst/>
              <a:cxnLst/>
              <a:rect l="0" t="0" r="0" b="0"/>
              <a:pathLst>
                <a:path w="43545" h="141515">
                  <a:moveTo>
                    <a:pt x="5444" y="0"/>
                  </a:moveTo>
                  <a:lnTo>
                    <a:pt x="5444" y="0"/>
                  </a:lnTo>
                  <a:lnTo>
                    <a:pt x="16105" y="0"/>
                  </a:lnTo>
                  <a:lnTo>
                    <a:pt x="16329" y="21527"/>
                  </a:lnTo>
                  <a:lnTo>
                    <a:pt x="10906" y="21771"/>
                  </a:lnTo>
                  <a:lnTo>
                    <a:pt x="10892" y="18882"/>
                  </a:lnTo>
                  <a:lnTo>
                    <a:pt x="10285" y="18030"/>
                  </a:lnTo>
                  <a:lnTo>
                    <a:pt x="9276" y="17463"/>
                  </a:lnTo>
                  <a:lnTo>
                    <a:pt x="6201" y="16552"/>
                  </a:lnTo>
                  <a:lnTo>
                    <a:pt x="5780" y="14815"/>
                  </a:lnTo>
                  <a:lnTo>
                    <a:pt x="5668" y="13505"/>
                  </a:lnTo>
                  <a:lnTo>
                    <a:pt x="4988" y="12632"/>
                  </a:lnTo>
                  <a:lnTo>
                    <a:pt x="777" y="11115"/>
                  </a:lnTo>
                  <a:lnTo>
                    <a:pt x="345" y="9375"/>
                  </a:lnTo>
                  <a:lnTo>
                    <a:pt x="0" y="5449"/>
                  </a:lnTo>
                  <a:lnTo>
                    <a:pt x="4687" y="757"/>
                  </a:lnTo>
                  <a:lnTo>
                    <a:pt x="10642" y="20"/>
                  </a:lnTo>
                  <a:lnTo>
                    <a:pt x="13704" y="6"/>
                  </a:lnTo>
                  <a:lnTo>
                    <a:pt x="14579" y="608"/>
                  </a:lnTo>
                  <a:lnTo>
                    <a:pt x="15162" y="1615"/>
                  </a:lnTo>
                  <a:lnTo>
                    <a:pt x="16309" y="5376"/>
                  </a:lnTo>
                  <a:lnTo>
                    <a:pt x="16323" y="8312"/>
                  </a:lnTo>
                  <a:lnTo>
                    <a:pt x="16930" y="9170"/>
                  </a:lnTo>
                  <a:lnTo>
                    <a:pt x="17939" y="9742"/>
                  </a:lnTo>
                  <a:lnTo>
                    <a:pt x="21706" y="10866"/>
                  </a:lnTo>
                  <a:lnTo>
                    <a:pt x="11112" y="10885"/>
                  </a:lnTo>
                  <a:lnTo>
                    <a:pt x="6220" y="6199"/>
                  </a:lnTo>
                  <a:lnTo>
                    <a:pt x="2784" y="5667"/>
                  </a:lnTo>
                  <a:lnTo>
                    <a:pt x="1856" y="4987"/>
                  </a:lnTo>
                  <a:lnTo>
                    <a:pt x="551" y="1746"/>
                  </a:lnTo>
                  <a:lnTo>
                    <a:pt x="0" y="0"/>
                  </a:lnTo>
                  <a:lnTo>
                    <a:pt x="10110" y="0"/>
                  </a:lnTo>
                  <a:lnTo>
                    <a:pt x="10369" y="605"/>
                  </a:lnTo>
                  <a:lnTo>
                    <a:pt x="10818" y="4686"/>
                  </a:lnTo>
                  <a:lnTo>
                    <a:pt x="12469" y="5106"/>
                  </a:lnTo>
                  <a:lnTo>
                    <a:pt x="13755" y="5218"/>
                  </a:lnTo>
                  <a:lnTo>
                    <a:pt x="14613" y="5898"/>
                  </a:lnTo>
                  <a:lnTo>
                    <a:pt x="16327" y="10876"/>
                  </a:lnTo>
                  <a:lnTo>
                    <a:pt x="16329" y="10885"/>
                  </a:lnTo>
                  <a:lnTo>
                    <a:pt x="13439" y="10885"/>
                  </a:lnTo>
                  <a:lnTo>
                    <a:pt x="12588" y="10281"/>
                  </a:lnTo>
                  <a:lnTo>
                    <a:pt x="12021" y="9273"/>
                  </a:lnTo>
                  <a:lnTo>
                    <a:pt x="10953" y="5667"/>
                  </a:lnTo>
                  <a:lnTo>
                    <a:pt x="5444" y="0"/>
                  </a:lnTo>
                  <a:lnTo>
                    <a:pt x="8333" y="0"/>
                  </a:lnTo>
                  <a:lnTo>
                    <a:pt x="9184" y="605"/>
                  </a:lnTo>
                  <a:lnTo>
                    <a:pt x="9753" y="1612"/>
                  </a:lnTo>
                  <a:lnTo>
                    <a:pt x="10820" y="5218"/>
                  </a:lnTo>
                  <a:lnTo>
                    <a:pt x="10887" y="20994"/>
                  </a:lnTo>
                  <a:lnTo>
                    <a:pt x="15573" y="26389"/>
                  </a:lnTo>
                  <a:lnTo>
                    <a:pt x="16310" y="32411"/>
                  </a:lnTo>
                  <a:lnTo>
                    <a:pt x="16329" y="40759"/>
                  </a:lnTo>
                  <a:lnTo>
                    <a:pt x="16934" y="41687"/>
                  </a:lnTo>
                  <a:lnTo>
                    <a:pt x="17941" y="42305"/>
                  </a:lnTo>
                  <a:lnTo>
                    <a:pt x="19218" y="42718"/>
                  </a:lnTo>
                  <a:lnTo>
                    <a:pt x="20071" y="43597"/>
                  </a:lnTo>
                  <a:lnTo>
                    <a:pt x="21548" y="48156"/>
                  </a:lnTo>
                  <a:lnTo>
                    <a:pt x="21770" y="61931"/>
                  </a:lnTo>
                  <a:lnTo>
                    <a:pt x="23384" y="65423"/>
                  </a:lnTo>
                  <a:lnTo>
                    <a:pt x="26459" y="69703"/>
                  </a:lnTo>
                  <a:lnTo>
                    <a:pt x="27065" y="74894"/>
                  </a:lnTo>
                  <a:lnTo>
                    <a:pt x="27148" y="78240"/>
                  </a:lnTo>
                  <a:lnTo>
                    <a:pt x="27775" y="79374"/>
                  </a:lnTo>
                  <a:lnTo>
                    <a:pt x="28798" y="80130"/>
                  </a:lnTo>
                  <a:lnTo>
                    <a:pt x="30085" y="80635"/>
                  </a:lnTo>
                  <a:lnTo>
                    <a:pt x="30942" y="81575"/>
                  </a:lnTo>
                  <a:lnTo>
                    <a:pt x="31895" y="84233"/>
                  </a:lnTo>
                  <a:lnTo>
                    <a:pt x="32638" y="95120"/>
                  </a:lnTo>
                  <a:lnTo>
                    <a:pt x="33249" y="96070"/>
                  </a:lnTo>
                  <a:lnTo>
                    <a:pt x="34262" y="96704"/>
                  </a:lnTo>
                  <a:lnTo>
                    <a:pt x="35542" y="97126"/>
                  </a:lnTo>
                  <a:lnTo>
                    <a:pt x="36394" y="98013"/>
                  </a:lnTo>
                  <a:lnTo>
                    <a:pt x="37342" y="100610"/>
                  </a:lnTo>
                  <a:lnTo>
                    <a:pt x="38100" y="124177"/>
                  </a:lnTo>
                  <a:lnTo>
                    <a:pt x="42787" y="129783"/>
                  </a:lnTo>
                  <a:lnTo>
                    <a:pt x="43320" y="133267"/>
                  </a:lnTo>
                  <a:lnTo>
                    <a:pt x="43544" y="141514"/>
                  </a:lnTo>
                  <a:lnTo>
                    <a:pt x="43544" y="138625"/>
                  </a:lnTo>
                  <a:lnTo>
                    <a:pt x="42939" y="137774"/>
                  </a:lnTo>
                  <a:lnTo>
                    <a:pt x="41930" y="137206"/>
                  </a:lnTo>
                  <a:lnTo>
                    <a:pt x="40654" y="136828"/>
                  </a:lnTo>
                  <a:lnTo>
                    <a:pt x="39803" y="135971"/>
                  </a:lnTo>
                  <a:lnTo>
                    <a:pt x="38857" y="133406"/>
                  </a:lnTo>
                  <a:lnTo>
                    <a:pt x="37645" y="126832"/>
                  </a:lnTo>
                  <a:lnTo>
                    <a:pt x="32658" y="119743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SMARTInkShape-315"/>
            <p:cNvSpPr/>
            <p:nvPr>
              <p:custDataLst>
                <p:tags r:id="rId18"/>
              </p:custDataLst>
            </p:nvPr>
          </p:nvSpPr>
          <p:spPr>
            <a:xfrm>
              <a:off x="6144986" y="3126921"/>
              <a:ext cx="76201" cy="108829"/>
            </a:xfrm>
            <a:custGeom>
              <a:avLst/>
              <a:gdLst/>
              <a:ahLst/>
              <a:cxnLst/>
              <a:rect l="0" t="0" r="0" b="0"/>
              <a:pathLst>
                <a:path w="76201" h="108829">
                  <a:moveTo>
                    <a:pt x="0" y="27215"/>
                  </a:moveTo>
                  <a:lnTo>
                    <a:pt x="0" y="27215"/>
                  </a:lnTo>
                  <a:lnTo>
                    <a:pt x="0" y="35481"/>
                  </a:lnTo>
                  <a:lnTo>
                    <a:pt x="1612" y="38549"/>
                  </a:lnTo>
                  <a:lnTo>
                    <a:pt x="3740" y="41928"/>
                  </a:lnTo>
                  <a:lnTo>
                    <a:pt x="5542" y="47231"/>
                  </a:lnTo>
                  <a:lnTo>
                    <a:pt x="14828" y="59876"/>
                  </a:lnTo>
                  <a:lnTo>
                    <a:pt x="16267" y="63502"/>
                  </a:lnTo>
                  <a:lnTo>
                    <a:pt x="19871" y="69549"/>
                  </a:lnTo>
                  <a:lnTo>
                    <a:pt x="21813" y="78127"/>
                  </a:lnTo>
                  <a:lnTo>
                    <a:pt x="31153" y="96737"/>
                  </a:lnTo>
                  <a:lnTo>
                    <a:pt x="32594" y="101052"/>
                  </a:lnTo>
                  <a:lnTo>
                    <a:pt x="35249" y="104985"/>
                  </a:lnTo>
                  <a:lnTo>
                    <a:pt x="38445" y="107137"/>
                  </a:lnTo>
                  <a:lnTo>
                    <a:pt x="43477" y="108631"/>
                  </a:lnTo>
                  <a:lnTo>
                    <a:pt x="51030" y="108828"/>
                  </a:lnTo>
                  <a:lnTo>
                    <a:pt x="52163" y="108233"/>
                  </a:lnTo>
                  <a:lnTo>
                    <a:pt x="52918" y="107232"/>
                  </a:lnTo>
                  <a:lnTo>
                    <a:pt x="54362" y="104507"/>
                  </a:lnTo>
                  <a:lnTo>
                    <a:pt x="61916" y="93173"/>
                  </a:lnTo>
                  <a:lnTo>
                    <a:pt x="68856" y="68875"/>
                  </a:lnTo>
                  <a:lnTo>
                    <a:pt x="75368" y="42801"/>
                  </a:lnTo>
                  <a:lnTo>
                    <a:pt x="76199" y="15994"/>
                  </a:lnTo>
                  <a:lnTo>
                    <a:pt x="76200" y="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1" name="SMARTInkShape-Group133"/>
          <p:cNvGrpSpPr/>
          <p:nvPr/>
        </p:nvGrpSpPr>
        <p:grpSpPr>
          <a:xfrm>
            <a:off x="6193972" y="3045279"/>
            <a:ext cx="2106270" cy="326572"/>
            <a:chOff x="6193972" y="3045279"/>
            <a:chExt cx="2106270" cy="326572"/>
          </a:xfrm>
        </p:grpSpPr>
        <p:sp>
          <p:nvSpPr>
            <p:cNvPr id="169" name="SMARTInkShape-316"/>
            <p:cNvSpPr/>
            <p:nvPr>
              <p:custDataLst>
                <p:tags r:id="rId15"/>
              </p:custDataLst>
            </p:nvPr>
          </p:nvSpPr>
          <p:spPr>
            <a:xfrm>
              <a:off x="6193972" y="3045279"/>
              <a:ext cx="2030186" cy="234044"/>
            </a:xfrm>
            <a:custGeom>
              <a:avLst/>
              <a:gdLst/>
              <a:ahLst/>
              <a:cxnLst/>
              <a:rect l="0" t="0" r="0" b="0"/>
              <a:pathLst>
                <a:path w="2030186" h="234044">
                  <a:moveTo>
                    <a:pt x="0" y="0"/>
                  </a:moveTo>
                  <a:lnTo>
                    <a:pt x="0" y="0"/>
                  </a:lnTo>
                  <a:lnTo>
                    <a:pt x="0" y="3135"/>
                  </a:lnTo>
                  <a:lnTo>
                    <a:pt x="0" y="157"/>
                  </a:lnTo>
                  <a:lnTo>
                    <a:pt x="0" y="5377"/>
                  </a:lnTo>
                  <a:lnTo>
                    <a:pt x="5423" y="5442"/>
                  </a:lnTo>
                  <a:lnTo>
                    <a:pt x="10127" y="10129"/>
                  </a:lnTo>
                  <a:lnTo>
                    <a:pt x="15506" y="10819"/>
                  </a:lnTo>
                  <a:lnTo>
                    <a:pt x="18974" y="10865"/>
                  </a:lnTo>
                  <a:lnTo>
                    <a:pt x="19906" y="11477"/>
                  </a:lnTo>
                  <a:lnTo>
                    <a:pt x="20529" y="12489"/>
                  </a:lnTo>
                  <a:lnTo>
                    <a:pt x="20942" y="13769"/>
                  </a:lnTo>
                  <a:lnTo>
                    <a:pt x="21823" y="14622"/>
                  </a:lnTo>
                  <a:lnTo>
                    <a:pt x="26384" y="16104"/>
                  </a:lnTo>
                  <a:lnTo>
                    <a:pt x="29857" y="16262"/>
                  </a:lnTo>
                  <a:lnTo>
                    <a:pt x="33025" y="17911"/>
                  </a:lnTo>
                  <a:lnTo>
                    <a:pt x="37097" y="21009"/>
                  </a:lnTo>
                  <a:lnTo>
                    <a:pt x="42247" y="22225"/>
                  </a:lnTo>
                  <a:lnTo>
                    <a:pt x="47325" y="25467"/>
                  </a:lnTo>
                  <a:lnTo>
                    <a:pt x="54457" y="26869"/>
                  </a:lnTo>
                  <a:lnTo>
                    <a:pt x="56262" y="26984"/>
                  </a:lnTo>
                  <a:lnTo>
                    <a:pt x="59880" y="28724"/>
                  </a:lnTo>
                  <a:lnTo>
                    <a:pt x="61691" y="30035"/>
                  </a:lnTo>
                  <a:lnTo>
                    <a:pt x="70019" y="31880"/>
                  </a:lnTo>
                  <a:lnTo>
                    <a:pt x="96409" y="32636"/>
                  </a:lnTo>
                  <a:lnTo>
                    <a:pt x="116633" y="33260"/>
                  </a:lnTo>
                  <a:lnTo>
                    <a:pt x="137931" y="37595"/>
                  </a:lnTo>
                  <a:lnTo>
                    <a:pt x="162229" y="38080"/>
                  </a:lnTo>
                  <a:lnTo>
                    <a:pt x="186914" y="38098"/>
                  </a:lnTo>
                  <a:lnTo>
                    <a:pt x="212273" y="38100"/>
                  </a:lnTo>
                  <a:lnTo>
                    <a:pt x="237671" y="38100"/>
                  </a:lnTo>
                  <a:lnTo>
                    <a:pt x="251580" y="38704"/>
                  </a:lnTo>
                  <a:lnTo>
                    <a:pt x="259935" y="41840"/>
                  </a:lnTo>
                  <a:lnTo>
                    <a:pt x="283926" y="43443"/>
                  </a:lnTo>
                  <a:lnTo>
                    <a:pt x="290685" y="44103"/>
                  </a:lnTo>
                  <a:lnTo>
                    <a:pt x="312092" y="48477"/>
                  </a:lnTo>
                  <a:lnTo>
                    <a:pt x="333831" y="49545"/>
                  </a:lnTo>
                  <a:lnTo>
                    <a:pt x="359340" y="53920"/>
                  </a:lnTo>
                  <a:lnTo>
                    <a:pt x="386405" y="54384"/>
                  </a:lnTo>
                  <a:lnTo>
                    <a:pt x="404018" y="56032"/>
                  </a:lnTo>
                  <a:lnTo>
                    <a:pt x="431230" y="59534"/>
                  </a:lnTo>
                  <a:lnTo>
                    <a:pt x="453018" y="60431"/>
                  </a:lnTo>
                  <a:lnTo>
                    <a:pt x="479035" y="64806"/>
                  </a:lnTo>
                  <a:lnTo>
                    <a:pt x="501587" y="68136"/>
                  </a:lnTo>
                  <a:lnTo>
                    <a:pt x="528787" y="75213"/>
                  </a:lnTo>
                  <a:lnTo>
                    <a:pt x="556000" y="79002"/>
                  </a:lnTo>
                  <a:lnTo>
                    <a:pt x="583215" y="81411"/>
                  </a:lnTo>
                  <a:lnTo>
                    <a:pt x="609709" y="83225"/>
                  </a:lnTo>
                  <a:lnTo>
                    <a:pt x="633087" y="87182"/>
                  </a:lnTo>
                  <a:lnTo>
                    <a:pt x="658811" y="91705"/>
                  </a:lnTo>
                  <a:lnTo>
                    <a:pt x="681522" y="92420"/>
                  </a:lnTo>
                  <a:lnTo>
                    <a:pt x="697030" y="94109"/>
                  </a:lnTo>
                  <a:lnTo>
                    <a:pt x="723452" y="99245"/>
                  </a:lnTo>
                  <a:lnTo>
                    <a:pt x="734652" y="102178"/>
                  </a:lnTo>
                  <a:lnTo>
                    <a:pt x="758158" y="104918"/>
                  </a:lnTo>
                  <a:lnTo>
                    <a:pt x="780241" y="108338"/>
                  </a:lnTo>
                  <a:lnTo>
                    <a:pt x="807412" y="109416"/>
                  </a:lnTo>
                  <a:lnTo>
                    <a:pt x="834624" y="113791"/>
                  </a:lnTo>
                  <a:lnTo>
                    <a:pt x="860217" y="114232"/>
                  </a:lnTo>
                  <a:lnTo>
                    <a:pt x="885604" y="115903"/>
                  </a:lnTo>
                  <a:lnTo>
                    <a:pt x="910431" y="121018"/>
                  </a:lnTo>
                  <a:lnTo>
                    <a:pt x="933908" y="124362"/>
                  </a:lnTo>
                  <a:lnTo>
                    <a:pt x="958779" y="125077"/>
                  </a:lnTo>
                  <a:lnTo>
                    <a:pt x="974519" y="126766"/>
                  </a:lnTo>
                  <a:lnTo>
                    <a:pt x="1001517" y="130724"/>
                  </a:lnTo>
                  <a:lnTo>
                    <a:pt x="1028704" y="135247"/>
                  </a:lnTo>
                  <a:lnTo>
                    <a:pt x="1053607" y="136513"/>
                  </a:lnTo>
                  <a:lnTo>
                    <a:pt x="1078218" y="140736"/>
                  </a:lnTo>
                  <a:lnTo>
                    <a:pt x="1103302" y="141360"/>
                  </a:lnTo>
                  <a:lnTo>
                    <a:pt x="1126356" y="143097"/>
                  </a:lnTo>
                  <a:lnTo>
                    <a:pt x="1148381" y="146194"/>
                  </a:lnTo>
                  <a:lnTo>
                    <a:pt x="1170806" y="150546"/>
                  </a:lnTo>
                  <a:lnTo>
                    <a:pt x="1196291" y="152034"/>
                  </a:lnTo>
                  <a:lnTo>
                    <a:pt x="1218975" y="152327"/>
                  </a:lnTo>
                  <a:lnTo>
                    <a:pt x="1241531" y="156126"/>
                  </a:lnTo>
                  <a:lnTo>
                    <a:pt x="1267042" y="157503"/>
                  </a:lnTo>
                  <a:lnTo>
                    <a:pt x="1289731" y="160665"/>
                  </a:lnTo>
                  <a:lnTo>
                    <a:pt x="1312288" y="162768"/>
                  </a:lnTo>
                  <a:lnTo>
                    <a:pt x="1337799" y="164796"/>
                  </a:lnTo>
                  <a:lnTo>
                    <a:pt x="1360488" y="167951"/>
                  </a:lnTo>
                  <a:lnTo>
                    <a:pt x="1382441" y="169179"/>
                  </a:lnTo>
                  <a:lnTo>
                    <a:pt x="1404248" y="173006"/>
                  </a:lnTo>
                  <a:lnTo>
                    <a:pt x="1426026" y="173941"/>
                  </a:lnTo>
                  <a:lnTo>
                    <a:pt x="1447800" y="177866"/>
                  </a:lnTo>
                  <a:lnTo>
                    <a:pt x="1472124" y="179384"/>
                  </a:lnTo>
                  <a:lnTo>
                    <a:pt x="1497121" y="183892"/>
                  </a:lnTo>
                  <a:lnTo>
                    <a:pt x="1524044" y="185508"/>
                  </a:lnTo>
                  <a:lnTo>
                    <a:pt x="1548331" y="189723"/>
                  </a:lnTo>
                  <a:lnTo>
                    <a:pt x="1574934" y="190397"/>
                  </a:lnTo>
                  <a:lnTo>
                    <a:pt x="1599509" y="190479"/>
                  </a:lnTo>
                  <a:lnTo>
                    <a:pt x="1621835" y="190496"/>
                  </a:lnTo>
                  <a:lnTo>
                    <a:pt x="1643715" y="190499"/>
                  </a:lnTo>
                  <a:lnTo>
                    <a:pt x="1665508" y="190499"/>
                  </a:lnTo>
                  <a:lnTo>
                    <a:pt x="1687284" y="191104"/>
                  </a:lnTo>
                  <a:lnTo>
                    <a:pt x="1711610" y="195186"/>
                  </a:lnTo>
                  <a:lnTo>
                    <a:pt x="1734994" y="200151"/>
                  </a:lnTo>
                  <a:lnTo>
                    <a:pt x="1761596" y="201313"/>
                  </a:lnTo>
                  <a:lnTo>
                    <a:pt x="1787066" y="206319"/>
                  </a:lnTo>
                  <a:lnTo>
                    <a:pt x="1797956" y="207282"/>
                  </a:lnTo>
                  <a:lnTo>
                    <a:pt x="1819728" y="211753"/>
                  </a:lnTo>
                  <a:lnTo>
                    <a:pt x="1841500" y="212830"/>
                  </a:lnTo>
                  <a:lnTo>
                    <a:pt x="1863271" y="217206"/>
                  </a:lnTo>
                  <a:lnTo>
                    <a:pt x="1888671" y="217684"/>
                  </a:lnTo>
                  <a:lnTo>
                    <a:pt x="1895323" y="218305"/>
                  </a:lnTo>
                  <a:lnTo>
                    <a:pt x="1906134" y="222019"/>
                  </a:lnTo>
                  <a:lnTo>
                    <a:pt x="1925394" y="223717"/>
                  </a:lnTo>
                  <a:lnTo>
                    <a:pt x="1938692" y="227837"/>
                  </a:lnTo>
                  <a:lnTo>
                    <a:pt x="1963887" y="228580"/>
                  </a:lnTo>
                  <a:lnTo>
                    <a:pt x="1973995" y="229201"/>
                  </a:lnTo>
                  <a:lnTo>
                    <a:pt x="1987628" y="233285"/>
                  </a:lnTo>
                  <a:lnTo>
                    <a:pt x="1999291" y="230757"/>
                  </a:lnTo>
                  <a:lnTo>
                    <a:pt x="2025874" y="234036"/>
                  </a:lnTo>
                  <a:lnTo>
                    <a:pt x="2030185" y="234043"/>
                  </a:lnTo>
                  <a:lnTo>
                    <a:pt x="2030185" y="226467"/>
                  </a:lnTo>
                  <a:lnTo>
                    <a:pt x="2027295" y="218359"/>
                  </a:lnTo>
                  <a:lnTo>
                    <a:pt x="2020771" y="207152"/>
                  </a:lnTo>
                  <a:lnTo>
                    <a:pt x="2019300" y="201385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SMARTInkShape-317"/>
            <p:cNvSpPr/>
            <p:nvPr>
              <p:custDataLst>
                <p:tags r:id="rId16"/>
              </p:custDataLst>
            </p:nvPr>
          </p:nvSpPr>
          <p:spPr>
            <a:xfrm>
              <a:off x="8115300" y="3197679"/>
              <a:ext cx="184942" cy="174172"/>
            </a:xfrm>
            <a:custGeom>
              <a:avLst/>
              <a:gdLst/>
              <a:ahLst/>
              <a:cxnLst/>
              <a:rect l="0" t="0" r="0" b="0"/>
              <a:pathLst>
                <a:path w="184942" h="174172">
                  <a:moveTo>
                    <a:pt x="0" y="0"/>
                  </a:moveTo>
                  <a:lnTo>
                    <a:pt x="0" y="0"/>
                  </a:lnTo>
                  <a:lnTo>
                    <a:pt x="8108" y="0"/>
                  </a:lnTo>
                  <a:lnTo>
                    <a:pt x="11264" y="1612"/>
                  </a:lnTo>
                  <a:lnTo>
                    <a:pt x="20612" y="8678"/>
                  </a:lnTo>
                  <a:lnTo>
                    <a:pt x="29760" y="11441"/>
                  </a:lnTo>
                  <a:lnTo>
                    <a:pt x="55197" y="28873"/>
                  </a:lnTo>
                  <a:lnTo>
                    <a:pt x="81744" y="52951"/>
                  </a:lnTo>
                  <a:lnTo>
                    <a:pt x="88340" y="58005"/>
                  </a:lnTo>
                  <a:lnTo>
                    <a:pt x="102363" y="74617"/>
                  </a:lnTo>
                  <a:lnTo>
                    <a:pt x="128125" y="91491"/>
                  </a:lnTo>
                  <a:lnTo>
                    <a:pt x="155211" y="109664"/>
                  </a:lnTo>
                  <a:lnTo>
                    <a:pt x="180556" y="126973"/>
                  </a:lnTo>
                  <a:lnTo>
                    <a:pt x="183057" y="130617"/>
                  </a:lnTo>
                  <a:lnTo>
                    <a:pt x="184941" y="135752"/>
                  </a:lnTo>
                  <a:lnTo>
                    <a:pt x="177471" y="143619"/>
                  </a:lnTo>
                  <a:lnTo>
                    <a:pt x="151733" y="154239"/>
                  </a:lnTo>
                  <a:lnTo>
                    <a:pt x="126757" y="157131"/>
                  </a:lnTo>
                  <a:lnTo>
                    <a:pt x="102112" y="159315"/>
                  </a:lnTo>
                  <a:lnTo>
                    <a:pt x="77018" y="165391"/>
                  </a:lnTo>
                  <a:lnTo>
                    <a:pt x="50245" y="168674"/>
                  </a:lnTo>
                  <a:lnTo>
                    <a:pt x="21772" y="174171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4" name="SMARTInkShape-Group134"/>
          <p:cNvGrpSpPr/>
          <p:nvPr/>
        </p:nvGrpSpPr>
        <p:grpSpPr>
          <a:xfrm>
            <a:off x="8192264" y="3257550"/>
            <a:ext cx="64551" cy="201154"/>
            <a:chOff x="8192264" y="3257550"/>
            <a:chExt cx="64551" cy="201154"/>
          </a:xfrm>
        </p:grpSpPr>
        <p:sp>
          <p:nvSpPr>
            <p:cNvPr id="172" name="SMARTInkShape-318"/>
            <p:cNvSpPr/>
            <p:nvPr>
              <p:custDataLst>
                <p:tags r:id="rId13"/>
              </p:custDataLst>
            </p:nvPr>
          </p:nvSpPr>
          <p:spPr>
            <a:xfrm>
              <a:off x="8207829" y="3257556"/>
              <a:ext cx="48986" cy="70752"/>
            </a:xfrm>
            <a:custGeom>
              <a:avLst/>
              <a:gdLst/>
              <a:ahLst/>
              <a:cxnLst/>
              <a:rect l="0" t="0" r="0" b="0"/>
              <a:pathLst>
                <a:path w="48986" h="70752">
                  <a:moveTo>
                    <a:pt x="16328" y="70751"/>
                  </a:moveTo>
                  <a:lnTo>
                    <a:pt x="16328" y="70751"/>
                  </a:lnTo>
                  <a:lnTo>
                    <a:pt x="13438" y="70751"/>
                  </a:lnTo>
                  <a:lnTo>
                    <a:pt x="12588" y="70146"/>
                  </a:lnTo>
                  <a:lnTo>
                    <a:pt x="12020" y="69139"/>
                  </a:lnTo>
                  <a:lnTo>
                    <a:pt x="11642" y="67862"/>
                  </a:lnTo>
                  <a:lnTo>
                    <a:pt x="5686" y="60156"/>
                  </a:lnTo>
                  <a:lnTo>
                    <a:pt x="778" y="55205"/>
                  </a:lnTo>
                  <a:lnTo>
                    <a:pt x="68" y="49805"/>
                  </a:lnTo>
                  <a:lnTo>
                    <a:pt x="0" y="43610"/>
                  </a:lnTo>
                  <a:lnTo>
                    <a:pt x="5219" y="43539"/>
                  </a:lnTo>
                  <a:lnTo>
                    <a:pt x="5398" y="40402"/>
                  </a:lnTo>
                  <a:lnTo>
                    <a:pt x="5441" y="43379"/>
                  </a:lnTo>
                  <a:lnTo>
                    <a:pt x="8332" y="40600"/>
                  </a:lnTo>
                  <a:lnTo>
                    <a:pt x="9183" y="40370"/>
                  </a:lnTo>
                  <a:lnTo>
                    <a:pt x="9750" y="40821"/>
                  </a:lnTo>
                  <a:lnTo>
                    <a:pt x="10866" y="43490"/>
                  </a:lnTo>
                  <a:lnTo>
                    <a:pt x="10886" y="54422"/>
                  </a:lnTo>
                  <a:lnTo>
                    <a:pt x="10886" y="49736"/>
                  </a:lnTo>
                  <a:lnTo>
                    <a:pt x="15572" y="44360"/>
                  </a:lnTo>
                  <a:lnTo>
                    <a:pt x="16104" y="40891"/>
                  </a:lnTo>
                  <a:lnTo>
                    <a:pt x="16328" y="32651"/>
                  </a:lnTo>
                  <a:lnTo>
                    <a:pt x="16328" y="37870"/>
                  </a:lnTo>
                  <a:lnTo>
                    <a:pt x="16328" y="33388"/>
                  </a:lnTo>
                  <a:lnTo>
                    <a:pt x="16328" y="35933"/>
                  </a:lnTo>
                  <a:lnTo>
                    <a:pt x="16328" y="27214"/>
                  </a:lnTo>
                  <a:lnTo>
                    <a:pt x="24436" y="27209"/>
                  </a:lnTo>
                  <a:lnTo>
                    <a:pt x="27592" y="28821"/>
                  </a:lnTo>
                  <a:lnTo>
                    <a:pt x="31011" y="30949"/>
                  </a:lnTo>
                  <a:lnTo>
                    <a:pt x="34545" y="31895"/>
                  </a:lnTo>
                  <a:lnTo>
                    <a:pt x="35731" y="32752"/>
                  </a:lnTo>
                  <a:lnTo>
                    <a:pt x="36520" y="33928"/>
                  </a:lnTo>
                  <a:lnTo>
                    <a:pt x="37788" y="37271"/>
                  </a:lnTo>
                  <a:lnTo>
                    <a:pt x="39574" y="37728"/>
                  </a:lnTo>
                  <a:lnTo>
                    <a:pt x="43311" y="38072"/>
                  </a:lnTo>
                  <a:lnTo>
                    <a:pt x="43497" y="41226"/>
                  </a:lnTo>
                  <a:lnTo>
                    <a:pt x="43522" y="39889"/>
                  </a:lnTo>
                  <a:lnTo>
                    <a:pt x="43529" y="39895"/>
                  </a:lnTo>
                  <a:lnTo>
                    <a:pt x="43539" y="41584"/>
                  </a:lnTo>
                  <a:lnTo>
                    <a:pt x="43541" y="40002"/>
                  </a:lnTo>
                  <a:lnTo>
                    <a:pt x="43543" y="41562"/>
                  </a:lnTo>
                  <a:lnTo>
                    <a:pt x="42938" y="42221"/>
                  </a:lnTo>
                  <a:lnTo>
                    <a:pt x="40653" y="42952"/>
                  </a:lnTo>
                  <a:lnTo>
                    <a:pt x="39802" y="42542"/>
                  </a:lnTo>
                  <a:lnTo>
                    <a:pt x="39234" y="41664"/>
                  </a:lnTo>
                  <a:lnTo>
                    <a:pt x="38323" y="38799"/>
                  </a:lnTo>
                  <a:lnTo>
                    <a:pt x="36586" y="38407"/>
                  </a:lnTo>
                  <a:lnTo>
                    <a:pt x="30544" y="38156"/>
                  </a:lnTo>
                  <a:lnTo>
                    <a:pt x="29434" y="37530"/>
                  </a:lnTo>
                  <a:lnTo>
                    <a:pt x="28694" y="36509"/>
                  </a:lnTo>
                  <a:lnTo>
                    <a:pt x="27267" y="33761"/>
                  </a:lnTo>
                  <a:lnTo>
                    <a:pt x="18197" y="23057"/>
                  </a:lnTo>
                  <a:lnTo>
                    <a:pt x="16881" y="17982"/>
                  </a:lnTo>
                  <a:lnTo>
                    <a:pt x="16401" y="9045"/>
                  </a:lnTo>
                  <a:lnTo>
                    <a:pt x="16982" y="7842"/>
                  </a:lnTo>
                  <a:lnTo>
                    <a:pt x="17973" y="7041"/>
                  </a:lnTo>
                  <a:lnTo>
                    <a:pt x="19239" y="6506"/>
                  </a:lnTo>
                  <a:lnTo>
                    <a:pt x="20084" y="5545"/>
                  </a:lnTo>
                  <a:lnTo>
                    <a:pt x="21021" y="2864"/>
                  </a:lnTo>
                  <a:lnTo>
                    <a:pt x="21876" y="1907"/>
                  </a:lnTo>
                  <a:lnTo>
                    <a:pt x="26392" y="246"/>
                  </a:lnTo>
                  <a:lnTo>
                    <a:pt x="43408" y="0"/>
                  </a:lnTo>
                  <a:lnTo>
                    <a:pt x="45268" y="603"/>
                  </a:lnTo>
                  <a:lnTo>
                    <a:pt x="46507" y="1609"/>
                  </a:lnTo>
                  <a:lnTo>
                    <a:pt x="48972" y="5417"/>
                  </a:lnTo>
                  <a:lnTo>
                    <a:pt x="48985" y="13544"/>
                  </a:lnTo>
                  <a:lnTo>
                    <a:pt x="48380" y="14471"/>
                  </a:lnTo>
                  <a:lnTo>
                    <a:pt x="47373" y="15088"/>
                  </a:lnTo>
                  <a:lnTo>
                    <a:pt x="46096" y="15499"/>
                  </a:lnTo>
                  <a:lnTo>
                    <a:pt x="39080" y="20937"/>
                  </a:lnTo>
                  <a:lnTo>
                    <a:pt x="35500" y="21520"/>
                  </a:lnTo>
                  <a:lnTo>
                    <a:pt x="34553" y="22207"/>
                  </a:lnTo>
                  <a:lnTo>
                    <a:pt x="33921" y="23269"/>
                  </a:lnTo>
                  <a:lnTo>
                    <a:pt x="33499" y="24582"/>
                  </a:lnTo>
                  <a:lnTo>
                    <a:pt x="33218" y="24853"/>
                  </a:lnTo>
                  <a:lnTo>
                    <a:pt x="33032" y="24428"/>
                  </a:lnTo>
                  <a:lnTo>
                    <a:pt x="32907" y="23541"/>
                  </a:lnTo>
                  <a:lnTo>
                    <a:pt x="32218" y="22949"/>
                  </a:lnTo>
                  <a:lnTo>
                    <a:pt x="27234" y="21770"/>
                  </a:lnTo>
                  <a:lnTo>
                    <a:pt x="27214" y="11642"/>
                  </a:lnTo>
                  <a:lnTo>
                    <a:pt x="27819" y="11388"/>
                  </a:lnTo>
                  <a:lnTo>
                    <a:pt x="30104" y="11106"/>
                  </a:lnTo>
                  <a:lnTo>
                    <a:pt x="33135" y="9367"/>
                  </a:lnTo>
                  <a:lnTo>
                    <a:pt x="37119" y="6213"/>
                  </a:lnTo>
                  <a:lnTo>
                    <a:pt x="42251" y="5590"/>
                  </a:lnTo>
                  <a:lnTo>
                    <a:pt x="48959" y="5437"/>
                  </a:lnTo>
                  <a:lnTo>
                    <a:pt x="48983" y="10123"/>
                  </a:lnTo>
                  <a:lnTo>
                    <a:pt x="45245" y="15076"/>
                  </a:lnTo>
                  <a:lnTo>
                    <a:pt x="44298" y="18389"/>
                  </a:lnTo>
                  <a:lnTo>
                    <a:pt x="43442" y="19515"/>
                  </a:lnTo>
                  <a:lnTo>
                    <a:pt x="32953" y="26958"/>
                  </a:lnTo>
                  <a:lnTo>
                    <a:pt x="27220" y="27208"/>
                  </a:lnTo>
                  <a:lnTo>
                    <a:pt x="27216" y="24319"/>
                  </a:lnTo>
                  <a:lnTo>
                    <a:pt x="27819" y="23468"/>
                  </a:lnTo>
                  <a:lnTo>
                    <a:pt x="28828" y="22900"/>
                  </a:lnTo>
                  <a:lnTo>
                    <a:pt x="30104" y="22522"/>
                  </a:lnTo>
                  <a:lnTo>
                    <a:pt x="30955" y="21665"/>
                  </a:lnTo>
                  <a:lnTo>
                    <a:pt x="31901" y="19100"/>
                  </a:lnTo>
                  <a:lnTo>
                    <a:pt x="32758" y="18174"/>
                  </a:lnTo>
                  <a:lnTo>
                    <a:pt x="35322" y="17146"/>
                  </a:lnTo>
                  <a:lnTo>
                    <a:pt x="36248" y="16266"/>
                  </a:lnTo>
                  <a:lnTo>
                    <a:pt x="38096" y="10894"/>
                  </a:lnTo>
                  <a:lnTo>
                    <a:pt x="38099" y="10880"/>
                  </a:lnTo>
                  <a:lnTo>
                    <a:pt x="38099" y="7744"/>
                  </a:lnTo>
                  <a:lnTo>
                    <a:pt x="38099" y="21535"/>
                  </a:lnTo>
                  <a:lnTo>
                    <a:pt x="33414" y="26431"/>
                  </a:lnTo>
                  <a:lnTo>
                    <a:pt x="32723" y="31826"/>
                  </a:lnTo>
                  <a:lnTo>
                    <a:pt x="32097" y="32101"/>
                  </a:lnTo>
                  <a:lnTo>
                    <a:pt x="27220" y="32651"/>
                  </a:lnTo>
                  <a:lnTo>
                    <a:pt x="32657" y="27208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SMARTInkShape-319"/>
            <p:cNvSpPr/>
            <p:nvPr>
              <p:custDataLst>
                <p:tags r:id="rId14"/>
              </p:custDataLst>
            </p:nvPr>
          </p:nvSpPr>
          <p:spPr>
            <a:xfrm>
              <a:off x="8192264" y="3257550"/>
              <a:ext cx="59109" cy="201154"/>
            </a:xfrm>
            <a:custGeom>
              <a:avLst/>
              <a:gdLst/>
              <a:ahLst/>
              <a:cxnLst/>
              <a:rect l="0" t="0" r="0" b="0"/>
              <a:pathLst>
                <a:path w="59109" h="201154">
                  <a:moveTo>
                    <a:pt x="53664" y="0"/>
                  </a:moveTo>
                  <a:lnTo>
                    <a:pt x="53664" y="0"/>
                  </a:lnTo>
                  <a:lnTo>
                    <a:pt x="58351" y="0"/>
                  </a:lnTo>
                  <a:lnTo>
                    <a:pt x="58603" y="605"/>
                  </a:lnTo>
                  <a:lnTo>
                    <a:pt x="59108" y="16103"/>
                  </a:lnTo>
                  <a:lnTo>
                    <a:pt x="56218" y="16261"/>
                  </a:lnTo>
                  <a:lnTo>
                    <a:pt x="55367" y="16889"/>
                  </a:lnTo>
                  <a:lnTo>
                    <a:pt x="53731" y="21546"/>
                  </a:lnTo>
                  <a:lnTo>
                    <a:pt x="53664" y="47384"/>
                  </a:lnTo>
                  <a:lnTo>
                    <a:pt x="53664" y="53381"/>
                  </a:lnTo>
                  <a:lnTo>
                    <a:pt x="49924" y="58567"/>
                  </a:lnTo>
                  <a:lnTo>
                    <a:pt x="48445" y="64306"/>
                  </a:lnTo>
                  <a:lnTo>
                    <a:pt x="48242" y="72802"/>
                  </a:lnTo>
                  <a:lnTo>
                    <a:pt x="46618" y="76302"/>
                  </a:lnTo>
                  <a:lnTo>
                    <a:pt x="44485" y="79874"/>
                  </a:lnTo>
                  <a:lnTo>
                    <a:pt x="43115" y="87095"/>
                  </a:lnTo>
                  <a:lnTo>
                    <a:pt x="43004" y="88906"/>
                  </a:lnTo>
                  <a:lnTo>
                    <a:pt x="41267" y="92531"/>
                  </a:lnTo>
                  <a:lnTo>
                    <a:pt x="39083" y="96158"/>
                  </a:lnTo>
                  <a:lnTo>
                    <a:pt x="37681" y="103415"/>
                  </a:lnTo>
                  <a:lnTo>
                    <a:pt x="36776" y="116226"/>
                  </a:lnTo>
                  <a:lnTo>
                    <a:pt x="32656" y="126776"/>
                  </a:lnTo>
                  <a:lnTo>
                    <a:pt x="31893" y="153881"/>
                  </a:lnTo>
                  <a:lnTo>
                    <a:pt x="31893" y="163266"/>
                  </a:lnTo>
                  <a:lnTo>
                    <a:pt x="31893" y="158066"/>
                  </a:lnTo>
                  <a:lnTo>
                    <a:pt x="26675" y="157849"/>
                  </a:lnTo>
                  <a:lnTo>
                    <a:pt x="26456" y="152624"/>
                  </a:lnTo>
                  <a:lnTo>
                    <a:pt x="21765" y="147734"/>
                  </a:lnTo>
                  <a:lnTo>
                    <a:pt x="21074" y="142339"/>
                  </a:lnTo>
                  <a:lnTo>
                    <a:pt x="21027" y="138869"/>
                  </a:lnTo>
                  <a:lnTo>
                    <a:pt x="20416" y="137937"/>
                  </a:lnTo>
                  <a:lnTo>
                    <a:pt x="19404" y="137315"/>
                  </a:lnTo>
                  <a:lnTo>
                    <a:pt x="18124" y="136900"/>
                  </a:lnTo>
                  <a:lnTo>
                    <a:pt x="17271" y="136019"/>
                  </a:lnTo>
                  <a:lnTo>
                    <a:pt x="15790" y="131458"/>
                  </a:lnTo>
                  <a:lnTo>
                    <a:pt x="14052" y="130997"/>
                  </a:lnTo>
                  <a:lnTo>
                    <a:pt x="12742" y="130874"/>
                  </a:lnTo>
                  <a:lnTo>
                    <a:pt x="11869" y="130188"/>
                  </a:lnTo>
                  <a:lnTo>
                    <a:pt x="10898" y="127812"/>
                  </a:lnTo>
                  <a:lnTo>
                    <a:pt x="10035" y="126936"/>
                  </a:lnTo>
                  <a:lnTo>
                    <a:pt x="5504" y="125416"/>
                  </a:lnTo>
                  <a:lnTo>
                    <a:pt x="5046" y="123675"/>
                  </a:lnTo>
                  <a:lnTo>
                    <a:pt x="4751" y="120520"/>
                  </a:lnTo>
                  <a:lnTo>
                    <a:pt x="0" y="115125"/>
                  </a:lnTo>
                  <a:lnTo>
                    <a:pt x="349" y="114245"/>
                  </a:lnTo>
                  <a:lnTo>
                    <a:pt x="3127" y="110118"/>
                  </a:lnTo>
                  <a:lnTo>
                    <a:pt x="4474" y="104416"/>
                  </a:lnTo>
                  <a:lnTo>
                    <a:pt x="4679" y="94840"/>
                  </a:lnTo>
                  <a:lnTo>
                    <a:pt x="4679" y="102657"/>
                  </a:lnTo>
                  <a:lnTo>
                    <a:pt x="8420" y="107610"/>
                  </a:lnTo>
                  <a:lnTo>
                    <a:pt x="9618" y="112654"/>
                  </a:lnTo>
                  <a:lnTo>
                    <a:pt x="10116" y="138223"/>
                  </a:lnTo>
                  <a:lnTo>
                    <a:pt x="10725" y="153318"/>
                  </a:lnTo>
                  <a:lnTo>
                    <a:pt x="14808" y="164743"/>
                  </a:lnTo>
                  <a:lnTo>
                    <a:pt x="16019" y="172286"/>
                  </a:lnTo>
                  <a:lnTo>
                    <a:pt x="19842" y="179600"/>
                  </a:lnTo>
                  <a:lnTo>
                    <a:pt x="20232" y="181420"/>
                  </a:lnTo>
                  <a:lnTo>
                    <a:pt x="26506" y="193523"/>
                  </a:lnTo>
                  <a:lnTo>
                    <a:pt x="27696" y="194330"/>
                  </a:lnTo>
                  <a:lnTo>
                    <a:pt x="31064" y="195624"/>
                  </a:lnTo>
                  <a:lnTo>
                    <a:pt x="31525" y="197414"/>
                  </a:lnTo>
                  <a:lnTo>
                    <a:pt x="31821" y="200601"/>
                  </a:lnTo>
                  <a:lnTo>
                    <a:pt x="32449" y="200863"/>
                  </a:lnTo>
                  <a:lnTo>
                    <a:pt x="34761" y="201153"/>
                  </a:lnTo>
                  <a:lnTo>
                    <a:pt x="35619" y="200626"/>
                  </a:lnTo>
                  <a:lnTo>
                    <a:pt x="36191" y="199670"/>
                  </a:lnTo>
                  <a:lnTo>
                    <a:pt x="42875" y="181733"/>
                  </a:lnTo>
                  <a:lnTo>
                    <a:pt x="46370" y="176076"/>
                  </a:lnTo>
                  <a:lnTo>
                    <a:pt x="53419" y="149014"/>
                  </a:lnTo>
                  <a:lnTo>
                    <a:pt x="54254" y="132250"/>
                  </a:lnTo>
                  <a:lnTo>
                    <a:pt x="59108" y="11430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7" name="SMARTInkShape-Group135"/>
          <p:cNvGrpSpPr/>
          <p:nvPr/>
        </p:nvGrpSpPr>
        <p:grpSpPr>
          <a:xfrm>
            <a:off x="6216502" y="3241288"/>
            <a:ext cx="1953162" cy="168663"/>
            <a:chOff x="6216502" y="3241288"/>
            <a:chExt cx="1953162" cy="168663"/>
          </a:xfrm>
        </p:grpSpPr>
        <p:sp>
          <p:nvSpPr>
            <p:cNvPr id="175" name="SMARTInkShape-320"/>
            <p:cNvSpPr/>
            <p:nvPr>
              <p:custDataLst>
                <p:tags r:id="rId11"/>
              </p:custDataLst>
            </p:nvPr>
          </p:nvSpPr>
          <p:spPr>
            <a:xfrm>
              <a:off x="6226630" y="3284765"/>
              <a:ext cx="1943034" cy="43476"/>
            </a:xfrm>
            <a:custGeom>
              <a:avLst/>
              <a:gdLst/>
              <a:ahLst/>
              <a:cxnLst/>
              <a:rect l="0" t="0" r="0" b="0"/>
              <a:pathLst>
                <a:path w="1943034" h="43476">
                  <a:moveTo>
                    <a:pt x="1937656" y="38099"/>
                  </a:moveTo>
                  <a:lnTo>
                    <a:pt x="1937656" y="38099"/>
                  </a:lnTo>
                  <a:lnTo>
                    <a:pt x="1940545" y="38099"/>
                  </a:lnTo>
                  <a:lnTo>
                    <a:pt x="1941396" y="37494"/>
                  </a:lnTo>
                  <a:lnTo>
                    <a:pt x="1941964" y="36487"/>
                  </a:lnTo>
                  <a:lnTo>
                    <a:pt x="1943033" y="32881"/>
                  </a:lnTo>
                  <a:lnTo>
                    <a:pt x="1938406" y="27990"/>
                  </a:lnTo>
                  <a:lnTo>
                    <a:pt x="1933036" y="27282"/>
                  </a:lnTo>
                  <a:lnTo>
                    <a:pt x="1929567" y="27234"/>
                  </a:lnTo>
                  <a:lnTo>
                    <a:pt x="1928635" y="26622"/>
                  </a:lnTo>
                  <a:lnTo>
                    <a:pt x="1928013" y="25610"/>
                  </a:lnTo>
                  <a:lnTo>
                    <a:pt x="1927599" y="24330"/>
                  </a:lnTo>
                  <a:lnTo>
                    <a:pt x="1926717" y="23477"/>
                  </a:lnTo>
                  <a:lnTo>
                    <a:pt x="1922156" y="21995"/>
                  </a:lnTo>
                  <a:lnTo>
                    <a:pt x="1897497" y="21771"/>
                  </a:lnTo>
                  <a:lnTo>
                    <a:pt x="1894004" y="23383"/>
                  </a:lnTo>
                  <a:lnTo>
                    <a:pt x="1890436" y="25511"/>
                  </a:lnTo>
                  <a:lnTo>
                    <a:pt x="1883218" y="26877"/>
                  </a:lnTo>
                  <a:lnTo>
                    <a:pt x="1857148" y="27211"/>
                  </a:lnTo>
                  <a:lnTo>
                    <a:pt x="1830526" y="27213"/>
                  </a:lnTo>
                  <a:lnTo>
                    <a:pt x="1820978" y="26609"/>
                  </a:lnTo>
                  <a:lnTo>
                    <a:pt x="1799720" y="22275"/>
                  </a:lnTo>
                  <a:lnTo>
                    <a:pt x="1774367" y="21800"/>
                  </a:lnTo>
                  <a:lnTo>
                    <a:pt x="1761871" y="23392"/>
                  </a:lnTo>
                  <a:lnTo>
                    <a:pt x="1752486" y="24911"/>
                  </a:lnTo>
                  <a:lnTo>
                    <a:pt x="1725422" y="22731"/>
                  </a:lnTo>
                  <a:lnTo>
                    <a:pt x="1712628" y="25012"/>
                  </a:lnTo>
                  <a:lnTo>
                    <a:pt x="1687038" y="22317"/>
                  </a:lnTo>
                  <a:lnTo>
                    <a:pt x="1664346" y="21843"/>
                  </a:lnTo>
                  <a:lnTo>
                    <a:pt x="1638144" y="21780"/>
                  </a:lnTo>
                  <a:lnTo>
                    <a:pt x="1611064" y="21772"/>
                  </a:lnTo>
                  <a:lnTo>
                    <a:pt x="1588704" y="21771"/>
                  </a:lnTo>
                  <a:lnTo>
                    <a:pt x="1563233" y="20158"/>
                  </a:lnTo>
                  <a:lnTo>
                    <a:pt x="1551112" y="18635"/>
                  </a:lnTo>
                  <a:lnTo>
                    <a:pt x="1530689" y="20573"/>
                  </a:lnTo>
                  <a:lnTo>
                    <a:pt x="1509316" y="20811"/>
                  </a:lnTo>
                  <a:lnTo>
                    <a:pt x="1487663" y="18529"/>
                  </a:lnTo>
                  <a:lnTo>
                    <a:pt x="1465927" y="20542"/>
                  </a:lnTo>
                  <a:lnTo>
                    <a:pt x="1444165" y="21406"/>
                  </a:lnTo>
                  <a:lnTo>
                    <a:pt x="1421793" y="21663"/>
                  </a:lnTo>
                  <a:lnTo>
                    <a:pt x="1396886" y="21739"/>
                  </a:lnTo>
                  <a:lnTo>
                    <a:pt x="1373917" y="21156"/>
                  </a:lnTo>
                  <a:lnTo>
                    <a:pt x="1351790" y="18027"/>
                  </a:lnTo>
                  <a:lnTo>
                    <a:pt x="1329915" y="16832"/>
                  </a:lnTo>
                  <a:lnTo>
                    <a:pt x="1307507" y="16477"/>
                  </a:lnTo>
                  <a:lnTo>
                    <a:pt x="1282591" y="16372"/>
                  </a:lnTo>
                  <a:lnTo>
                    <a:pt x="1259014" y="16341"/>
                  </a:lnTo>
                  <a:lnTo>
                    <a:pt x="1233750" y="16332"/>
                  </a:lnTo>
                  <a:lnTo>
                    <a:pt x="1210071" y="16329"/>
                  </a:lnTo>
                  <a:lnTo>
                    <a:pt x="1184778" y="16328"/>
                  </a:lnTo>
                  <a:lnTo>
                    <a:pt x="1161090" y="16328"/>
                  </a:lnTo>
                  <a:lnTo>
                    <a:pt x="1135793" y="16328"/>
                  </a:lnTo>
                  <a:lnTo>
                    <a:pt x="1112104" y="16328"/>
                  </a:lnTo>
                  <a:lnTo>
                    <a:pt x="1086203" y="15723"/>
                  </a:lnTo>
                  <a:lnTo>
                    <a:pt x="1059983" y="12587"/>
                  </a:lnTo>
                  <a:lnTo>
                    <a:pt x="1036019" y="11389"/>
                  </a:lnTo>
                  <a:lnTo>
                    <a:pt x="1010037" y="11035"/>
                  </a:lnTo>
                  <a:lnTo>
                    <a:pt x="992183" y="10951"/>
                  </a:lnTo>
                  <a:lnTo>
                    <a:pt x="972555" y="10914"/>
                  </a:lnTo>
                  <a:lnTo>
                    <a:pt x="952341" y="10294"/>
                  </a:lnTo>
                  <a:lnTo>
                    <a:pt x="933278" y="8001"/>
                  </a:lnTo>
                  <a:lnTo>
                    <a:pt x="914726" y="6580"/>
                  </a:lnTo>
                  <a:lnTo>
                    <a:pt x="888894" y="5779"/>
                  </a:lnTo>
                  <a:lnTo>
                    <a:pt x="864307" y="5542"/>
                  </a:lnTo>
                  <a:lnTo>
                    <a:pt x="837871" y="3859"/>
                  </a:lnTo>
                  <a:lnTo>
                    <a:pt x="819305" y="1715"/>
                  </a:lnTo>
                  <a:lnTo>
                    <a:pt x="798958" y="762"/>
                  </a:lnTo>
                  <a:lnTo>
                    <a:pt x="779434" y="338"/>
                  </a:lnTo>
                  <a:lnTo>
                    <a:pt x="759466" y="150"/>
                  </a:lnTo>
                  <a:lnTo>
                    <a:pt x="736481" y="66"/>
                  </a:lnTo>
                  <a:lnTo>
                    <a:pt x="713767" y="29"/>
                  </a:lnTo>
                  <a:lnTo>
                    <a:pt x="691577" y="12"/>
                  </a:lnTo>
                  <a:lnTo>
                    <a:pt x="669619" y="5"/>
                  </a:lnTo>
                  <a:lnTo>
                    <a:pt x="647765" y="2"/>
                  </a:lnTo>
                  <a:lnTo>
                    <a:pt x="625956" y="0"/>
                  </a:lnTo>
                  <a:lnTo>
                    <a:pt x="604169" y="0"/>
                  </a:lnTo>
                  <a:lnTo>
                    <a:pt x="582390" y="1612"/>
                  </a:lnTo>
                  <a:lnTo>
                    <a:pt x="561220" y="3740"/>
                  </a:lnTo>
                  <a:lnTo>
                    <a:pt x="541732" y="4686"/>
                  </a:lnTo>
                  <a:lnTo>
                    <a:pt x="521378" y="5106"/>
                  </a:lnTo>
                  <a:lnTo>
                    <a:pt x="500237" y="5898"/>
                  </a:lnTo>
                  <a:lnTo>
                    <a:pt x="478746" y="8265"/>
                  </a:lnTo>
                  <a:lnTo>
                    <a:pt x="458712" y="9721"/>
                  </a:lnTo>
                  <a:lnTo>
                    <a:pt x="439728" y="10368"/>
                  </a:lnTo>
                  <a:lnTo>
                    <a:pt x="421212" y="10655"/>
                  </a:lnTo>
                  <a:lnTo>
                    <a:pt x="402903" y="10783"/>
                  </a:lnTo>
                  <a:lnTo>
                    <a:pt x="384686" y="10840"/>
                  </a:lnTo>
                  <a:lnTo>
                    <a:pt x="358640" y="10872"/>
                  </a:lnTo>
                  <a:lnTo>
                    <a:pt x="338289" y="10881"/>
                  </a:lnTo>
                  <a:lnTo>
                    <a:pt x="317208" y="10279"/>
                  </a:lnTo>
                  <a:lnTo>
                    <a:pt x="295641" y="7144"/>
                  </a:lnTo>
                  <a:lnTo>
                    <a:pt x="269907" y="5778"/>
                  </a:lnTo>
                  <a:lnTo>
                    <a:pt x="244633" y="5486"/>
                  </a:lnTo>
                  <a:lnTo>
                    <a:pt x="217674" y="5448"/>
                  </a:lnTo>
                  <a:lnTo>
                    <a:pt x="194802" y="7056"/>
                  </a:lnTo>
                  <a:lnTo>
                    <a:pt x="172318" y="10381"/>
                  </a:lnTo>
                  <a:lnTo>
                    <a:pt x="145696" y="11445"/>
                  </a:lnTo>
                  <a:lnTo>
                    <a:pt x="119678" y="16424"/>
                  </a:lnTo>
                  <a:lnTo>
                    <a:pt x="92569" y="24962"/>
                  </a:lnTo>
                  <a:lnTo>
                    <a:pt x="65422" y="31390"/>
                  </a:lnTo>
                  <a:lnTo>
                    <a:pt x="54460" y="33894"/>
                  </a:lnTo>
                  <a:lnTo>
                    <a:pt x="43551" y="36853"/>
                  </a:lnTo>
                  <a:lnTo>
                    <a:pt x="23192" y="38655"/>
                  </a:lnTo>
                  <a:lnTo>
                    <a:pt x="6749" y="43316"/>
                  </a:lnTo>
                  <a:lnTo>
                    <a:pt x="2939" y="43475"/>
                  </a:lnTo>
                  <a:lnTo>
                    <a:pt x="1959" y="42893"/>
                  </a:lnTo>
                  <a:lnTo>
                    <a:pt x="1305" y="41900"/>
                  </a:lnTo>
                  <a:lnTo>
                    <a:pt x="0" y="38105"/>
                  </a:lnTo>
                  <a:lnTo>
                    <a:pt x="8107" y="38100"/>
                  </a:lnTo>
                  <a:lnTo>
                    <a:pt x="11263" y="36487"/>
                  </a:lnTo>
                  <a:lnTo>
                    <a:pt x="20610" y="29420"/>
                  </a:lnTo>
                  <a:lnTo>
                    <a:pt x="29759" y="26658"/>
                  </a:lnTo>
                  <a:lnTo>
                    <a:pt x="59870" y="10885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SMARTInkShape-321"/>
            <p:cNvSpPr/>
            <p:nvPr>
              <p:custDataLst>
                <p:tags r:id="rId12"/>
              </p:custDataLst>
            </p:nvPr>
          </p:nvSpPr>
          <p:spPr>
            <a:xfrm>
              <a:off x="6216502" y="3241288"/>
              <a:ext cx="189742" cy="168663"/>
            </a:xfrm>
            <a:custGeom>
              <a:avLst/>
              <a:gdLst/>
              <a:ahLst/>
              <a:cxnLst/>
              <a:rect l="0" t="0" r="0" b="0"/>
              <a:pathLst>
                <a:path w="189742" h="168663">
                  <a:moveTo>
                    <a:pt x="189741" y="5376"/>
                  </a:moveTo>
                  <a:lnTo>
                    <a:pt x="189741" y="5376"/>
                  </a:lnTo>
                  <a:lnTo>
                    <a:pt x="186851" y="5376"/>
                  </a:lnTo>
                  <a:lnTo>
                    <a:pt x="185999" y="4771"/>
                  </a:lnTo>
                  <a:lnTo>
                    <a:pt x="185433" y="3764"/>
                  </a:lnTo>
                  <a:lnTo>
                    <a:pt x="185055" y="2487"/>
                  </a:lnTo>
                  <a:lnTo>
                    <a:pt x="184197" y="1636"/>
                  </a:lnTo>
                  <a:lnTo>
                    <a:pt x="179099" y="0"/>
                  </a:lnTo>
                  <a:lnTo>
                    <a:pt x="174558" y="3687"/>
                  </a:lnTo>
                  <a:lnTo>
                    <a:pt x="168956" y="5154"/>
                  </a:lnTo>
                  <a:lnTo>
                    <a:pt x="155003" y="5968"/>
                  </a:lnTo>
                  <a:lnTo>
                    <a:pt x="144891" y="9682"/>
                  </a:lnTo>
                  <a:lnTo>
                    <a:pt x="118614" y="12403"/>
                  </a:lnTo>
                  <a:lnTo>
                    <a:pt x="110957" y="14547"/>
                  </a:lnTo>
                  <a:lnTo>
                    <a:pt x="88876" y="18925"/>
                  </a:lnTo>
                  <a:lnTo>
                    <a:pt x="62784" y="30826"/>
                  </a:lnTo>
                  <a:lnTo>
                    <a:pt x="51868" y="35629"/>
                  </a:lnTo>
                  <a:lnTo>
                    <a:pt x="41578" y="37926"/>
                  </a:lnTo>
                  <a:lnTo>
                    <a:pt x="22289" y="49019"/>
                  </a:lnTo>
                  <a:lnTo>
                    <a:pt x="17951" y="51987"/>
                  </a:lnTo>
                  <a:lnTo>
                    <a:pt x="10239" y="55505"/>
                  </a:lnTo>
                  <a:lnTo>
                    <a:pt x="4780" y="59730"/>
                  </a:lnTo>
                  <a:lnTo>
                    <a:pt x="4712" y="62672"/>
                  </a:lnTo>
                  <a:lnTo>
                    <a:pt x="4098" y="63530"/>
                  </a:lnTo>
                  <a:lnTo>
                    <a:pt x="3084" y="64103"/>
                  </a:lnTo>
                  <a:lnTo>
                    <a:pt x="1803" y="64485"/>
                  </a:lnTo>
                  <a:lnTo>
                    <a:pt x="950" y="65344"/>
                  </a:lnTo>
                  <a:lnTo>
                    <a:pt x="0" y="67911"/>
                  </a:lnTo>
                  <a:lnTo>
                    <a:pt x="352" y="68837"/>
                  </a:lnTo>
                  <a:lnTo>
                    <a:pt x="1191" y="69455"/>
                  </a:lnTo>
                  <a:lnTo>
                    <a:pt x="2355" y="69867"/>
                  </a:lnTo>
                  <a:lnTo>
                    <a:pt x="3131" y="70746"/>
                  </a:lnTo>
                  <a:lnTo>
                    <a:pt x="3994" y="73336"/>
                  </a:lnTo>
                  <a:lnTo>
                    <a:pt x="5152" y="79926"/>
                  </a:lnTo>
                  <a:lnTo>
                    <a:pt x="14561" y="94403"/>
                  </a:lnTo>
                  <a:lnTo>
                    <a:pt x="39729" y="112980"/>
                  </a:lnTo>
                  <a:lnTo>
                    <a:pt x="57373" y="126171"/>
                  </a:lnTo>
                  <a:lnTo>
                    <a:pt x="83762" y="137752"/>
                  </a:lnTo>
                  <a:lnTo>
                    <a:pt x="109868" y="150515"/>
                  </a:lnTo>
                  <a:lnTo>
                    <a:pt x="136420" y="166243"/>
                  </a:lnTo>
                  <a:lnTo>
                    <a:pt x="140755" y="168662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8" name="SMARTInkShape-322"/>
          <p:cNvSpPr/>
          <p:nvPr>
            <p:custDataLst>
              <p:tags r:id="rId10"/>
            </p:custDataLst>
          </p:nvPr>
        </p:nvSpPr>
        <p:spPr>
          <a:xfrm>
            <a:off x="740229" y="3567793"/>
            <a:ext cx="1507669" cy="38081"/>
          </a:xfrm>
          <a:custGeom>
            <a:avLst/>
            <a:gdLst/>
            <a:ahLst/>
            <a:cxnLst/>
            <a:rect l="0" t="0" r="0" b="0"/>
            <a:pathLst>
              <a:path w="1507669" h="38081">
                <a:moveTo>
                  <a:pt x="0" y="10885"/>
                </a:moveTo>
                <a:lnTo>
                  <a:pt x="0" y="10885"/>
                </a:lnTo>
                <a:lnTo>
                  <a:pt x="0" y="5463"/>
                </a:lnTo>
                <a:lnTo>
                  <a:pt x="5218" y="5443"/>
                </a:lnTo>
                <a:lnTo>
                  <a:pt x="5376" y="2553"/>
                </a:lnTo>
                <a:lnTo>
                  <a:pt x="6003" y="2307"/>
                </a:lnTo>
                <a:lnTo>
                  <a:pt x="10982" y="5088"/>
                </a:lnTo>
                <a:lnTo>
                  <a:pt x="34493" y="5442"/>
                </a:lnTo>
                <a:lnTo>
                  <a:pt x="38109" y="3830"/>
                </a:lnTo>
                <a:lnTo>
                  <a:pt x="41732" y="1702"/>
                </a:lnTo>
                <a:lnTo>
                  <a:pt x="48986" y="336"/>
                </a:lnTo>
                <a:lnTo>
                  <a:pt x="75065" y="2"/>
                </a:lnTo>
                <a:lnTo>
                  <a:pt x="83233" y="0"/>
                </a:lnTo>
                <a:lnTo>
                  <a:pt x="99009" y="4686"/>
                </a:lnTo>
                <a:lnTo>
                  <a:pt x="122865" y="690"/>
                </a:lnTo>
                <a:lnTo>
                  <a:pt x="148072" y="27"/>
                </a:lnTo>
                <a:lnTo>
                  <a:pt x="172422" y="2"/>
                </a:lnTo>
                <a:lnTo>
                  <a:pt x="197156" y="0"/>
                </a:lnTo>
                <a:lnTo>
                  <a:pt x="204903" y="605"/>
                </a:lnTo>
                <a:lnTo>
                  <a:pt x="221567" y="4686"/>
                </a:lnTo>
                <a:lnTo>
                  <a:pt x="246756" y="5399"/>
                </a:lnTo>
                <a:lnTo>
                  <a:pt x="271085" y="5441"/>
                </a:lnTo>
                <a:lnTo>
                  <a:pt x="284992" y="4837"/>
                </a:lnTo>
                <a:lnTo>
                  <a:pt x="296377" y="2307"/>
                </a:lnTo>
                <a:lnTo>
                  <a:pt x="322442" y="5088"/>
                </a:lnTo>
                <a:lnTo>
                  <a:pt x="345275" y="5411"/>
                </a:lnTo>
                <a:lnTo>
                  <a:pt x="371420" y="6045"/>
                </a:lnTo>
                <a:lnTo>
                  <a:pt x="397396" y="10381"/>
                </a:lnTo>
                <a:lnTo>
                  <a:pt x="424440" y="10856"/>
                </a:lnTo>
                <a:lnTo>
                  <a:pt x="437011" y="12490"/>
                </a:lnTo>
                <a:lnTo>
                  <a:pt x="462851" y="15823"/>
                </a:lnTo>
                <a:lnTo>
                  <a:pt x="489884" y="16262"/>
                </a:lnTo>
                <a:lnTo>
                  <a:pt x="512767" y="16320"/>
                </a:lnTo>
                <a:lnTo>
                  <a:pt x="535252" y="16327"/>
                </a:lnTo>
                <a:lnTo>
                  <a:pt x="557968" y="16329"/>
                </a:lnTo>
                <a:lnTo>
                  <a:pt x="582754" y="16329"/>
                </a:lnTo>
                <a:lnTo>
                  <a:pt x="605908" y="16933"/>
                </a:lnTo>
                <a:lnTo>
                  <a:pt x="632622" y="21267"/>
                </a:lnTo>
                <a:lnTo>
                  <a:pt x="654143" y="21705"/>
                </a:lnTo>
                <a:lnTo>
                  <a:pt x="678247" y="21758"/>
                </a:lnTo>
                <a:lnTo>
                  <a:pt x="699136" y="21769"/>
                </a:lnTo>
                <a:lnTo>
                  <a:pt x="725208" y="21771"/>
                </a:lnTo>
                <a:lnTo>
                  <a:pt x="747542" y="21771"/>
                </a:lnTo>
                <a:lnTo>
                  <a:pt x="772180" y="21771"/>
                </a:lnTo>
                <a:lnTo>
                  <a:pt x="798863" y="21771"/>
                </a:lnTo>
                <a:lnTo>
                  <a:pt x="825815" y="21771"/>
                </a:lnTo>
                <a:lnTo>
                  <a:pt x="848789" y="21771"/>
                </a:lnTo>
                <a:lnTo>
                  <a:pt x="870798" y="21771"/>
                </a:lnTo>
                <a:lnTo>
                  <a:pt x="892617" y="23384"/>
                </a:lnTo>
                <a:lnTo>
                  <a:pt x="914397" y="26458"/>
                </a:lnTo>
                <a:lnTo>
                  <a:pt x="936171" y="27065"/>
                </a:lnTo>
                <a:lnTo>
                  <a:pt x="957942" y="28798"/>
                </a:lnTo>
                <a:lnTo>
                  <a:pt x="982603" y="31895"/>
                </a:lnTo>
                <a:lnTo>
                  <a:pt x="1006424" y="32507"/>
                </a:lnTo>
                <a:lnTo>
                  <a:pt x="1030213" y="32627"/>
                </a:lnTo>
                <a:lnTo>
                  <a:pt x="1055138" y="32651"/>
                </a:lnTo>
                <a:lnTo>
                  <a:pt x="1081272" y="32656"/>
                </a:lnTo>
                <a:lnTo>
                  <a:pt x="1106146" y="32657"/>
                </a:lnTo>
                <a:lnTo>
                  <a:pt x="1127040" y="32657"/>
                </a:lnTo>
                <a:lnTo>
                  <a:pt x="1148552" y="32657"/>
                </a:lnTo>
                <a:lnTo>
                  <a:pt x="1174603" y="35546"/>
                </a:lnTo>
                <a:lnTo>
                  <a:pt x="1197220" y="37595"/>
                </a:lnTo>
                <a:lnTo>
                  <a:pt x="1220771" y="38000"/>
                </a:lnTo>
                <a:lnTo>
                  <a:pt x="1245649" y="38080"/>
                </a:lnTo>
                <a:lnTo>
                  <a:pt x="1271775" y="34355"/>
                </a:lnTo>
                <a:lnTo>
                  <a:pt x="1296646" y="31380"/>
                </a:lnTo>
                <a:lnTo>
                  <a:pt x="1321785" y="28037"/>
                </a:lnTo>
                <a:lnTo>
                  <a:pt x="1341586" y="24568"/>
                </a:lnTo>
                <a:lnTo>
                  <a:pt x="1365663" y="19711"/>
                </a:lnTo>
                <a:lnTo>
                  <a:pt x="1392803" y="16392"/>
                </a:lnTo>
                <a:lnTo>
                  <a:pt x="1417606" y="10540"/>
                </a:lnTo>
                <a:lnTo>
                  <a:pt x="1432201" y="6953"/>
                </a:lnTo>
                <a:lnTo>
                  <a:pt x="1458177" y="1901"/>
                </a:lnTo>
                <a:lnTo>
                  <a:pt x="1484151" y="111"/>
                </a:lnTo>
                <a:lnTo>
                  <a:pt x="1507643" y="0"/>
                </a:lnTo>
                <a:lnTo>
                  <a:pt x="1507668" y="7576"/>
                </a:lnTo>
                <a:lnTo>
                  <a:pt x="1502228" y="21771"/>
                </a:lnTo>
              </a:path>
            </a:pathLst>
          </a:cu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253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 flipV="1">
            <a:off x="1453311" y="520510"/>
            <a:ext cx="0" cy="2475138"/>
          </a:xfrm>
          <a:prstGeom prst="line">
            <a:avLst/>
          </a:prstGeom>
          <a:ln w="15875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>
            <a:off x="1224711" y="2767047"/>
            <a:ext cx="3886200" cy="0"/>
          </a:xfrm>
          <a:prstGeom prst="line">
            <a:avLst/>
          </a:prstGeom>
          <a:ln w="15875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4827" y="2926577"/>
            <a:ext cx="184709" cy="208483"/>
          </a:xfrm>
          <a:prstGeom prst="rect">
            <a:avLst/>
          </a:prstGeom>
        </p:spPr>
      </p:pic>
      <p:sp>
        <p:nvSpPr>
          <p:cNvPr id="9" name="Freeform 8"/>
          <p:cNvSpPr/>
          <p:nvPr/>
        </p:nvSpPr>
        <p:spPr>
          <a:xfrm>
            <a:off x="1224711" y="729429"/>
            <a:ext cx="3681350" cy="1778433"/>
          </a:xfrm>
          <a:custGeom>
            <a:avLst/>
            <a:gdLst>
              <a:gd name="connsiteX0" fmla="*/ 0 w 3681350"/>
              <a:gd name="connsiteY0" fmla="*/ 757675 h 1784229"/>
              <a:gd name="connsiteX1" fmla="*/ 356259 w 3681350"/>
              <a:gd name="connsiteY1" fmla="*/ 401415 h 1784229"/>
              <a:gd name="connsiteX2" fmla="*/ 688768 w 3681350"/>
              <a:gd name="connsiteY2" fmla="*/ 698298 h 1784229"/>
              <a:gd name="connsiteX3" fmla="*/ 890649 w 3681350"/>
              <a:gd name="connsiteY3" fmla="*/ 1339565 h 1784229"/>
              <a:gd name="connsiteX4" fmla="*/ 1045028 w 3681350"/>
              <a:gd name="connsiteY4" fmla="*/ 1707700 h 1784229"/>
              <a:gd name="connsiteX5" fmla="*/ 1187532 w 3681350"/>
              <a:gd name="connsiteY5" fmla="*/ 1778952 h 1784229"/>
              <a:gd name="connsiteX6" fmla="*/ 1246909 w 3681350"/>
              <a:gd name="connsiteY6" fmla="*/ 1778952 h 1784229"/>
              <a:gd name="connsiteX7" fmla="*/ 1377537 w 3681350"/>
              <a:gd name="connsiteY7" fmla="*/ 1778952 h 1784229"/>
              <a:gd name="connsiteX8" fmla="*/ 1579418 w 3681350"/>
              <a:gd name="connsiteY8" fmla="*/ 1707700 h 1784229"/>
              <a:gd name="connsiteX9" fmla="*/ 1733797 w 3681350"/>
              <a:gd name="connsiteY9" fmla="*/ 1327690 h 1784229"/>
              <a:gd name="connsiteX10" fmla="*/ 1805049 w 3681350"/>
              <a:gd name="connsiteY10" fmla="*/ 971430 h 1784229"/>
              <a:gd name="connsiteX11" fmla="*/ 1911927 w 3681350"/>
              <a:gd name="connsiteY11" fmla="*/ 555794 h 1784229"/>
              <a:gd name="connsiteX12" fmla="*/ 1983179 w 3681350"/>
              <a:gd name="connsiteY12" fmla="*/ 401415 h 1784229"/>
              <a:gd name="connsiteX13" fmla="*/ 2066306 w 3681350"/>
              <a:gd name="connsiteY13" fmla="*/ 187659 h 1784229"/>
              <a:gd name="connsiteX14" fmla="*/ 2149433 w 3681350"/>
              <a:gd name="connsiteY14" fmla="*/ 92656 h 1784229"/>
              <a:gd name="connsiteX15" fmla="*/ 2244436 w 3681350"/>
              <a:gd name="connsiteY15" fmla="*/ 21404 h 1784229"/>
              <a:gd name="connsiteX16" fmla="*/ 2375065 w 3681350"/>
              <a:gd name="connsiteY16" fmla="*/ 21404 h 1784229"/>
              <a:gd name="connsiteX17" fmla="*/ 2576945 w 3681350"/>
              <a:gd name="connsiteY17" fmla="*/ 270786 h 1784229"/>
              <a:gd name="connsiteX18" fmla="*/ 2719449 w 3681350"/>
              <a:gd name="connsiteY18" fmla="*/ 1066433 h 1784229"/>
              <a:gd name="connsiteX19" fmla="*/ 2909454 w 3681350"/>
              <a:gd name="connsiteY19" fmla="*/ 1517695 h 1784229"/>
              <a:gd name="connsiteX20" fmla="*/ 3384467 w 3681350"/>
              <a:gd name="connsiteY20" fmla="*/ 1315815 h 1784229"/>
              <a:gd name="connsiteX21" fmla="*/ 3681350 w 3681350"/>
              <a:gd name="connsiteY21" fmla="*/ 508293 h 1784229"/>
              <a:gd name="connsiteX0" fmla="*/ 0 w 3681350"/>
              <a:gd name="connsiteY0" fmla="*/ 757675 h 1784229"/>
              <a:gd name="connsiteX1" fmla="*/ 356259 w 3681350"/>
              <a:gd name="connsiteY1" fmla="*/ 401415 h 1784229"/>
              <a:gd name="connsiteX2" fmla="*/ 688768 w 3681350"/>
              <a:gd name="connsiteY2" fmla="*/ 698298 h 1784229"/>
              <a:gd name="connsiteX3" fmla="*/ 890649 w 3681350"/>
              <a:gd name="connsiteY3" fmla="*/ 1339565 h 1784229"/>
              <a:gd name="connsiteX4" fmla="*/ 1187532 w 3681350"/>
              <a:gd name="connsiteY4" fmla="*/ 1778952 h 1784229"/>
              <a:gd name="connsiteX5" fmla="*/ 1246909 w 3681350"/>
              <a:gd name="connsiteY5" fmla="*/ 1778952 h 1784229"/>
              <a:gd name="connsiteX6" fmla="*/ 1377537 w 3681350"/>
              <a:gd name="connsiteY6" fmla="*/ 1778952 h 1784229"/>
              <a:gd name="connsiteX7" fmla="*/ 1579418 w 3681350"/>
              <a:gd name="connsiteY7" fmla="*/ 1707700 h 1784229"/>
              <a:gd name="connsiteX8" fmla="*/ 1733797 w 3681350"/>
              <a:gd name="connsiteY8" fmla="*/ 1327690 h 1784229"/>
              <a:gd name="connsiteX9" fmla="*/ 1805049 w 3681350"/>
              <a:gd name="connsiteY9" fmla="*/ 971430 h 1784229"/>
              <a:gd name="connsiteX10" fmla="*/ 1911927 w 3681350"/>
              <a:gd name="connsiteY10" fmla="*/ 555794 h 1784229"/>
              <a:gd name="connsiteX11" fmla="*/ 1983179 w 3681350"/>
              <a:gd name="connsiteY11" fmla="*/ 401415 h 1784229"/>
              <a:gd name="connsiteX12" fmla="*/ 2066306 w 3681350"/>
              <a:gd name="connsiteY12" fmla="*/ 187659 h 1784229"/>
              <a:gd name="connsiteX13" fmla="*/ 2149433 w 3681350"/>
              <a:gd name="connsiteY13" fmla="*/ 92656 h 1784229"/>
              <a:gd name="connsiteX14" fmla="*/ 2244436 w 3681350"/>
              <a:gd name="connsiteY14" fmla="*/ 21404 h 1784229"/>
              <a:gd name="connsiteX15" fmla="*/ 2375065 w 3681350"/>
              <a:gd name="connsiteY15" fmla="*/ 21404 h 1784229"/>
              <a:gd name="connsiteX16" fmla="*/ 2576945 w 3681350"/>
              <a:gd name="connsiteY16" fmla="*/ 270786 h 1784229"/>
              <a:gd name="connsiteX17" fmla="*/ 2719449 w 3681350"/>
              <a:gd name="connsiteY17" fmla="*/ 1066433 h 1784229"/>
              <a:gd name="connsiteX18" fmla="*/ 2909454 w 3681350"/>
              <a:gd name="connsiteY18" fmla="*/ 1517695 h 1784229"/>
              <a:gd name="connsiteX19" fmla="*/ 3384467 w 3681350"/>
              <a:gd name="connsiteY19" fmla="*/ 1315815 h 1784229"/>
              <a:gd name="connsiteX20" fmla="*/ 3681350 w 3681350"/>
              <a:gd name="connsiteY20" fmla="*/ 508293 h 1784229"/>
              <a:gd name="connsiteX0" fmla="*/ 0 w 3681350"/>
              <a:gd name="connsiteY0" fmla="*/ 757675 h 1814302"/>
              <a:gd name="connsiteX1" fmla="*/ 356259 w 3681350"/>
              <a:gd name="connsiteY1" fmla="*/ 401415 h 1814302"/>
              <a:gd name="connsiteX2" fmla="*/ 688768 w 3681350"/>
              <a:gd name="connsiteY2" fmla="*/ 698298 h 1814302"/>
              <a:gd name="connsiteX3" fmla="*/ 890649 w 3681350"/>
              <a:gd name="connsiteY3" fmla="*/ 1339565 h 1814302"/>
              <a:gd name="connsiteX4" fmla="*/ 1187532 w 3681350"/>
              <a:gd name="connsiteY4" fmla="*/ 1778952 h 1814302"/>
              <a:gd name="connsiteX5" fmla="*/ 1377537 w 3681350"/>
              <a:gd name="connsiteY5" fmla="*/ 1778952 h 1814302"/>
              <a:gd name="connsiteX6" fmla="*/ 1579418 w 3681350"/>
              <a:gd name="connsiteY6" fmla="*/ 1707700 h 1814302"/>
              <a:gd name="connsiteX7" fmla="*/ 1733797 w 3681350"/>
              <a:gd name="connsiteY7" fmla="*/ 1327690 h 1814302"/>
              <a:gd name="connsiteX8" fmla="*/ 1805049 w 3681350"/>
              <a:gd name="connsiteY8" fmla="*/ 971430 h 1814302"/>
              <a:gd name="connsiteX9" fmla="*/ 1911927 w 3681350"/>
              <a:gd name="connsiteY9" fmla="*/ 555794 h 1814302"/>
              <a:gd name="connsiteX10" fmla="*/ 1983179 w 3681350"/>
              <a:gd name="connsiteY10" fmla="*/ 401415 h 1814302"/>
              <a:gd name="connsiteX11" fmla="*/ 2066306 w 3681350"/>
              <a:gd name="connsiteY11" fmla="*/ 187659 h 1814302"/>
              <a:gd name="connsiteX12" fmla="*/ 2149433 w 3681350"/>
              <a:gd name="connsiteY12" fmla="*/ 92656 h 1814302"/>
              <a:gd name="connsiteX13" fmla="*/ 2244436 w 3681350"/>
              <a:gd name="connsiteY13" fmla="*/ 21404 h 1814302"/>
              <a:gd name="connsiteX14" fmla="*/ 2375065 w 3681350"/>
              <a:gd name="connsiteY14" fmla="*/ 21404 h 1814302"/>
              <a:gd name="connsiteX15" fmla="*/ 2576945 w 3681350"/>
              <a:gd name="connsiteY15" fmla="*/ 270786 h 1814302"/>
              <a:gd name="connsiteX16" fmla="*/ 2719449 w 3681350"/>
              <a:gd name="connsiteY16" fmla="*/ 1066433 h 1814302"/>
              <a:gd name="connsiteX17" fmla="*/ 2909454 w 3681350"/>
              <a:gd name="connsiteY17" fmla="*/ 1517695 h 1814302"/>
              <a:gd name="connsiteX18" fmla="*/ 3384467 w 3681350"/>
              <a:gd name="connsiteY18" fmla="*/ 1315815 h 1814302"/>
              <a:gd name="connsiteX19" fmla="*/ 3681350 w 3681350"/>
              <a:gd name="connsiteY19" fmla="*/ 508293 h 1814302"/>
              <a:gd name="connsiteX0" fmla="*/ 0 w 3681350"/>
              <a:gd name="connsiteY0" fmla="*/ 757675 h 1804839"/>
              <a:gd name="connsiteX1" fmla="*/ 356259 w 3681350"/>
              <a:gd name="connsiteY1" fmla="*/ 401415 h 1804839"/>
              <a:gd name="connsiteX2" fmla="*/ 688768 w 3681350"/>
              <a:gd name="connsiteY2" fmla="*/ 698298 h 1804839"/>
              <a:gd name="connsiteX3" fmla="*/ 890649 w 3681350"/>
              <a:gd name="connsiteY3" fmla="*/ 1339565 h 1804839"/>
              <a:gd name="connsiteX4" fmla="*/ 1187532 w 3681350"/>
              <a:gd name="connsiteY4" fmla="*/ 1778952 h 1804839"/>
              <a:gd name="connsiteX5" fmla="*/ 1579418 w 3681350"/>
              <a:gd name="connsiteY5" fmla="*/ 1707700 h 1804839"/>
              <a:gd name="connsiteX6" fmla="*/ 1733797 w 3681350"/>
              <a:gd name="connsiteY6" fmla="*/ 1327690 h 1804839"/>
              <a:gd name="connsiteX7" fmla="*/ 1805049 w 3681350"/>
              <a:gd name="connsiteY7" fmla="*/ 971430 h 1804839"/>
              <a:gd name="connsiteX8" fmla="*/ 1911927 w 3681350"/>
              <a:gd name="connsiteY8" fmla="*/ 555794 h 1804839"/>
              <a:gd name="connsiteX9" fmla="*/ 1983179 w 3681350"/>
              <a:gd name="connsiteY9" fmla="*/ 401415 h 1804839"/>
              <a:gd name="connsiteX10" fmla="*/ 2066306 w 3681350"/>
              <a:gd name="connsiteY10" fmla="*/ 187659 h 1804839"/>
              <a:gd name="connsiteX11" fmla="*/ 2149433 w 3681350"/>
              <a:gd name="connsiteY11" fmla="*/ 92656 h 1804839"/>
              <a:gd name="connsiteX12" fmla="*/ 2244436 w 3681350"/>
              <a:gd name="connsiteY12" fmla="*/ 21404 h 1804839"/>
              <a:gd name="connsiteX13" fmla="*/ 2375065 w 3681350"/>
              <a:gd name="connsiteY13" fmla="*/ 21404 h 1804839"/>
              <a:gd name="connsiteX14" fmla="*/ 2576945 w 3681350"/>
              <a:gd name="connsiteY14" fmla="*/ 270786 h 1804839"/>
              <a:gd name="connsiteX15" fmla="*/ 2719449 w 3681350"/>
              <a:gd name="connsiteY15" fmla="*/ 1066433 h 1804839"/>
              <a:gd name="connsiteX16" fmla="*/ 2909454 w 3681350"/>
              <a:gd name="connsiteY16" fmla="*/ 1517695 h 1804839"/>
              <a:gd name="connsiteX17" fmla="*/ 3384467 w 3681350"/>
              <a:gd name="connsiteY17" fmla="*/ 1315815 h 1804839"/>
              <a:gd name="connsiteX18" fmla="*/ 3681350 w 3681350"/>
              <a:gd name="connsiteY18" fmla="*/ 508293 h 1804839"/>
              <a:gd name="connsiteX0" fmla="*/ 0 w 3681350"/>
              <a:gd name="connsiteY0" fmla="*/ 757675 h 1778952"/>
              <a:gd name="connsiteX1" fmla="*/ 356259 w 3681350"/>
              <a:gd name="connsiteY1" fmla="*/ 401415 h 1778952"/>
              <a:gd name="connsiteX2" fmla="*/ 688768 w 3681350"/>
              <a:gd name="connsiteY2" fmla="*/ 698298 h 1778952"/>
              <a:gd name="connsiteX3" fmla="*/ 890649 w 3681350"/>
              <a:gd name="connsiteY3" fmla="*/ 1339565 h 1778952"/>
              <a:gd name="connsiteX4" fmla="*/ 1187532 w 3681350"/>
              <a:gd name="connsiteY4" fmla="*/ 1778952 h 1778952"/>
              <a:gd name="connsiteX5" fmla="*/ 1733797 w 3681350"/>
              <a:gd name="connsiteY5" fmla="*/ 1327690 h 1778952"/>
              <a:gd name="connsiteX6" fmla="*/ 1805049 w 3681350"/>
              <a:gd name="connsiteY6" fmla="*/ 971430 h 1778952"/>
              <a:gd name="connsiteX7" fmla="*/ 1911927 w 3681350"/>
              <a:gd name="connsiteY7" fmla="*/ 555794 h 1778952"/>
              <a:gd name="connsiteX8" fmla="*/ 1983179 w 3681350"/>
              <a:gd name="connsiteY8" fmla="*/ 401415 h 1778952"/>
              <a:gd name="connsiteX9" fmla="*/ 2066306 w 3681350"/>
              <a:gd name="connsiteY9" fmla="*/ 187659 h 1778952"/>
              <a:gd name="connsiteX10" fmla="*/ 2149433 w 3681350"/>
              <a:gd name="connsiteY10" fmla="*/ 92656 h 1778952"/>
              <a:gd name="connsiteX11" fmla="*/ 2244436 w 3681350"/>
              <a:gd name="connsiteY11" fmla="*/ 21404 h 1778952"/>
              <a:gd name="connsiteX12" fmla="*/ 2375065 w 3681350"/>
              <a:gd name="connsiteY12" fmla="*/ 21404 h 1778952"/>
              <a:gd name="connsiteX13" fmla="*/ 2576945 w 3681350"/>
              <a:gd name="connsiteY13" fmla="*/ 270786 h 1778952"/>
              <a:gd name="connsiteX14" fmla="*/ 2719449 w 3681350"/>
              <a:gd name="connsiteY14" fmla="*/ 1066433 h 1778952"/>
              <a:gd name="connsiteX15" fmla="*/ 2909454 w 3681350"/>
              <a:gd name="connsiteY15" fmla="*/ 1517695 h 1778952"/>
              <a:gd name="connsiteX16" fmla="*/ 3384467 w 3681350"/>
              <a:gd name="connsiteY16" fmla="*/ 1315815 h 1778952"/>
              <a:gd name="connsiteX17" fmla="*/ 3681350 w 3681350"/>
              <a:gd name="connsiteY17" fmla="*/ 508293 h 1778952"/>
              <a:gd name="connsiteX0" fmla="*/ 0 w 3681350"/>
              <a:gd name="connsiteY0" fmla="*/ 757675 h 1790382"/>
              <a:gd name="connsiteX1" fmla="*/ 356259 w 3681350"/>
              <a:gd name="connsiteY1" fmla="*/ 401415 h 1790382"/>
              <a:gd name="connsiteX2" fmla="*/ 688768 w 3681350"/>
              <a:gd name="connsiteY2" fmla="*/ 698298 h 1790382"/>
              <a:gd name="connsiteX3" fmla="*/ 890649 w 3681350"/>
              <a:gd name="connsiteY3" fmla="*/ 1339565 h 1790382"/>
              <a:gd name="connsiteX4" fmla="*/ 1256112 w 3681350"/>
              <a:gd name="connsiteY4" fmla="*/ 1790382 h 1790382"/>
              <a:gd name="connsiteX5" fmla="*/ 1733797 w 3681350"/>
              <a:gd name="connsiteY5" fmla="*/ 1327690 h 1790382"/>
              <a:gd name="connsiteX6" fmla="*/ 1805049 w 3681350"/>
              <a:gd name="connsiteY6" fmla="*/ 971430 h 1790382"/>
              <a:gd name="connsiteX7" fmla="*/ 1911927 w 3681350"/>
              <a:gd name="connsiteY7" fmla="*/ 555794 h 1790382"/>
              <a:gd name="connsiteX8" fmla="*/ 1983179 w 3681350"/>
              <a:gd name="connsiteY8" fmla="*/ 401415 h 1790382"/>
              <a:gd name="connsiteX9" fmla="*/ 2066306 w 3681350"/>
              <a:gd name="connsiteY9" fmla="*/ 187659 h 1790382"/>
              <a:gd name="connsiteX10" fmla="*/ 2149433 w 3681350"/>
              <a:gd name="connsiteY10" fmla="*/ 92656 h 1790382"/>
              <a:gd name="connsiteX11" fmla="*/ 2244436 w 3681350"/>
              <a:gd name="connsiteY11" fmla="*/ 21404 h 1790382"/>
              <a:gd name="connsiteX12" fmla="*/ 2375065 w 3681350"/>
              <a:gd name="connsiteY12" fmla="*/ 21404 h 1790382"/>
              <a:gd name="connsiteX13" fmla="*/ 2576945 w 3681350"/>
              <a:gd name="connsiteY13" fmla="*/ 270786 h 1790382"/>
              <a:gd name="connsiteX14" fmla="*/ 2719449 w 3681350"/>
              <a:gd name="connsiteY14" fmla="*/ 1066433 h 1790382"/>
              <a:gd name="connsiteX15" fmla="*/ 2909454 w 3681350"/>
              <a:gd name="connsiteY15" fmla="*/ 1517695 h 1790382"/>
              <a:gd name="connsiteX16" fmla="*/ 3384467 w 3681350"/>
              <a:gd name="connsiteY16" fmla="*/ 1315815 h 1790382"/>
              <a:gd name="connsiteX17" fmla="*/ 3681350 w 3681350"/>
              <a:gd name="connsiteY17" fmla="*/ 508293 h 1790382"/>
              <a:gd name="connsiteX0" fmla="*/ 0 w 3681350"/>
              <a:gd name="connsiteY0" fmla="*/ 757675 h 1790382"/>
              <a:gd name="connsiteX1" fmla="*/ 356259 w 3681350"/>
              <a:gd name="connsiteY1" fmla="*/ 401415 h 1790382"/>
              <a:gd name="connsiteX2" fmla="*/ 688768 w 3681350"/>
              <a:gd name="connsiteY2" fmla="*/ 698298 h 1790382"/>
              <a:gd name="connsiteX3" fmla="*/ 890649 w 3681350"/>
              <a:gd name="connsiteY3" fmla="*/ 1339565 h 1790382"/>
              <a:gd name="connsiteX4" fmla="*/ 1256112 w 3681350"/>
              <a:gd name="connsiteY4" fmla="*/ 1790382 h 1790382"/>
              <a:gd name="connsiteX5" fmla="*/ 1733797 w 3681350"/>
              <a:gd name="connsiteY5" fmla="*/ 1327690 h 1790382"/>
              <a:gd name="connsiteX6" fmla="*/ 1805049 w 3681350"/>
              <a:gd name="connsiteY6" fmla="*/ 971430 h 1790382"/>
              <a:gd name="connsiteX7" fmla="*/ 1911927 w 3681350"/>
              <a:gd name="connsiteY7" fmla="*/ 555794 h 1790382"/>
              <a:gd name="connsiteX8" fmla="*/ 1983179 w 3681350"/>
              <a:gd name="connsiteY8" fmla="*/ 401415 h 1790382"/>
              <a:gd name="connsiteX9" fmla="*/ 2066306 w 3681350"/>
              <a:gd name="connsiteY9" fmla="*/ 187659 h 1790382"/>
              <a:gd name="connsiteX10" fmla="*/ 2149433 w 3681350"/>
              <a:gd name="connsiteY10" fmla="*/ 92656 h 1790382"/>
              <a:gd name="connsiteX11" fmla="*/ 2244436 w 3681350"/>
              <a:gd name="connsiteY11" fmla="*/ 21404 h 1790382"/>
              <a:gd name="connsiteX12" fmla="*/ 2375065 w 3681350"/>
              <a:gd name="connsiteY12" fmla="*/ 21404 h 1790382"/>
              <a:gd name="connsiteX13" fmla="*/ 2576945 w 3681350"/>
              <a:gd name="connsiteY13" fmla="*/ 270786 h 1790382"/>
              <a:gd name="connsiteX14" fmla="*/ 2719449 w 3681350"/>
              <a:gd name="connsiteY14" fmla="*/ 1066433 h 1790382"/>
              <a:gd name="connsiteX15" fmla="*/ 2909454 w 3681350"/>
              <a:gd name="connsiteY15" fmla="*/ 1517695 h 1790382"/>
              <a:gd name="connsiteX16" fmla="*/ 3384467 w 3681350"/>
              <a:gd name="connsiteY16" fmla="*/ 1315815 h 1790382"/>
              <a:gd name="connsiteX17" fmla="*/ 3681350 w 3681350"/>
              <a:gd name="connsiteY17" fmla="*/ 508293 h 1790382"/>
              <a:gd name="connsiteX0" fmla="*/ 0 w 3681350"/>
              <a:gd name="connsiteY0" fmla="*/ 757675 h 1791207"/>
              <a:gd name="connsiteX1" fmla="*/ 356259 w 3681350"/>
              <a:gd name="connsiteY1" fmla="*/ 401415 h 1791207"/>
              <a:gd name="connsiteX2" fmla="*/ 688768 w 3681350"/>
              <a:gd name="connsiteY2" fmla="*/ 698298 h 1791207"/>
              <a:gd name="connsiteX3" fmla="*/ 890649 w 3681350"/>
              <a:gd name="connsiteY3" fmla="*/ 1339565 h 1791207"/>
              <a:gd name="connsiteX4" fmla="*/ 1256112 w 3681350"/>
              <a:gd name="connsiteY4" fmla="*/ 1790382 h 1791207"/>
              <a:gd name="connsiteX5" fmla="*/ 1733797 w 3681350"/>
              <a:gd name="connsiteY5" fmla="*/ 1327690 h 1791207"/>
              <a:gd name="connsiteX6" fmla="*/ 1805049 w 3681350"/>
              <a:gd name="connsiteY6" fmla="*/ 971430 h 1791207"/>
              <a:gd name="connsiteX7" fmla="*/ 1911927 w 3681350"/>
              <a:gd name="connsiteY7" fmla="*/ 555794 h 1791207"/>
              <a:gd name="connsiteX8" fmla="*/ 1983179 w 3681350"/>
              <a:gd name="connsiteY8" fmla="*/ 401415 h 1791207"/>
              <a:gd name="connsiteX9" fmla="*/ 2066306 w 3681350"/>
              <a:gd name="connsiteY9" fmla="*/ 187659 h 1791207"/>
              <a:gd name="connsiteX10" fmla="*/ 2149433 w 3681350"/>
              <a:gd name="connsiteY10" fmla="*/ 92656 h 1791207"/>
              <a:gd name="connsiteX11" fmla="*/ 2244436 w 3681350"/>
              <a:gd name="connsiteY11" fmla="*/ 21404 h 1791207"/>
              <a:gd name="connsiteX12" fmla="*/ 2375065 w 3681350"/>
              <a:gd name="connsiteY12" fmla="*/ 21404 h 1791207"/>
              <a:gd name="connsiteX13" fmla="*/ 2576945 w 3681350"/>
              <a:gd name="connsiteY13" fmla="*/ 270786 h 1791207"/>
              <a:gd name="connsiteX14" fmla="*/ 2719449 w 3681350"/>
              <a:gd name="connsiteY14" fmla="*/ 1066433 h 1791207"/>
              <a:gd name="connsiteX15" fmla="*/ 2909454 w 3681350"/>
              <a:gd name="connsiteY15" fmla="*/ 1517695 h 1791207"/>
              <a:gd name="connsiteX16" fmla="*/ 3384467 w 3681350"/>
              <a:gd name="connsiteY16" fmla="*/ 1315815 h 1791207"/>
              <a:gd name="connsiteX17" fmla="*/ 3681350 w 3681350"/>
              <a:gd name="connsiteY17" fmla="*/ 508293 h 1791207"/>
              <a:gd name="connsiteX0" fmla="*/ 0 w 3681350"/>
              <a:gd name="connsiteY0" fmla="*/ 757675 h 1791207"/>
              <a:gd name="connsiteX1" fmla="*/ 356259 w 3681350"/>
              <a:gd name="connsiteY1" fmla="*/ 401415 h 1791207"/>
              <a:gd name="connsiteX2" fmla="*/ 688768 w 3681350"/>
              <a:gd name="connsiteY2" fmla="*/ 698298 h 1791207"/>
              <a:gd name="connsiteX3" fmla="*/ 890649 w 3681350"/>
              <a:gd name="connsiteY3" fmla="*/ 1339565 h 1791207"/>
              <a:gd name="connsiteX4" fmla="*/ 1256112 w 3681350"/>
              <a:gd name="connsiteY4" fmla="*/ 1790382 h 1791207"/>
              <a:gd name="connsiteX5" fmla="*/ 1733797 w 3681350"/>
              <a:gd name="connsiteY5" fmla="*/ 1327690 h 1791207"/>
              <a:gd name="connsiteX6" fmla="*/ 1805049 w 3681350"/>
              <a:gd name="connsiteY6" fmla="*/ 971430 h 1791207"/>
              <a:gd name="connsiteX7" fmla="*/ 1911927 w 3681350"/>
              <a:gd name="connsiteY7" fmla="*/ 555794 h 1791207"/>
              <a:gd name="connsiteX8" fmla="*/ 1983179 w 3681350"/>
              <a:gd name="connsiteY8" fmla="*/ 401415 h 1791207"/>
              <a:gd name="connsiteX9" fmla="*/ 2066306 w 3681350"/>
              <a:gd name="connsiteY9" fmla="*/ 187659 h 1791207"/>
              <a:gd name="connsiteX10" fmla="*/ 2149433 w 3681350"/>
              <a:gd name="connsiteY10" fmla="*/ 92656 h 1791207"/>
              <a:gd name="connsiteX11" fmla="*/ 2244436 w 3681350"/>
              <a:gd name="connsiteY11" fmla="*/ 21404 h 1791207"/>
              <a:gd name="connsiteX12" fmla="*/ 2375065 w 3681350"/>
              <a:gd name="connsiteY12" fmla="*/ 21404 h 1791207"/>
              <a:gd name="connsiteX13" fmla="*/ 2576945 w 3681350"/>
              <a:gd name="connsiteY13" fmla="*/ 270786 h 1791207"/>
              <a:gd name="connsiteX14" fmla="*/ 2719449 w 3681350"/>
              <a:gd name="connsiteY14" fmla="*/ 1066433 h 1791207"/>
              <a:gd name="connsiteX15" fmla="*/ 2909454 w 3681350"/>
              <a:gd name="connsiteY15" fmla="*/ 1517695 h 1791207"/>
              <a:gd name="connsiteX16" fmla="*/ 3384467 w 3681350"/>
              <a:gd name="connsiteY16" fmla="*/ 1315815 h 1791207"/>
              <a:gd name="connsiteX17" fmla="*/ 3681350 w 3681350"/>
              <a:gd name="connsiteY17" fmla="*/ 508293 h 1791207"/>
              <a:gd name="connsiteX0" fmla="*/ 0 w 3681350"/>
              <a:gd name="connsiteY0" fmla="*/ 757675 h 1791207"/>
              <a:gd name="connsiteX1" fmla="*/ 356259 w 3681350"/>
              <a:gd name="connsiteY1" fmla="*/ 401415 h 1791207"/>
              <a:gd name="connsiteX2" fmla="*/ 688768 w 3681350"/>
              <a:gd name="connsiteY2" fmla="*/ 698298 h 1791207"/>
              <a:gd name="connsiteX3" fmla="*/ 890649 w 3681350"/>
              <a:gd name="connsiteY3" fmla="*/ 1339565 h 1791207"/>
              <a:gd name="connsiteX4" fmla="*/ 1336122 w 3681350"/>
              <a:gd name="connsiteY4" fmla="*/ 1790382 h 1791207"/>
              <a:gd name="connsiteX5" fmla="*/ 1733797 w 3681350"/>
              <a:gd name="connsiteY5" fmla="*/ 1327690 h 1791207"/>
              <a:gd name="connsiteX6" fmla="*/ 1805049 w 3681350"/>
              <a:gd name="connsiteY6" fmla="*/ 971430 h 1791207"/>
              <a:gd name="connsiteX7" fmla="*/ 1911927 w 3681350"/>
              <a:gd name="connsiteY7" fmla="*/ 555794 h 1791207"/>
              <a:gd name="connsiteX8" fmla="*/ 1983179 w 3681350"/>
              <a:gd name="connsiteY8" fmla="*/ 401415 h 1791207"/>
              <a:gd name="connsiteX9" fmla="*/ 2066306 w 3681350"/>
              <a:gd name="connsiteY9" fmla="*/ 187659 h 1791207"/>
              <a:gd name="connsiteX10" fmla="*/ 2149433 w 3681350"/>
              <a:gd name="connsiteY10" fmla="*/ 92656 h 1791207"/>
              <a:gd name="connsiteX11" fmla="*/ 2244436 w 3681350"/>
              <a:gd name="connsiteY11" fmla="*/ 21404 h 1791207"/>
              <a:gd name="connsiteX12" fmla="*/ 2375065 w 3681350"/>
              <a:gd name="connsiteY12" fmla="*/ 21404 h 1791207"/>
              <a:gd name="connsiteX13" fmla="*/ 2576945 w 3681350"/>
              <a:gd name="connsiteY13" fmla="*/ 270786 h 1791207"/>
              <a:gd name="connsiteX14" fmla="*/ 2719449 w 3681350"/>
              <a:gd name="connsiteY14" fmla="*/ 1066433 h 1791207"/>
              <a:gd name="connsiteX15" fmla="*/ 2909454 w 3681350"/>
              <a:gd name="connsiteY15" fmla="*/ 1517695 h 1791207"/>
              <a:gd name="connsiteX16" fmla="*/ 3384467 w 3681350"/>
              <a:gd name="connsiteY16" fmla="*/ 1315815 h 1791207"/>
              <a:gd name="connsiteX17" fmla="*/ 3681350 w 3681350"/>
              <a:gd name="connsiteY17" fmla="*/ 508293 h 1791207"/>
              <a:gd name="connsiteX0" fmla="*/ 0 w 3681350"/>
              <a:gd name="connsiteY0" fmla="*/ 757675 h 1791207"/>
              <a:gd name="connsiteX1" fmla="*/ 356259 w 3681350"/>
              <a:gd name="connsiteY1" fmla="*/ 401415 h 1791207"/>
              <a:gd name="connsiteX2" fmla="*/ 688768 w 3681350"/>
              <a:gd name="connsiteY2" fmla="*/ 698298 h 1791207"/>
              <a:gd name="connsiteX3" fmla="*/ 890649 w 3681350"/>
              <a:gd name="connsiteY3" fmla="*/ 1339565 h 1791207"/>
              <a:gd name="connsiteX4" fmla="*/ 1278972 w 3681350"/>
              <a:gd name="connsiteY4" fmla="*/ 1790382 h 1791207"/>
              <a:gd name="connsiteX5" fmla="*/ 1733797 w 3681350"/>
              <a:gd name="connsiteY5" fmla="*/ 1327690 h 1791207"/>
              <a:gd name="connsiteX6" fmla="*/ 1805049 w 3681350"/>
              <a:gd name="connsiteY6" fmla="*/ 971430 h 1791207"/>
              <a:gd name="connsiteX7" fmla="*/ 1911927 w 3681350"/>
              <a:gd name="connsiteY7" fmla="*/ 555794 h 1791207"/>
              <a:gd name="connsiteX8" fmla="*/ 1983179 w 3681350"/>
              <a:gd name="connsiteY8" fmla="*/ 401415 h 1791207"/>
              <a:gd name="connsiteX9" fmla="*/ 2066306 w 3681350"/>
              <a:gd name="connsiteY9" fmla="*/ 187659 h 1791207"/>
              <a:gd name="connsiteX10" fmla="*/ 2149433 w 3681350"/>
              <a:gd name="connsiteY10" fmla="*/ 92656 h 1791207"/>
              <a:gd name="connsiteX11" fmla="*/ 2244436 w 3681350"/>
              <a:gd name="connsiteY11" fmla="*/ 21404 h 1791207"/>
              <a:gd name="connsiteX12" fmla="*/ 2375065 w 3681350"/>
              <a:gd name="connsiteY12" fmla="*/ 21404 h 1791207"/>
              <a:gd name="connsiteX13" fmla="*/ 2576945 w 3681350"/>
              <a:gd name="connsiteY13" fmla="*/ 270786 h 1791207"/>
              <a:gd name="connsiteX14" fmla="*/ 2719449 w 3681350"/>
              <a:gd name="connsiteY14" fmla="*/ 1066433 h 1791207"/>
              <a:gd name="connsiteX15" fmla="*/ 2909454 w 3681350"/>
              <a:gd name="connsiteY15" fmla="*/ 1517695 h 1791207"/>
              <a:gd name="connsiteX16" fmla="*/ 3384467 w 3681350"/>
              <a:gd name="connsiteY16" fmla="*/ 1315815 h 1791207"/>
              <a:gd name="connsiteX17" fmla="*/ 3681350 w 3681350"/>
              <a:gd name="connsiteY17" fmla="*/ 508293 h 1791207"/>
              <a:gd name="connsiteX0" fmla="*/ 0 w 3681350"/>
              <a:gd name="connsiteY0" fmla="*/ 757675 h 1791207"/>
              <a:gd name="connsiteX1" fmla="*/ 356259 w 3681350"/>
              <a:gd name="connsiteY1" fmla="*/ 401415 h 1791207"/>
              <a:gd name="connsiteX2" fmla="*/ 688768 w 3681350"/>
              <a:gd name="connsiteY2" fmla="*/ 698298 h 1791207"/>
              <a:gd name="connsiteX3" fmla="*/ 890649 w 3681350"/>
              <a:gd name="connsiteY3" fmla="*/ 1339565 h 1791207"/>
              <a:gd name="connsiteX4" fmla="*/ 1278972 w 3681350"/>
              <a:gd name="connsiteY4" fmla="*/ 1790382 h 1791207"/>
              <a:gd name="connsiteX5" fmla="*/ 1733797 w 3681350"/>
              <a:gd name="connsiteY5" fmla="*/ 1327690 h 1791207"/>
              <a:gd name="connsiteX6" fmla="*/ 1805049 w 3681350"/>
              <a:gd name="connsiteY6" fmla="*/ 971430 h 1791207"/>
              <a:gd name="connsiteX7" fmla="*/ 1911927 w 3681350"/>
              <a:gd name="connsiteY7" fmla="*/ 555794 h 1791207"/>
              <a:gd name="connsiteX8" fmla="*/ 1983179 w 3681350"/>
              <a:gd name="connsiteY8" fmla="*/ 401415 h 1791207"/>
              <a:gd name="connsiteX9" fmla="*/ 2066306 w 3681350"/>
              <a:gd name="connsiteY9" fmla="*/ 187659 h 1791207"/>
              <a:gd name="connsiteX10" fmla="*/ 2149433 w 3681350"/>
              <a:gd name="connsiteY10" fmla="*/ 92656 h 1791207"/>
              <a:gd name="connsiteX11" fmla="*/ 2244436 w 3681350"/>
              <a:gd name="connsiteY11" fmla="*/ 21404 h 1791207"/>
              <a:gd name="connsiteX12" fmla="*/ 2375065 w 3681350"/>
              <a:gd name="connsiteY12" fmla="*/ 21404 h 1791207"/>
              <a:gd name="connsiteX13" fmla="*/ 2576945 w 3681350"/>
              <a:gd name="connsiteY13" fmla="*/ 270786 h 1791207"/>
              <a:gd name="connsiteX14" fmla="*/ 2719449 w 3681350"/>
              <a:gd name="connsiteY14" fmla="*/ 1066433 h 1791207"/>
              <a:gd name="connsiteX15" fmla="*/ 2909454 w 3681350"/>
              <a:gd name="connsiteY15" fmla="*/ 1517695 h 1791207"/>
              <a:gd name="connsiteX16" fmla="*/ 3384467 w 3681350"/>
              <a:gd name="connsiteY16" fmla="*/ 1315815 h 1791207"/>
              <a:gd name="connsiteX17" fmla="*/ 3681350 w 3681350"/>
              <a:gd name="connsiteY17" fmla="*/ 508293 h 1791207"/>
              <a:gd name="connsiteX0" fmla="*/ 0 w 3681350"/>
              <a:gd name="connsiteY0" fmla="*/ 757675 h 1790382"/>
              <a:gd name="connsiteX1" fmla="*/ 356259 w 3681350"/>
              <a:gd name="connsiteY1" fmla="*/ 401415 h 1790382"/>
              <a:gd name="connsiteX2" fmla="*/ 688768 w 3681350"/>
              <a:gd name="connsiteY2" fmla="*/ 698298 h 1790382"/>
              <a:gd name="connsiteX3" fmla="*/ 890649 w 3681350"/>
              <a:gd name="connsiteY3" fmla="*/ 1339565 h 1790382"/>
              <a:gd name="connsiteX4" fmla="*/ 1278972 w 3681350"/>
              <a:gd name="connsiteY4" fmla="*/ 1790382 h 1790382"/>
              <a:gd name="connsiteX5" fmla="*/ 1733797 w 3681350"/>
              <a:gd name="connsiteY5" fmla="*/ 1327690 h 1790382"/>
              <a:gd name="connsiteX6" fmla="*/ 1805049 w 3681350"/>
              <a:gd name="connsiteY6" fmla="*/ 971430 h 1790382"/>
              <a:gd name="connsiteX7" fmla="*/ 1911927 w 3681350"/>
              <a:gd name="connsiteY7" fmla="*/ 555794 h 1790382"/>
              <a:gd name="connsiteX8" fmla="*/ 1983179 w 3681350"/>
              <a:gd name="connsiteY8" fmla="*/ 401415 h 1790382"/>
              <a:gd name="connsiteX9" fmla="*/ 2066306 w 3681350"/>
              <a:gd name="connsiteY9" fmla="*/ 187659 h 1790382"/>
              <a:gd name="connsiteX10" fmla="*/ 2149433 w 3681350"/>
              <a:gd name="connsiteY10" fmla="*/ 92656 h 1790382"/>
              <a:gd name="connsiteX11" fmla="*/ 2244436 w 3681350"/>
              <a:gd name="connsiteY11" fmla="*/ 21404 h 1790382"/>
              <a:gd name="connsiteX12" fmla="*/ 2375065 w 3681350"/>
              <a:gd name="connsiteY12" fmla="*/ 21404 h 1790382"/>
              <a:gd name="connsiteX13" fmla="*/ 2576945 w 3681350"/>
              <a:gd name="connsiteY13" fmla="*/ 270786 h 1790382"/>
              <a:gd name="connsiteX14" fmla="*/ 2719449 w 3681350"/>
              <a:gd name="connsiteY14" fmla="*/ 1066433 h 1790382"/>
              <a:gd name="connsiteX15" fmla="*/ 2909454 w 3681350"/>
              <a:gd name="connsiteY15" fmla="*/ 1517695 h 1790382"/>
              <a:gd name="connsiteX16" fmla="*/ 3384467 w 3681350"/>
              <a:gd name="connsiteY16" fmla="*/ 1315815 h 1790382"/>
              <a:gd name="connsiteX17" fmla="*/ 3681350 w 3681350"/>
              <a:gd name="connsiteY17" fmla="*/ 508293 h 1790382"/>
              <a:gd name="connsiteX0" fmla="*/ 0 w 3681350"/>
              <a:gd name="connsiteY0" fmla="*/ 757675 h 1790382"/>
              <a:gd name="connsiteX1" fmla="*/ 356259 w 3681350"/>
              <a:gd name="connsiteY1" fmla="*/ 401415 h 1790382"/>
              <a:gd name="connsiteX2" fmla="*/ 688768 w 3681350"/>
              <a:gd name="connsiteY2" fmla="*/ 698298 h 1790382"/>
              <a:gd name="connsiteX3" fmla="*/ 890649 w 3681350"/>
              <a:gd name="connsiteY3" fmla="*/ 1339565 h 1790382"/>
              <a:gd name="connsiteX4" fmla="*/ 1278972 w 3681350"/>
              <a:gd name="connsiteY4" fmla="*/ 1790382 h 1790382"/>
              <a:gd name="connsiteX5" fmla="*/ 1733797 w 3681350"/>
              <a:gd name="connsiteY5" fmla="*/ 1327690 h 1790382"/>
              <a:gd name="connsiteX6" fmla="*/ 1805049 w 3681350"/>
              <a:gd name="connsiteY6" fmla="*/ 971430 h 1790382"/>
              <a:gd name="connsiteX7" fmla="*/ 1911927 w 3681350"/>
              <a:gd name="connsiteY7" fmla="*/ 555794 h 1790382"/>
              <a:gd name="connsiteX8" fmla="*/ 2066306 w 3681350"/>
              <a:gd name="connsiteY8" fmla="*/ 187659 h 1790382"/>
              <a:gd name="connsiteX9" fmla="*/ 2149433 w 3681350"/>
              <a:gd name="connsiteY9" fmla="*/ 92656 h 1790382"/>
              <a:gd name="connsiteX10" fmla="*/ 2244436 w 3681350"/>
              <a:gd name="connsiteY10" fmla="*/ 21404 h 1790382"/>
              <a:gd name="connsiteX11" fmla="*/ 2375065 w 3681350"/>
              <a:gd name="connsiteY11" fmla="*/ 21404 h 1790382"/>
              <a:gd name="connsiteX12" fmla="*/ 2576945 w 3681350"/>
              <a:gd name="connsiteY12" fmla="*/ 270786 h 1790382"/>
              <a:gd name="connsiteX13" fmla="*/ 2719449 w 3681350"/>
              <a:gd name="connsiteY13" fmla="*/ 1066433 h 1790382"/>
              <a:gd name="connsiteX14" fmla="*/ 2909454 w 3681350"/>
              <a:gd name="connsiteY14" fmla="*/ 1517695 h 1790382"/>
              <a:gd name="connsiteX15" fmla="*/ 3384467 w 3681350"/>
              <a:gd name="connsiteY15" fmla="*/ 1315815 h 1790382"/>
              <a:gd name="connsiteX16" fmla="*/ 3681350 w 3681350"/>
              <a:gd name="connsiteY16" fmla="*/ 508293 h 1790382"/>
              <a:gd name="connsiteX0" fmla="*/ 0 w 3681350"/>
              <a:gd name="connsiteY0" fmla="*/ 757675 h 1790382"/>
              <a:gd name="connsiteX1" fmla="*/ 356259 w 3681350"/>
              <a:gd name="connsiteY1" fmla="*/ 401415 h 1790382"/>
              <a:gd name="connsiteX2" fmla="*/ 688768 w 3681350"/>
              <a:gd name="connsiteY2" fmla="*/ 698298 h 1790382"/>
              <a:gd name="connsiteX3" fmla="*/ 890649 w 3681350"/>
              <a:gd name="connsiteY3" fmla="*/ 1339565 h 1790382"/>
              <a:gd name="connsiteX4" fmla="*/ 1278972 w 3681350"/>
              <a:gd name="connsiteY4" fmla="*/ 1790382 h 1790382"/>
              <a:gd name="connsiteX5" fmla="*/ 1733797 w 3681350"/>
              <a:gd name="connsiteY5" fmla="*/ 1327690 h 1790382"/>
              <a:gd name="connsiteX6" fmla="*/ 1805049 w 3681350"/>
              <a:gd name="connsiteY6" fmla="*/ 971430 h 1790382"/>
              <a:gd name="connsiteX7" fmla="*/ 2066306 w 3681350"/>
              <a:gd name="connsiteY7" fmla="*/ 187659 h 1790382"/>
              <a:gd name="connsiteX8" fmla="*/ 2149433 w 3681350"/>
              <a:gd name="connsiteY8" fmla="*/ 92656 h 1790382"/>
              <a:gd name="connsiteX9" fmla="*/ 2244436 w 3681350"/>
              <a:gd name="connsiteY9" fmla="*/ 21404 h 1790382"/>
              <a:gd name="connsiteX10" fmla="*/ 2375065 w 3681350"/>
              <a:gd name="connsiteY10" fmla="*/ 21404 h 1790382"/>
              <a:gd name="connsiteX11" fmla="*/ 2576945 w 3681350"/>
              <a:gd name="connsiteY11" fmla="*/ 270786 h 1790382"/>
              <a:gd name="connsiteX12" fmla="*/ 2719449 w 3681350"/>
              <a:gd name="connsiteY12" fmla="*/ 1066433 h 1790382"/>
              <a:gd name="connsiteX13" fmla="*/ 2909454 w 3681350"/>
              <a:gd name="connsiteY13" fmla="*/ 1517695 h 1790382"/>
              <a:gd name="connsiteX14" fmla="*/ 3384467 w 3681350"/>
              <a:gd name="connsiteY14" fmla="*/ 1315815 h 1790382"/>
              <a:gd name="connsiteX15" fmla="*/ 3681350 w 3681350"/>
              <a:gd name="connsiteY15" fmla="*/ 508293 h 1790382"/>
              <a:gd name="connsiteX0" fmla="*/ 0 w 3681350"/>
              <a:gd name="connsiteY0" fmla="*/ 757675 h 1790382"/>
              <a:gd name="connsiteX1" fmla="*/ 356259 w 3681350"/>
              <a:gd name="connsiteY1" fmla="*/ 401415 h 1790382"/>
              <a:gd name="connsiteX2" fmla="*/ 688768 w 3681350"/>
              <a:gd name="connsiteY2" fmla="*/ 698298 h 1790382"/>
              <a:gd name="connsiteX3" fmla="*/ 890649 w 3681350"/>
              <a:gd name="connsiteY3" fmla="*/ 1339565 h 1790382"/>
              <a:gd name="connsiteX4" fmla="*/ 1278972 w 3681350"/>
              <a:gd name="connsiteY4" fmla="*/ 1790382 h 1790382"/>
              <a:gd name="connsiteX5" fmla="*/ 1733797 w 3681350"/>
              <a:gd name="connsiteY5" fmla="*/ 1327690 h 1790382"/>
              <a:gd name="connsiteX6" fmla="*/ 1873629 w 3681350"/>
              <a:gd name="connsiteY6" fmla="*/ 834270 h 1790382"/>
              <a:gd name="connsiteX7" fmla="*/ 2066306 w 3681350"/>
              <a:gd name="connsiteY7" fmla="*/ 187659 h 1790382"/>
              <a:gd name="connsiteX8" fmla="*/ 2149433 w 3681350"/>
              <a:gd name="connsiteY8" fmla="*/ 92656 h 1790382"/>
              <a:gd name="connsiteX9" fmla="*/ 2244436 w 3681350"/>
              <a:gd name="connsiteY9" fmla="*/ 21404 h 1790382"/>
              <a:gd name="connsiteX10" fmla="*/ 2375065 w 3681350"/>
              <a:gd name="connsiteY10" fmla="*/ 21404 h 1790382"/>
              <a:gd name="connsiteX11" fmla="*/ 2576945 w 3681350"/>
              <a:gd name="connsiteY11" fmla="*/ 270786 h 1790382"/>
              <a:gd name="connsiteX12" fmla="*/ 2719449 w 3681350"/>
              <a:gd name="connsiteY12" fmla="*/ 1066433 h 1790382"/>
              <a:gd name="connsiteX13" fmla="*/ 2909454 w 3681350"/>
              <a:gd name="connsiteY13" fmla="*/ 1517695 h 1790382"/>
              <a:gd name="connsiteX14" fmla="*/ 3384467 w 3681350"/>
              <a:gd name="connsiteY14" fmla="*/ 1315815 h 1790382"/>
              <a:gd name="connsiteX15" fmla="*/ 3681350 w 3681350"/>
              <a:gd name="connsiteY15" fmla="*/ 508293 h 1790382"/>
              <a:gd name="connsiteX0" fmla="*/ 0 w 3681350"/>
              <a:gd name="connsiteY0" fmla="*/ 757675 h 1790382"/>
              <a:gd name="connsiteX1" fmla="*/ 356259 w 3681350"/>
              <a:gd name="connsiteY1" fmla="*/ 401415 h 1790382"/>
              <a:gd name="connsiteX2" fmla="*/ 688768 w 3681350"/>
              <a:gd name="connsiteY2" fmla="*/ 698298 h 1790382"/>
              <a:gd name="connsiteX3" fmla="*/ 890649 w 3681350"/>
              <a:gd name="connsiteY3" fmla="*/ 1339565 h 1790382"/>
              <a:gd name="connsiteX4" fmla="*/ 1278972 w 3681350"/>
              <a:gd name="connsiteY4" fmla="*/ 1790382 h 1790382"/>
              <a:gd name="connsiteX5" fmla="*/ 1733797 w 3681350"/>
              <a:gd name="connsiteY5" fmla="*/ 1327690 h 1790382"/>
              <a:gd name="connsiteX6" fmla="*/ 2066306 w 3681350"/>
              <a:gd name="connsiteY6" fmla="*/ 187659 h 1790382"/>
              <a:gd name="connsiteX7" fmla="*/ 2149433 w 3681350"/>
              <a:gd name="connsiteY7" fmla="*/ 92656 h 1790382"/>
              <a:gd name="connsiteX8" fmla="*/ 2244436 w 3681350"/>
              <a:gd name="connsiteY8" fmla="*/ 21404 h 1790382"/>
              <a:gd name="connsiteX9" fmla="*/ 2375065 w 3681350"/>
              <a:gd name="connsiteY9" fmla="*/ 21404 h 1790382"/>
              <a:gd name="connsiteX10" fmla="*/ 2576945 w 3681350"/>
              <a:gd name="connsiteY10" fmla="*/ 270786 h 1790382"/>
              <a:gd name="connsiteX11" fmla="*/ 2719449 w 3681350"/>
              <a:gd name="connsiteY11" fmla="*/ 1066433 h 1790382"/>
              <a:gd name="connsiteX12" fmla="*/ 2909454 w 3681350"/>
              <a:gd name="connsiteY12" fmla="*/ 1517695 h 1790382"/>
              <a:gd name="connsiteX13" fmla="*/ 3384467 w 3681350"/>
              <a:gd name="connsiteY13" fmla="*/ 1315815 h 1790382"/>
              <a:gd name="connsiteX14" fmla="*/ 3681350 w 3681350"/>
              <a:gd name="connsiteY14" fmla="*/ 508293 h 1790382"/>
              <a:gd name="connsiteX0" fmla="*/ 0 w 3681350"/>
              <a:gd name="connsiteY0" fmla="*/ 762503 h 1795210"/>
              <a:gd name="connsiteX1" fmla="*/ 356259 w 3681350"/>
              <a:gd name="connsiteY1" fmla="*/ 406243 h 1795210"/>
              <a:gd name="connsiteX2" fmla="*/ 688768 w 3681350"/>
              <a:gd name="connsiteY2" fmla="*/ 703126 h 1795210"/>
              <a:gd name="connsiteX3" fmla="*/ 890649 w 3681350"/>
              <a:gd name="connsiteY3" fmla="*/ 1344393 h 1795210"/>
              <a:gd name="connsiteX4" fmla="*/ 1278972 w 3681350"/>
              <a:gd name="connsiteY4" fmla="*/ 1795210 h 1795210"/>
              <a:gd name="connsiteX5" fmla="*/ 1733797 w 3681350"/>
              <a:gd name="connsiteY5" fmla="*/ 1332518 h 1795210"/>
              <a:gd name="connsiteX6" fmla="*/ 2066306 w 3681350"/>
              <a:gd name="connsiteY6" fmla="*/ 192487 h 1795210"/>
              <a:gd name="connsiteX7" fmla="*/ 2244436 w 3681350"/>
              <a:gd name="connsiteY7" fmla="*/ 26232 h 1795210"/>
              <a:gd name="connsiteX8" fmla="*/ 2375065 w 3681350"/>
              <a:gd name="connsiteY8" fmla="*/ 26232 h 1795210"/>
              <a:gd name="connsiteX9" fmla="*/ 2576945 w 3681350"/>
              <a:gd name="connsiteY9" fmla="*/ 275614 h 1795210"/>
              <a:gd name="connsiteX10" fmla="*/ 2719449 w 3681350"/>
              <a:gd name="connsiteY10" fmla="*/ 1071261 h 1795210"/>
              <a:gd name="connsiteX11" fmla="*/ 2909454 w 3681350"/>
              <a:gd name="connsiteY11" fmla="*/ 1522523 h 1795210"/>
              <a:gd name="connsiteX12" fmla="*/ 3384467 w 3681350"/>
              <a:gd name="connsiteY12" fmla="*/ 1320643 h 1795210"/>
              <a:gd name="connsiteX13" fmla="*/ 3681350 w 3681350"/>
              <a:gd name="connsiteY13" fmla="*/ 513121 h 1795210"/>
              <a:gd name="connsiteX0" fmla="*/ 0 w 3681350"/>
              <a:gd name="connsiteY0" fmla="*/ 842948 h 1875655"/>
              <a:gd name="connsiteX1" fmla="*/ 356259 w 3681350"/>
              <a:gd name="connsiteY1" fmla="*/ 486688 h 1875655"/>
              <a:gd name="connsiteX2" fmla="*/ 688768 w 3681350"/>
              <a:gd name="connsiteY2" fmla="*/ 783571 h 1875655"/>
              <a:gd name="connsiteX3" fmla="*/ 890649 w 3681350"/>
              <a:gd name="connsiteY3" fmla="*/ 1424838 h 1875655"/>
              <a:gd name="connsiteX4" fmla="*/ 1278972 w 3681350"/>
              <a:gd name="connsiteY4" fmla="*/ 1875655 h 1875655"/>
              <a:gd name="connsiteX5" fmla="*/ 1733797 w 3681350"/>
              <a:gd name="connsiteY5" fmla="*/ 1412963 h 1875655"/>
              <a:gd name="connsiteX6" fmla="*/ 2244436 w 3681350"/>
              <a:gd name="connsiteY6" fmla="*/ 106677 h 1875655"/>
              <a:gd name="connsiteX7" fmla="*/ 2375065 w 3681350"/>
              <a:gd name="connsiteY7" fmla="*/ 106677 h 1875655"/>
              <a:gd name="connsiteX8" fmla="*/ 2576945 w 3681350"/>
              <a:gd name="connsiteY8" fmla="*/ 356059 h 1875655"/>
              <a:gd name="connsiteX9" fmla="*/ 2719449 w 3681350"/>
              <a:gd name="connsiteY9" fmla="*/ 1151706 h 1875655"/>
              <a:gd name="connsiteX10" fmla="*/ 2909454 w 3681350"/>
              <a:gd name="connsiteY10" fmla="*/ 1602968 h 1875655"/>
              <a:gd name="connsiteX11" fmla="*/ 3384467 w 3681350"/>
              <a:gd name="connsiteY11" fmla="*/ 1401088 h 1875655"/>
              <a:gd name="connsiteX12" fmla="*/ 3681350 w 3681350"/>
              <a:gd name="connsiteY12" fmla="*/ 593566 h 1875655"/>
              <a:gd name="connsiteX0" fmla="*/ 0 w 3681350"/>
              <a:gd name="connsiteY0" fmla="*/ 796203 h 1828910"/>
              <a:gd name="connsiteX1" fmla="*/ 356259 w 3681350"/>
              <a:gd name="connsiteY1" fmla="*/ 439943 h 1828910"/>
              <a:gd name="connsiteX2" fmla="*/ 688768 w 3681350"/>
              <a:gd name="connsiteY2" fmla="*/ 736826 h 1828910"/>
              <a:gd name="connsiteX3" fmla="*/ 890649 w 3681350"/>
              <a:gd name="connsiteY3" fmla="*/ 1378093 h 1828910"/>
              <a:gd name="connsiteX4" fmla="*/ 1278972 w 3681350"/>
              <a:gd name="connsiteY4" fmla="*/ 1828910 h 1828910"/>
              <a:gd name="connsiteX5" fmla="*/ 1733797 w 3681350"/>
              <a:gd name="connsiteY5" fmla="*/ 1366218 h 1828910"/>
              <a:gd name="connsiteX6" fmla="*/ 2375065 w 3681350"/>
              <a:gd name="connsiteY6" fmla="*/ 59932 h 1828910"/>
              <a:gd name="connsiteX7" fmla="*/ 2576945 w 3681350"/>
              <a:gd name="connsiteY7" fmla="*/ 309314 h 1828910"/>
              <a:gd name="connsiteX8" fmla="*/ 2719449 w 3681350"/>
              <a:gd name="connsiteY8" fmla="*/ 1104961 h 1828910"/>
              <a:gd name="connsiteX9" fmla="*/ 2909454 w 3681350"/>
              <a:gd name="connsiteY9" fmla="*/ 1556223 h 1828910"/>
              <a:gd name="connsiteX10" fmla="*/ 3384467 w 3681350"/>
              <a:gd name="connsiteY10" fmla="*/ 1354343 h 1828910"/>
              <a:gd name="connsiteX11" fmla="*/ 3681350 w 3681350"/>
              <a:gd name="connsiteY11" fmla="*/ 546821 h 1828910"/>
              <a:gd name="connsiteX0" fmla="*/ 0 w 3681350"/>
              <a:gd name="connsiteY0" fmla="*/ 772905 h 1805612"/>
              <a:gd name="connsiteX1" fmla="*/ 356259 w 3681350"/>
              <a:gd name="connsiteY1" fmla="*/ 416645 h 1805612"/>
              <a:gd name="connsiteX2" fmla="*/ 688768 w 3681350"/>
              <a:gd name="connsiteY2" fmla="*/ 713528 h 1805612"/>
              <a:gd name="connsiteX3" fmla="*/ 890649 w 3681350"/>
              <a:gd name="connsiteY3" fmla="*/ 1354795 h 1805612"/>
              <a:gd name="connsiteX4" fmla="*/ 1278972 w 3681350"/>
              <a:gd name="connsiteY4" fmla="*/ 1805612 h 1805612"/>
              <a:gd name="connsiteX5" fmla="*/ 1733797 w 3681350"/>
              <a:gd name="connsiteY5" fmla="*/ 1342920 h 1805612"/>
              <a:gd name="connsiteX6" fmla="*/ 2375065 w 3681350"/>
              <a:gd name="connsiteY6" fmla="*/ 36634 h 1805612"/>
              <a:gd name="connsiteX7" fmla="*/ 2576945 w 3681350"/>
              <a:gd name="connsiteY7" fmla="*/ 286016 h 1805612"/>
              <a:gd name="connsiteX8" fmla="*/ 2719449 w 3681350"/>
              <a:gd name="connsiteY8" fmla="*/ 1081663 h 1805612"/>
              <a:gd name="connsiteX9" fmla="*/ 2909454 w 3681350"/>
              <a:gd name="connsiteY9" fmla="*/ 1532925 h 1805612"/>
              <a:gd name="connsiteX10" fmla="*/ 3384467 w 3681350"/>
              <a:gd name="connsiteY10" fmla="*/ 1331045 h 1805612"/>
              <a:gd name="connsiteX11" fmla="*/ 3681350 w 3681350"/>
              <a:gd name="connsiteY11" fmla="*/ 523523 h 1805612"/>
              <a:gd name="connsiteX0" fmla="*/ 0 w 3681350"/>
              <a:gd name="connsiteY0" fmla="*/ 736509 h 1769216"/>
              <a:gd name="connsiteX1" fmla="*/ 356259 w 3681350"/>
              <a:gd name="connsiteY1" fmla="*/ 380249 h 1769216"/>
              <a:gd name="connsiteX2" fmla="*/ 688768 w 3681350"/>
              <a:gd name="connsiteY2" fmla="*/ 677132 h 1769216"/>
              <a:gd name="connsiteX3" fmla="*/ 890649 w 3681350"/>
              <a:gd name="connsiteY3" fmla="*/ 1318399 h 1769216"/>
              <a:gd name="connsiteX4" fmla="*/ 1278972 w 3681350"/>
              <a:gd name="connsiteY4" fmla="*/ 1769216 h 1769216"/>
              <a:gd name="connsiteX5" fmla="*/ 1733797 w 3681350"/>
              <a:gd name="connsiteY5" fmla="*/ 1306524 h 1769216"/>
              <a:gd name="connsiteX6" fmla="*/ 2375065 w 3681350"/>
              <a:gd name="connsiteY6" fmla="*/ 238 h 1769216"/>
              <a:gd name="connsiteX7" fmla="*/ 2576945 w 3681350"/>
              <a:gd name="connsiteY7" fmla="*/ 249620 h 1769216"/>
              <a:gd name="connsiteX8" fmla="*/ 2719449 w 3681350"/>
              <a:gd name="connsiteY8" fmla="*/ 1045267 h 1769216"/>
              <a:gd name="connsiteX9" fmla="*/ 2909454 w 3681350"/>
              <a:gd name="connsiteY9" fmla="*/ 1496529 h 1769216"/>
              <a:gd name="connsiteX10" fmla="*/ 3384467 w 3681350"/>
              <a:gd name="connsiteY10" fmla="*/ 1294649 h 1769216"/>
              <a:gd name="connsiteX11" fmla="*/ 3681350 w 3681350"/>
              <a:gd name="connsiteY11" fmla="*/ 487127 h 1769216"/>
              <a:gd name="connsiteX0" fmla="*/ 0 w 3681350"/>
              <a:gd name="connsiteY0" fmla="*/ 737904 h 1770611"/>
              <a:gd name="connsiteX1" fmla="*/ 356259 w 3681350"/>
              <a:gd name="connsiteY1" fmla="*/ 381644 h 1770611"/>
              <a:gd name="connsiteX2" fmla="*/ 688768 w 3681350"/>
              <a:gd name="connsiteY2" fmla="*/ 678527 h 1770611"/>
              <a:gd name="connsiteX3" fmla="*/ 890649 w 3681350"/>
              <a:gd name="connsiteY3" fmla="*/ 1319794 h 1770611"/>
              <a:gd name="connsiteX4" fmla="*/ 1278972 w 3681350"/>
              <a:gd name="connsiteY4" fmla="*/ 1770611 h 1770611"/>
              <a:gd name="connsiteX5" fmla="*/ 1733797 w 3681350"/>
              <a:gd name="connsiteY5" fmla="*/ 1307919 h 1770611"/>
              <a:gd name="connsiteX6" fmla="*/ 2375065 w 3681350"/>
              <a:gd name="connsiteY6" fmla="*/ 1633 h 1770611"/>
              <a:gd name="connsiteX7" fmla="*/ 2719449 w 3681350"/>
              <a:gd name="connsiteY7" fmla="*/ 1046662 h 1770611"/>
              <a:gd name="connsiteX8" fmla="*/ 2909454 w 3681350"/>
              <a:gd name="connsiteY8" fmla="*/ 1497924 h 1770611"/>
              <a:gd name="connsiteX9" fmla="*/ 3384467 w 3681350"/>
              <a:gd name="connsiteY9" fmla="*/ 1296044 h 1770611"/>
              <a:gd name="connsiteX10" fmla="*/ 3681350 w 3681350"/>
              <a:gd name="connsiteY10" fmla="*/ 488522 h 1770611"/>
              <a:gd name="connsiteX0" fmla="*/ 0 w 3681350"/>
              <a:gd name="connsiteY0" fmla="*/ 737908 h 1770615"/>
              <a:gd name="connsiteX1" fmla="*/ 356259 w 3681350"/>
              <a:gd name="connsiteY1" fmla="*/ 381648 h 1770615"/>
              <a:gd name="connsiteX2" fmla="*/ 688768 w 3681350"/>
              <a:gd name="connsiteY2" fmla="*/ 678531 h 1770615"/>
              <a:gd name="connsiteX3" fmla="*/ 890649 w 3681350"/>
              <a:gd name="connsiteY3" fmla="*/ 1319798 h 1770615"/>
              <a:gd name="connsiteX4" fmla="*/ 1278972 w 3681350"/>
              <a:gd name="connsiteY4" fmla="*/ 1770615 h 1770615"/>
              <a:gd name="connsiteX5" fmla="*/ 1733797 w 3681350"/>
              <a:gd name="connsiteY5" fmla="*/ 1307923 h 1770615"/>
              <a:gd name="connsiteX6" fmla="*/ 2375065 w 3681350"/>
              <a:gd name="connsiteY6" fmla="*/ 1637 h 1770615"/>
              <a:gd name="connsiteX7" fmla="*/ 2719449 w 3681350"/>
              <a:gd name="connsiteY7" fmla="*/ 1046666 h 1770615"/>
              <a:gd name="connsiteX8" fmla="*/ 3000894 w 3681350"/>
              <a:gd name="connsiteY8" fmla="*/ 1509358 h 1770615"/>
              <a:gd name="connsiteX9" fmla="*/ 3384467 w 3681350"/>
              <a:gd name="connsiteY9" fmla="*/ 1296048 h 1770615"/>
              <a:gd name="connsiteX10" fmla="*/ 3681350 w 3681350"/>
              <a:gd name="connsiteY10" fmla="*/ 488526 h 1770615"/>
              <a:gd name="connsiteX0" fmla="*/ 0 w 3681350"/>
              <a:gd name="connsiteY0" fmla="*/ 737908 h 1770615"/>
              <a:gd name="connsiteX1" fmla="*/ 356259 w 3681350"/>
              <a:gd name="connsiteY1" fmla="*/ 381648 h 1770615"/>
              <a:gd name="connsiteX2" fmla="*/ 688768 w 3681350"/>
              <a:gd name="connsiteY2" fmla="*/ 678531 h 1770615"/>
              <a:gd name="connsiteX3" fmla="*/ 890649 w 3681350"/>
              <a:gd name="connsiteY3" fmla="*/ 1319798 h 1770615"/>
              <a:gd name="connsiteX4" fmla="*/ 1278972 w 3681350"/>
              <a:gd name="connsiteY4" fmla="*/ 1770615 h 1770615"/>
              <a:gd name="connsiteX5" fmla="*/ 1733797 w 3681350"/>
              <a:gd name="connsiteY5" fmla="*/ 1307923 h 1770615"/>
              <a:gd name="connsiteX6" fmla="*/ 2375065 w 3681350"/>
              <a:gd name="connsiteY6" fmla="*/ 1637 h 1770615"/>
              <a:gd name="connsiteX7" fmla="*/ 2719449 w 3681350"/>
              <a:gd name="connsiteY7" fmla="*/ 1046666 h 1770615"/>
              <a:gd name="connsiteX8" fmla="*/ 3000894 w 3681350"/>
              <a:gd name="connsiteY8" fmla="*/ 1509358 h 1770615"/>
              <a:gd name="connsiteX9" fmla="*/ 3384467 w 3681350"/>
              <a:gd name="connsiteY9" fmla="*/ 1296048 h 1770615"/>
              <a:gd name="connsiteX10" fmla="*/ 3681350 w 3681350"/>
              <a:gd name="connsiteY10" fmla="*/ 488526 h 1770615"/>
              <a:gd name="connsiteX0" fmla="*/ 0 w 3681350"/>
              <a:gd name="connsiteY0" fmla="*/ 746138 h 1778845"/>
              <a:gd name="connsiteX1" fmla="*/ 356259 w 3681350"/>
              <a:gd name="connsiteY1" fmla="*/ 389878 h 1778845"/>
              <a:gd name="connsiteX2" fmla="*/ 688768 w 3681350"/>
              <a:gd name="connsiteY2" fmla="*/ 686761 h 1778845"/>
              <a:gd name="connsiteX3" fmla="*/ 890649 w 3681350"/>
              <a:gd name="connsiteY3" fmla="*/ 1328028 h 1778845"/>
              <a:gd name="connsiteX4" fmla="*/ 1278972 w 3681350"/>
              <a:gd name="connsiteY4" fmla="*/ 1778845 h 1778845"/>
              <a:gd name="connsiteX5" fmla="*/ 1733797 w 3681350"/>
              <a:gd name="connsiteY5" fmla="*/ 1316153 h 1778845"/>
              <a:gd name="connsiteX6" fmla="*/ 2375065 w 3681350"/>
              <a:gd name="connsiteY6" fmla="*/ 9867 h 1778845"/>
              <a:gd name="connsiteX7" fmla="*/ 2662299 w 3681350"/>
              <a:gd name="connsiteY7" fmla="*/ 757716 h 1778845"/>
              <a:gd name="connsiteX8" fmla="*/ 3000894 w 3681350"/>
              <a:gd name="connsiteY8" fmla="*/ 1517588 h 1778845"/>
              <a:gd name="connsiteX9" fmla="*/ 3384467 w 3681350"/>
              <a:gd name="connsiteY9" fmla="*/ 1304278 h 1778845"/>
              <a:gd name="connsiteX10" fmla="*/ 3681350 w 3681350"/>
              <a:gd name="connsiteY10" fmla="*/ 496756 h 1778845"/>
              <a:gd name="connsiteX0" fmla="*/ 0 w 3681350"/>
              <a:gd name="connsiteY0" fmla="*/ 747440 h 1780147"/>
              <a:gd name="connsiteX1" fmla="*/ 356259 w 3681350"/>
              <a:gd name="connsiteY1" fmla="*/ 391180 h 1780147"/>
              <a:gd name="connsiteX2" fmla="*/ 688768 w 3681350"/>
              <a:gd name="connsiteY2" fmla="*/ 688063 h 1780147"/>
              <a:gd name="connsiteX3" fmla="*/ 890649 w 3681350"/>
              <a:gd name="connsiteY3" fmla="*/ 1329330 h 1780147"/>
              <a:gd name="connsiteX4" fmla="*/ 1278972 w 3681350"/>
              <a:gd name="connsiteY4" fmla="*/ 1780147 h 1780147"/>
              <a:gd name="connsiteX5" fmla="*/ 1733797 w 3681350"/>
              <a:gd name="connsiteY5" fmla="*/ 1317455 h 1780147"/>
              <a:gd name="connsiteX6" fmla="*/ 2375065 w 3681350"/>
              <a:gd name="connsiteY6" fmla="*/ 11169 h 1780147"/>
              <a:gd name="connsiteX7" fmla="*/ 2662299 w 3681350"/>
              <a:gd name="connsiteY7" fmla="*/ 759018 h 1780147"/>
              <a:gd name="connsiteX8" fmla="*/ 3000894 w 3681350"/>
              <a:gd name="connsiteY8" fmla="*/ 1518890 h 1780147"/>
              <a:gd name="connsiteX9" fmla="*/ 3384467 w 3681350"/>
              <a:gd name="connsiteY9" fmla="*/ 1305580 h 1780147"/>
              <a:gd name="connsiteX10" fmla="*/ 3681350 w 3681350"/>
              <a:gd name="connsiteY10" fmla="*/ 498058 h 1780147"/>
              <a:gd name="connsiteX0" fmla="*/ 0 w 3681350"/>
              <a:gd name="connsiteY0" fmla="*/ 747440 h 1780147"/>
              <a:gd name="connsiteX1" fmla="*/ 356259 w 3681350"/>
              <a:gd name="connsiteY1" fmla="*/ 391180 h 1780147"/>
              <a:gd name="connsiteX2" fmla="*/ 688768 w 3681350"/>
              <a:gd name="connsiteY2" fmla="*/ 688063 h 1780147"/>
              <a:gd name="connsiteX3" fmla="*/ 890649 w 3681350"/>
              <a:gd name="connsiteY3" fmla="*/ 1329330 h 1780147"/>
              <a:gd name="connsiteX4" fmla="*/ 1278972 w 3681350"/>
              <a:gd name="connsiteY4" fmla="*/ 1780147 h 1780147"/>
              <a:gd name="connsiteX5" fmla="*/ 1733797 w 3681350"/>
              <a:gd name="connsiteY5" fmla="*/ 1317455 h 1780147"/>
              <a:gd name="connsiteX6" fmla="*/ 2375065 w 3681350"/>
              <a:gd name="connsiteY6" fmla="*/ 11169 h 1780147"/>
              <a:gd name="connsiteX7" fmla="*/ 2662299 w 3681350"/>
              <a:gd name="connsiteY7" fmla="*/ 759018 h 1780147"/>
              <a:gd name="connsiteX8" fmla="*/ 3000894 w 3681350"/>
              <a:gd name="connsiteY8" fmla="*/ 1518890 h 1780147"/>
              <a:gd name="connsiteX9" fmla="*/ 3384467 w 3681350"/>
              <a:gd name="connsiteY9" fmla="*/ 1305580 h 1780147"/>
              <a:gd name="connsiteX10" fmla="*/ 3681350 w 3681350"/>
              <a:gd name="connsiteY10" fmla="*/ 498058 h 1780147"/>
              <a:gd name="connsiteX0" fmla="*/ 0 w 3681350"/>
              <a:gd name="connsiteY0" fmla="*/ 745726 h 1778433"/>
              <a:gd name="connsiteX1" fmla="*/ 356259 w 3681350"/>
              <a:gd name="connsiteY1" fmla="*/ 389466 h 1778433"/>
              <a:gd name="connsiteX2" fmla="*/ 688768 w 3681350"/>
              <a:gd name="connsiteY2" fmla="*/ 686349 h 1778433"/>
              <a:gd name="connsiteX3" fmla="*/ 890649 w 3681350"/>
              <a:gd name="connsiteY3" fmla="*/ 1327616 h 1778433"/>
              <a:gd name="connsiteX4" fmla="*/ 1278972 w 3681350"/>
              <a:gd name="connsiteY4" fmla="*/ 1778433 h 1778433"/>
              <a:gd name="connsiteX5" fmla="*/ 1733797 w 3681350"/>
              <a:gd name="connsiteY5" fmla="*/ 1315741 h 1778433"/>
              <a:gd name="connsiteX6" fmla="*/ 2375065 w 3681350"/>
              <a:gd name="connsiteY6" fmla="*/ 9455 h 1778433"/>
              <a:gd name="connsiteX7" fmla="*/ 2708019 w 3681350"/>
              <a:gd name="connsiteY7" fmla="*/ 791594 h 1778433"/>
              <a:gd name="connsiteX8" fmla="*/ 3000894 w 3681350"/>
              <a:gd name="connsiteY8" fmla="*/ 1517176 h 1778433"/>
              <a:gd name="connsiteX9" fmla="*/ 3384467 w 3681350"/>
              <a:gd name="connsiteY9" fmla="*/ 1303866 h 1778433"/>
              <a:gd name="connsiteX10" fmla="*/ 3681350 w 3681350"/>
              <a:gd name="connsiteY10" fmla="*/ 496344 h 1778433"/>
              <a:gd name="connsiteX0" fmla="*/ 0 w 3681350"/>
              <a:gd name="connsiteY0" fmla="*/ 745726 h 1778433"/>
              <a:gd name="connsiteX1" fmla="*/ 356259 w 3681350"/>
              <a:gd name="connsiteY1" fmla="*/ 389466 h 1778433"/>
              <a:gd name="connsiteX2" fmla="*/ 688768 w 3681350"/>
              <a:gd name="connsiteY2" fmla="*/ 686349 h 1778433"/>
              <a:gd name="connsiteX3" fmla="*/ 890649 w 3681350"/>
              <a:gd name="connsiteY3" fmla="*/ 1327616 h 1778433"/>
              <a:gd name="connsiteX4" fmla="*/ 1278972 w 3681350"/>
              <a:gd name="connsiteY4" fmla="*/ 1778433 h 1778433"/>
              <a:gd name="connsiteX5" fmla="*/ 1733797 w 3681350"/>
              <a:gd name="connsiteY5" fmla="*/ 1315741 h 1778433"/>
              <a:gd name="connsiteX6" fmla="*/ 2375065 w 3681350"/>
              <a:gd name="connsiteY6" fmla="*/ 9455 h 1778433"/>
              <a:gd name="connsiteX7" fmla="*/ 2708019 w 3681350"/>
              <a:gd name="connsiteY7" fmla="*/ 791594 h 1778433"/>
              <a:gd name="connsiteX8" fmla="*/ 3000894 w 3681350"/>
              <a:gd name="connsiteY8" fmla="*/ 1517176 h 1778433"/>
              <a:gd name="connsiteX9" fmla="*/ 3384467 w 3681350"/>
              <a:gd name="connsiteY9" fmla="*/ 1303866 h 1778433"/>
              <a:gd name="connsiteX10" fmla="*/ 3681350 w 3681350"/>
              <a:gd name="connsiteY10" fmla="*/ 496344 h 1778433"/>
              <a:gd name="connsiteX0" fmla="*/ 0 w 3681350"/>
              <a:gd name="connsiteY0" fmla="*/ 745726 h 1778433"/>
              <a:gd name="connsiteX1" fmla="*/ 356259 w 3681350"/>
              <a:gd name="connsiteY1" fmla="*/ 389466 h 1778433"/>
              <a:gd name="connsiteX2" fmla="*/ 890649 w 3681350"/>
              <a:gd name="connsiteY2" fmla="*/ 1327616 h 1778433"/>
              <a:gd name="connsiteX3" fmla="*/ 1278972 w 3681350"/>
              <a:gd name="connsiteY3" fmla="*/ 1778433 h 1778433"/>
              <a:gd name="connsiteX4" fmla="*/ 1733797 w 3681350"/>
              <a:gd name="connsiteY4" fmla="*/ 1315741 h 1778433"/>
              <a:gd name="connsiteX5" fmla="*/ 2375065 w 3681350"/>
              <a:gd name="connsiteY5" fmla="*/ 9455 h 1778433"/>
              <a:gd name="connsiteX6" fmla="*/ 2708019 w 3681350"/>
              <a:gd name="connsiteY6" fmla="*/ 791594 h 1778433"/>
              <a:gd name="connsiteX7" fmla="*/ 3000894 w 3681350"/>
              <a:gd name="connsiteY7" fmla="*/ 1517176 h 1778433"/>
              <a:gd name="connsiteX8" fmla="*/ 3384467 w 3681350"/>
              <a:gd name="connsiteY8" fmla="*/ 1303866 h 1778433"/>
              <a:gd name="connsiteX9" fmla="*/ 3681350 w 3681350"/>
              <a:gd name="connsiteY9" fmla="*/ 496344 h 1778433"/>
              <a:gd name="connsiteX0" fmla="*/ 0 w 3681350"/>
              <a:gd name="connsiteY0" fmla="*/ 745726 h 1778433"/>
              <a:gd name="connsiteX1" fmla="*/ 356259 w 3681350"/>
              <a:gd name="connsiteY1" fmla="*/ 389466 h 1778433"/>
              <a:gd name="connsiteX2" fmla="*/ 856359 w 3681350"/>
              <a:gd name="connsiteY2" fmla="*/ 1007576 h 1778433"/>
              <a:gd name="connsiteX3" fmla="*/ 1278972 w 3681350"/>
              <a:gd name="connsiteY3" fmla="*/ 1778433 h 1778433"/>
              <a:gd name="connsiteX4" fmla="*/ 1733797 w 3681350"/>
              <a:gd name="connsiteY4" fmla="*/ 1315741 h 1778433"/>
              <a:gd name="connsiteX5" fmla="*/ 2375065 w 3681350"/>
              <a:gd name="connsiteY5" fmla="*/ 9455 h 1778433"/>
              <a:gd name="connsiteX6" fmla="*/ 2708019 w 3681350"/>
              <a:gd name="connsiteY6" fmla="*/ 791594 h 1778433"/>
              <a:gd name="connsiteX7" fmla="*/ 3000894 w 3681350"/>
              <a:gd name="connsiteY7" fmla="*/ 1517176 h 1778433"/>
              <a:gd name="connsiteX8" fmla="*/ 3384467 w 3681350"/>
              <a:gd name="connsiteY8" fmla="*/ 1303866 h 1778433"/>
              <a:gd name="connsiteX9" fmla="*/ 3681350 w 3681350"/>
              <a:gd name="connsiteY9" fmla="*/ 496344 h 1778433"/>
              <a:gd name="connsiteX0" fmla="*/ 0 w 3681350"/>
              <a:gd name="connsiteY0" fmla="*/ 745726 h 1778433"/>
              <a:gd name="connsiteX1" fmla="*/ 356259 w 3681350"/>
              <a:gd name="connsiteY1" fmla="*/ 389466 h 1778433"/>
              <a:gd name="connsiteX2" fmla="*/ 856359 w 3681350"/>
              <a:gd name="connsiteY2" fmla="*/ 1007576 h 1778433"/>
              <a:gd name="connsiteX3" fmla="*/ 1278972 w 3681350"/>
              <a:gd name="connsiteY3" fmla="*/ 1778433 h 1778433"/>
              <a:gd name="connsiteX4" fmla="*/ 1733797 w 3681350"/>
              <a:gd name="connsiteY4" fmla="*/ 1315741 h 1778433"/>
              <a:gd name="connsiteX5" fmla="*/ 2375065 w 3681350"/>
              <a:gd name="connsiteY5" fmla="*/ 9455 h 1778433"/>
              <a:gd name="connsiteX6" fmla="*/ 2708019 w 3681350"/>
              <a:gd name="connsiteY6" fmla="*/ 791594 h 1778433"/>
              <a:gd name="connsiteX7" fmla="*/ 3000894 w 3681350"/>
              <a:gd name="connsiteY7" fmla="*/ 1517176 h 1778433"/>
              <a:gd name="connsiteX8" fmla="*/ 3384467 w 3681350"/>
              <a:gd name="connsiteY8" fmla="*/ 1303866 h 1778433"/>
              <a:gd name="connsiteX9" fmla="*/ 3681350 w 3681350"/>
              <a:gd name="connsiteY9" fmla="*/ 496344 h 17784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681350" h="1778433">
                <a:moveTo>
                  <a:pt x="0" y="745726"/>
                </a:moveTo>
                <a:cubicBezTo>
                  <a:pt x="120732" y="572544"/>
                  <a:pt x="213533" y="345824"/>
                  <a:pt x="356259" y="389466"/>
                </a:cubicBezTo>
                <a:cubicBezTo>
                  <a:pt x="498985" y="433108"/>
                  <a:pt x="702574" y="661782"/>
                  <a:pt x="856359" y="1007576"/>
                </a:cubicBezTo>
                <a:cubicBezTo>
                  <a:pt x="1010144" y="1353370"/>
                  <a:pt x="1048145" y="1762352"/>
                  <a:pt x="1278972" y="1778433"/>
                </a:cubicBezTo>
                <a:cubicBezTo>
                  <a:pt x="1522367" y="1753594"/>
                  <a:pt x="1551115" y="1610571"/>
                  <a:pt x="1733797" y="1315741"/>
                </a:cubicBezTo>
                <a:cubicBezTo>
                  <a:pt x="1916479" y="1020911"/>
                  <a:pt x="2212695" y="96813"/>
                  <a:pt x="2375065" y="9455"/>
                </a:cubicBezTo>
                <a:cubicBezTo>
                  <a:pt x="2537435" y="-77903"/>
                  <a:pt x="2603714" y="460297"/>
                  <a:pt x="2708019" y="791594"/>
                </a:cubicBezTo>
                <a:cubicBezTo>
                  <a:pt x="2812324" y="1122891"/>
                  <a:pt x="2888153" y="1431797"/>
                  <a:pt x="3000894" y="1517176"/>
                </a:cubicBezTo>
                <a:cubicBezTo>
                  <a:pt x="3113635" y="1602555"/>
                  <a:pt x="3255818" y="1472100"/>
                  <a:pt x="3384467" y="1303866"/>
                </a:cubicBezTo>
                <a:cubicBezTo>
                  <a:pt x="3513116" y="1135632"/>
                  <a:pt x="3597233" y="815988"/>
                  <a:pt x="3681350" y="496344"/>
                </a:cubicBezTo>
              </a:path>
            </a:pathLst>
          </a:cu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444411" y="2468165"/>
            <a:ext cx="27919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at local optima; slope = 0</a:t>
            </a:r>
            <a:endParaRPr lang="en-US" sz="2000" dirty="0">
              <a:solidFill>
                <a:srgbClr val="FF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3434" y="2561197"/>
            <a:ext cx="199226" cy="224869"/>
          </a:xfrm>
          <a:prstGeom prst="rect">
            <a:avLst/>
          </a:prstGeom>
        </p:spPr>
      </p:pic>
      <p:cxnSp>
        <p:nvCxnSpPr>
          <p:cNvPr id="18" name="Straight Arrow Connector 17"/>
          <p:cNvCxnSpPr/>
          <p:nvPr/>
        </p:nvCxnSpPr>
        <p:spPr>
          <a:xfrm flipH="1" flipV="1">
            <a:off x="4272711" y="2328852"/>
            <a:ext cx="838200" cy="232345"/>
          </a:xfrm>
          <a:prstGeom prst="straightConnector1">
            <a:avLst/>
          </a:prstGeom>
          <a:ln w="12700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4192231" y="2685095"/>
            <a:ext cx="1" cy="1857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143000" y="3306365"/>
            <a:ext cx="19223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Current value of </a:t>
            </a:r>
            <a:endParaRPr lang="en-US" sz="2000" dirty="0">
              <a:solidFill>
                <a:srgbClr val="FF000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7454" y="3391194"/>
            <a:ext cx="199226" cy="224869"/>
          </a:xfrm>
          <a:prstGeom prst="rect">
            <a:avLst/>
          </a:prstGeom>
        </p:spPr>
      </p:pic>
      <p:cxnSp>
        <p:nvCxnSpPr>
          <p:cNvPr id="23" name="Straight Arrow Connector 22"/>
          <p:cNvCxnSpPr/>
          <p:nvPr/>
        </p:nvCxnSpPr>
        <p:spPr>
          <a:xfrm flipV="1">
            <a:off x="2520111" y="2870835"/>
            <a:ext cx="1524000" cy="435530"/>
          </a:xfrm>
          <a:prstGeom prst="straightConnector1">
            <a:avLst/>
          </a:prstGeom>
          <a:ln w="12700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1" y="3181351"/>
            <a:ext cx="3276599" cy="78767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553200" y="3105150"/>
            <a:ext cx="1524000" cy="1066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11" name="Straight Arrow Connector 10"/>
          <p:cNvCxnSpPr>
            <a:stCxn id="5" idx="2"/>
          </p:cNvCxnSpPr>
          <p:nvPr/>
        </p:nvCxnSpPr>
        <p:spPr>
          <a:xfrm>
            <a:off x="7315200" y="4171950"/>
            <a:ext cx="228600" cy="3048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533409" y="436430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0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4388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949" y="1352551"/>
            <a:ext cx="3077652" cy="73984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133350"/>
            <a:ext cx="7162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Gradient descent can converge to a local minimum, even with </a:t>
            </a:r>
            <a:r>
              <a:rPr lang="en-US" sz="2800" i="1" dirty="0" smtClean="0">
                <a:solidFill>
                  <a:srgbClr val="FF0000"/>
                </a:solidFill>
              </a:rPr>
              <a:t>the learning rate </a:t>
            </a:r>
            <a:r>
              <a:rPr lang="el-GR" sz="2800" i="1" dirty="0" smtClean="0">
                <a:solidFill>
                  <a:srgbClr val="FF0000"/>
                </a:solidFill>
              </a:rPr>
              <a:t>α</a:t>
            </a:r>
            <a:r>
              <a:rPr lang="en-US" sz="2800" i="1" dirty="0" smtClean="0">
                <a:solidFill>
                  <a:srgbClr val="FF0000"/>
                </a:solidFill>
              </a:rPr>
              <a:t> fixed</a:t>
            </a:r>
            <a:r>
              <a:rPr lang="en-US" sz="2800" dirty="0" smtClean="0"/>
              <a:t>.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444600" y="2332494"/>
            <a:ext cx="404050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As we approach a local minimum, gradient descent will automatically take smaller steps. So, no need to decrease </a:t>
            </a:r>
            <a:r>
              <a:rPr lang="el-GR" sz="2800" dirty="0" smtClean="0">
                <a:solidFill>
                  <a:srgbClr val="FF0000"/>
                </a:solidFill>
              </a:rPr>
              <a:t>α</a:t>
            </a:r>
            <a:r>
              <a:rPr lang="en-US" sz="2800" dirty="0" smtClean="0">
                <a:solidFill>
                  <a:srgbClr val="FF0000"/>
                </a:solidFill>
              </a:rPr>
              <a:t> over time in general. </a:t>
            </a:r>
            <a:endParaRPr lang="en-US" sz="2800" dirty="0">
              <a:solidFill>
                <a:srgbClr val="FF0000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5037582" y="1417851"/>
            <a:ext cx="0" cy="2966991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4861504" y="4156241"/>
            <a:ext cx="3658764" cy="0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5359" y="4268267"/>
            <a:ext cx="184709" cy="20848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2495550"/>
            <a:ext cx="530352" cy="245059"/>
          </a:xfrm>
          <a:prstGeom prst="rect">
            <a:avLst/>
          </a:prstGeom>
        </p:spPr>
      </p:pic>
      <p:sp>
        <p:nvSpPr>
          <p:cNvPr id="15" name="Freeform 14"/>
          <p:cNvSpPr/>
          <p:nvPr/>
        </p:nvSpPr>
        <p:spPr>
          <a:xfrm>
            <a:off x="5476009" y="1849582"/>
            <a:ext cx="3306943" cy="1542276"/>
          </a:xfrm>
          <a:custGeom>
            <a:avLst/>
            <a:gdLst>
              <a:gd name="connsiteX0" fmla="*/ 0 w 3306943"/>
              <a:gd name="connsiteY0" fmla="*/ 846859 h 1542276"/>
              <a:gd name="connsiteX1" fmla="*/ 1215736 w 3306943"/>
              <a:gd name="connsiteY1" fmla="*/ 1527463 h 1542276"/>
              <a:gd name="connsiteX2" fmla="*/ 2987386 w 3306943"/>
              <a:gd name="connsiteY2" fmla="*/ 270163 h 1542276"/>
              <a:gd name="connsiteX3" fmla="*/ 3299114 w 3306943"/>
              <a:gd name="connsiteY3" fmla="*/ 0 h 1542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06943" h="1542276">
                <a:moveTo>
                  <a:pt x="0" y="846859"/>
                </a:moveTo>
                <a:cubicBezTo>
                  <a:pt x="358919" y="1235219"/>
                  <a:pt x="717838" y="1623579"/>
                  <a:pt x="1215736" y="1527463"/>
                </a:cubicBezTo>
                <a:cubicBezTo>
                  <a:pt x="1713634" y="1431347"/>
                  <a:pt x="2640156" y="524740"/>
                  <a:pt x="2987386" y="270163"/>
                </a:cubicBezTo>
                <a:cubicBezTo>
                  <a:pt x="3334616" y="15586"/>
                  <a:pt x="3316865" y="7793"/>
                  <a:pt x="3299114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6735359" y="3193565"/>
            <a:ext cx="471055" cy="19569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6438004" y="3337045"/>
            <a:ext cx="681842" cy="10442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663672" y="3456515"/>
            <a:ext cx="2338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Slope becomes smaller</a:t>
            </a:r>
            <a:endParaRPr lang="en-US" dirty="0"/>
          </a:p>
        </p:txBody>
      </p:sp>
      <p:sp>
        <p:nvSpPr>
          <p:cNvPr id="36" name="SMARTInkShape-323"/>
          <p:cNvSpPr/>
          <p:nvPr>
            <p:custDataLst>
              <p:tags r:id="rId4"/>
            </p:custDataLst>
          </p:nvPr>
        </p:nvSpPr>
        <p:spPr>
          <a:xfrm>
            <a:off x="2356857" y="1015170"/>
            <a:ext cx="1640488" cy="1213572"/>
          </a:xfrm>
          <a:custGeom>
            <a:avLst/>
            <a:gdLst/>
            <a:ahLst/>
            <a:cxnLst/>
            <a:rect l="0" t="0" r="0" b="0"/>
            <a:pathLst>
              <a:path w="1640488" h="1213572">
                <a:moveTo>
                  <a:pt x="97872" y="1186466"/>
                </a:moveTo>
                <a:lnTo>
                  <a:pt x="97872" y="1186466"/>
                </a:lnTo>
                <a:lnTo>
                  <a:pt x="97872" y="1189355"/>
                </a:lnTo>
                <a:lnTo>
                  <a:pt x="98476" y="1190206"/>
                </a:lnTo>
                <a:lnTo>
                  <a:pt x="99484" y="1190774"/>
                </a:lnTo>
                <a:lnTo>
                  <a:pt x="105405" y="1191572"/>
                </a:lnTo>
                <a:lnTo>
                  <a:pt x="130919" y="1191900"/>
                </a:lnTo>
                <a:lnTo>
                  <a:pt x="143143" y="1193518"/>
                </a:lnTo>
                <a:lnTo>
                  <a:pt x="168856" y="1196847"/>
                </a:lnTo>
                <a:lnTo>
                  <a:pt x="195873" y="1197285"/>
                </a:lnTo>
                <a:lnTo>
                  <a:pt x="218830" y="1201079"/>
                </a:lnTo>
                <a:lnTo>
                  <a:pt x="242030" y="1202891"/>
                </a:lnTo>
                <a:lnTo>
                  <a:pt x="265099" y="1206384"/>
                </a:lnTo>
                <a:lnTo>
                  <a:pt x="291421" y="1208293"/>
                </a:lnTo>
                <a:lnTo>
                  <a:pt x="311498" y="1210883"/>
                </a:lnTo>
                <a:lnTo>
                  <a:pt x="332517" y="1212437"/>
                </a:lnTo>
                <a:lnTo>
                  <a:pt x="353954" y="1213127"/>
                </a:lnTo>
                <a:lnTo>
                  <a:pt x="375576" y="1213434"/>
                </a:lnTo>
                <a:lnTo>
                  <a:pt x="398894" y="1213571"/>
                </a:lnTo>
                <a:lnTo>
                  <a:pt x="424578" y="1213027"/>
                </a:lnTo>
                <a:lnTo>
                  <a:pt x="439048" y="1212035"/>
                </a:lnTo>
                <a:lnTo>
                  <a:pt x="454137" y="1210769"/>
                </a:lnTo>
                <a:lnTo>
                  <a:pt x="469034" y="1209320"/>
                </a:lnTo>
                <a:lnTo>
                  <a:pt x="483804" y="1207750"/>
                </a:lnTo>
                <a:lnTo>
                  <a:pt x="498488" y="1206098"/>
                </a:lnTo>
                <a:lnTo>
                  <a:pt x="513721" y="1203787"/>
                </a:lnTo>
                <a:lnTo>
                  <a:pt x="529319" y="1201037"/>
                </a:lnTo>
                <a:lnTo>
                  <a:pt x="545160" y="1197994"/>
                </a:lnTo>
                <a:lnTo>
                  <a:pt x="560559" y="1195361"/>
                </a:lnTo>
                <a:lnTo>
                  <a:pt x="575663" y="1193001"/>
                </a:lnTo>
                <a:lnTo>
                  <a:pt x="590571" y="1190822"/>
                </a:lnTo>
                <a:lnTo>
                  <a:pt x="605952" y="1188161"/>
                </a:lnTo>
                <a:lnTo>
                  <a:pt x="621649" y="1185177"/>
                </a:lnTo>
                <a:lnTo>
                  <a:pt x="637557" y="1181978"/>
                </a:lnTo>
                <a:lnTo>
                  <a:pt x="653605" y="1178636"/>
                </a:lnTo>
                <a:lnTo>
                  <a:pt x="669746" y="1175198"/>
                </a:lnTo>
                <a:lnTo>
                  <a:pt x="685950" y="1171697"/>
                </a:lnTo>
                <a:lnTo>
                  <a:pt x="701590" y="1168153"/>
                </a:lnTo>
                <a:lnTo>
                  <a:pt x="716855" y="1164581"/>
                </a:lnTo>
                <a:lnTo>
                  <a:pt x="731870" y="1160990"/>
                </a:lnTo>
                <a:lnTo>
                  <a:pt x="747323" y="1157387"/>
                </a:lnTo>
                <a:lnTo>
                  <a:pt x="763068" y="1153775"/>
                </a:lnTo>
                <a:lnTo>
                  <a:pt x="779007" y="1150158"/>
                </a:lnTo>
                <a:lnTo>
                  <a:pt x="795076" y="1146537"/>
                </a:lnTo>
                <a:lnTo>
                  <a:pt x="811232" y="1142913"/>
                </a:lnTo>
                <a:lnTo>
                  <a:pt x="827445" y="1139288"/>
                </a:lnTo>
                <a:lnTo>
                  <a:pt x="843697" y="1135057"/>
                </a:lnTo>
                <a:lnTo>
                  <a:pt x="859974" y="1130422"/>
                </a:lnTo>
                <a:lnTo>
                  <a:pt x="876269" y="1125517"/>
                </a:lnTo>
                <a:lnTo>
                  <a:pt x="892574" y="1120433"/>
                </a:lnTo>
                <a:lnTo>
                  <a:pt x="908888" y="1115230"/>
                </a:lnTo>
                <a:lnTo>
                  <a:pt x="925206" y="1109947"/>
                </a:lnTo>
                <a:lnTo>
                  <a:pt x="941528" y="1105215"/>
                </a:lnTo>
                <a:lnTo>
                  <a:pt x="957852" y="1100851"/>
                </a:lnTo>
                <a:lnTo>
                  <a:pt x="974178" y="1096732"/>
                </a:lnTo>
                <a:lnTo>
                  <a:pt x="991109" y="1091567"/>
                </a:lnTo>
                <a:lnTo>
                  <a:pt x="1008444" y="1085705"/>
                </a:lnTo>
                <a:lnTo>
                  <a:pt x="1026049" y="1079377"/>
                </a:lnTo>
                <a:lnTo>
                  <a:pt x="1042623" y="1073345"/>
                </a:lnTo>
                <a:lnTo>
                  <a:pt x="1058510" y="1067509"/>
                </a:lnTo>
                <a:lnTo>
                  <a:pt x="1073940" y="1061804"/>
                </a:lnTo>
                <a:lnTo>
                  <a:pt x="1089670" y="1055582"/>
                </a:lnTo>
                <a:lnTo>
                  <a:pt x="1105599" y="1049014"/>
                </a:lnTo>
                <a:lnTo>
                  <a:pt x="1121661" y="1042217"/>
                </a:lnTo>
                <a:lnTo>
                  <a:pt x="1137208" y="1035267"/>
                </a:lnTo>
                <a:lnTo>
                  <a:pt x="1152410" y="1028214"/>
                </a:lnTo>
                <a:lnTo>
                  <a:pt x="1167383" y="1021093"/>
                </a:lnTo>
                <a:lnTo>
                  <a:pt x="1182203" y="1014532"/>
                </a:lnTo>
                <a:lnTo>
                  <a:pt x="1196921" y="1008343"/>
                </a:lnTo>
                <a:lnTo>
                  <a:pt x="1211571" y="1002403"/>
                </a:lnTo>
                <a:lnTo>
                  <a:pt x="1225572" y="996024"/>
                </a:lnTo>
                <a:lnTo>
                  <a:pt x="1252416" y="982485"/>
                </a:lnTo>
                <a:lnTo>
                  <a:pt x="1278458" y="966792"/>
                </a:lnTo>
                <a:lnTo>
                  <a:pt x="1304748" y="949738"/>
                </a:lnTo>
                <a:lnTo>
                  <a:pt x="1318532" y="940957"/>
                </a:lnTo>
                <a:lnTo>
                  <a:pt x="1332560" y="932079"/>
                </a:lnTo>
                <a:lnTo>
                  <a:pt x="1359434" y="914151"/>
                </a:lnTo>
                <a:lnTo>
                  <a:pt x="1384885" y="896104"/>
                </a:lnTo>
                <a:lnTo>
                  <a:pt x="1408292" y="878003"/>
                </a:lnTo>
                <a:lnTo>
                  <a:pt x="1430790" y="859879"/>
                </a:lnTo>
                <a:lnTo>
                  <a:pt x="1452280" y="841745"/>
                </a:lnTo>
                <a:lnTo>
                  <a:pt x="1471910" y="823606"/>
                </a:lnTo>
                <a:lnTo>
                  <a:pt x="1492327" y="805464"/>
                </a:lnTo>
                <a:lnTo>
                  <a:pt x="1512891" y="786717"/>
                </a:lnTo>
                <a:lnTo>
                  <a:pt x="1532111" y="766290"/>
                </a:lnTo>
                <a:lnTo>
                  <a:pt x="1549119" y="746729"/>
                </a:lnTo>
                <a:lnTo>
                  <a:pt x="1564742" y="727351"/>
                </a:lnTo>
                <a:lnTo>
                  <a:pt x="1579749" y="706643"/>
                </a:lnTo>
                <a:lnTo>
                  <a:pt x="1592869" y="685345"/>
                </a:lnTo>
                <a:lnTo>
                  <a:pt x="1604748" y="663783"/>
                </a:lnTo>
                <a:lnTo>
                  <a:pt x="1616076" y="642105"/>
                </a:lnTo>
                <a:lnTo>
                  <a:pt x="1623932" y="620375"/>
                </a:lnTo>
                <a:lnTo>
                  <a:pt x="1629440" y="599227"/>
                </a:lnTo>
                <a:lnTo>
                  <a:pt x="1633903" y="579749"/>
                </a:lnTo>
                <a:lnTo>
                  <a:pt x="1637903" y="559399"/>
                </a:lnTo>
                <a:lnTo>
                  <a:pt x="1640487" y="538260"/>
                </a:lnTo>
                <a:lnTo>
                  <a:pt x="1639620" y="516770"/>
                </a:lnTo>
                <a:lnTo>
                  <a:pt x="1635606" y="496736"/>
                </a:lnTo>
                <a:lnTo>
                  <a:pt x="1629790" y="477148"/>
                </a:lnTo>
                <a:lnTo>
                  <a:pt x="1623173" y="456347"/>
                </a:lnTo>
                <a:lnTo>
                  <a:pt x="1616201" y="436619"/>
                </a:lnTo>
                <a:lnTo>
                  <a:pt x="1608466" y="417772"/>
                </a:lnTo>
                <a:lnTo>
                  <a:pt x="1598980" y="399316"/>
                </a:lnTo>
                <a:lnTo>
                  <a:pt x="1588717" y="379421"/>
                </a:lnTo>
                <a:lnTo>
                  <a:pt x="1577503" y="359089"/>
                </a:lnTo>
                <a:lnTo>
                  <a:pt x="1564455" y="339973"/>
                </a:lnTo>
                <a:lnTo>
                  <a:pt x="1550593" y="321398"/>
                </a:lnTo>
                <a:lnTo>
                  <a:pt x="1536973" y="303062"/>
                </a:lnTo>
                <a:lnTo>
                  <a:pt x="1524872" y="284834"/>
                </a:lnTo>
                <a:lnTo>
                  <a:pt x="1510221" y="266653"/>
                </a:lnTo>
                <a:lnTo>
                  <a:pt x="1493630" y="248494"/>
                </a:lnTo>
                <a:lnTo>
                  <a:pt x="1467289" y="221874"/>
                </a:lnTo>
                <a:lnTo>
                  <a:pt x="1440334" y="197793"/>
                </a:lnTo>
                <a:lnTo>
                  <a:pt x="1422252" y="180595"/>
                </a:lnTo>
                <a:lnTo>
                  <a:pt x="1402523" y="164485"/>
                </a:lnTo>
                <a:lnTo>
                  <a:pt x="1381660" y="149262"/>
                </a:lnTo>
                <a:lnTo>
                  <a:pt x="1360292" y="134432"/>
                </a:lnTo>
                <a:lnTo>
                  <a:pt x="1337087" y="121390"/>
                </a:lnTo>
                <a:lnTo>
                  <a:pt x="1312058" y="109547"/>
                </a:lnTo>
                <a:lnTo>
                  <a:pt x="1298610" y="103848"/>
                </a:lnTo>
                <a:lnTo>
                  <a:pt x="1284807" y="98235"/>
                </a:lnTo>
                <a:lnTo>
                  <a:pt x="1258181" y="87160"/>
                </a:lnTo>
                <a:lnTo>
                  <a:pt x="1232236" y="76190"/>
                </a:lnTo>
                <a:lnTo>
                  <a:pt x="1206594" y="65267"/>
                </a:lnTo>
                <a:lnTo>
                  <a:pt x="1179473" y="55978"/>
                </a:lnTo>
                <a:lnTo>
                  <a:pt x="1165468" y="51807"/>
                </a:lnTo>
                <a:lnTo>
                  <a:pt x="1151293" y="47817"/>
                </a:lnTo>
                <a:lnTo>
                  <a:pt x="1137005" y="43948"/>
                </a:lnTo>
                <a:lnTo>
                  <a:pt x="1122641" y="40158"/>
                </a:lnTo>
                <a:lnTo>
                  <a:pt x="1108832" y="36423"/>
                </a:lnTo>
                <a:lnTo>
                  <a:pt x="1082200" y="29047"/>
                </a:lnTo>
                <a:lnTo>
                  <a:pt x="1056252" y="21737"/>
                </a:lnTo>
                <a:lnTo>
                  <a:pt x="1030609" y="15061"/>
                </a:lnTo>
                <a:lnTo>
                  <a:pt x="1005101" y="10078"/>
                </a:lnTo>
                <a:lnTo>
                  <a:pt x="979653" y="7460"/>
                </a:lnTo>
                <a:lnTo>
                  <a:pt x="953627" y="5692"/>
                </a:lnTo>
                <a:lnTo>
                  <a:pt x="939913" y="4373"/>
                </a:lnTo>
                <a:lnTo>
                  <a:pt x="912984" y="1901"/>
                </a:lnTo>
                <a:lnTo>
                  <a:pt x="888920" y="802"/>
                </a:lnTo>
                <a:lnTo>
                  <a:pt x="862904" y="314"/>
                </a:lnTo>
                <a:lnTo>
                  <a:pt x="835819" y="97"/>
                </a:lnTo>
                <a:lnTo>
                  <a:pt x="809671" y="0"/>
                </a:lnTo>
                <a:lnTo>
                  <a:pt x="785551" y="1570"/>
                </a:lnTo>
                <a:lnTo>
                  <a:pt x="762131" y="4283"/>
                </a:lnTo>
                <a:lnTo>
                  <a:pt x="737611" y="7505"/>
                </a:lnTo>
                <a:lnTo>
                  <a:pt x="710989" y="12566"/>
                </a:lnTo>
                <a:lnTo>
                  <a:pt x="697116" y="15609"/>
                </a:lnTo>
                <a:lnTo>
                  <a:pt x="670414" y="20602"/>
                </a:lnTo>
                <a:lnTo>
                  <a:pt x="644435" y="25442"/>
                </a:lnTo>
                <a:lnTo>
                  <a:pt x="618778" y="31625"/>
                </a:lnTo>
                <a:lnTo>
                  <a:pt x="594876" y="36792"/>
                </a:lnTo>
                <a:lnTo>
                  <a:pt x="571553" y="42314"/>
                </a:lnTo>
                <a:lnTo>
                  <a:pt x="547076" y="50816"/>
                </a:lnTo>
                <a:lnTo>
                  <a:pt x="525312" y="59029"/>
                </a:lnTo>
                <a:lnTo>
                  <a:pt x="504954" y="66711"/>
                </a:lnTo>
                <a:lnTo>
                  <a:pt x="483812" y="74158"/>
                </a:lnTo>
                <a:lnTo>
                  <a:pt x="463932" y="83111"/>
                </a:lnTo>
                <a:lnTo>
                  <a:pt x="437353" y="96740"/>
                </a:lnTo>
                <a:lnTo>
                  <a:pt x="414157" y="110050"/>
                </a:lnTo>
                <a:lnTo>
                  <a:pt x="391964" y="125485"/>
                </a:lnTo>
                <a:lnTo>
                  <a:pt x="370067" y="143161"/>
                </a:lnTo>
                <a:lnTo>
                  <a:pt x="348259" y="162107"/>
                </a:lnTo>
                <a:lnTo>
                  <a:pt x="322107" y="184762"/>
                </a:lnTo>
                <a:lnTo>
                  <a:pt x="295730" y="210449"/>
                </a:lnTo>
                <a:lnTo>
                  <a:pt x="270809" y="235234"/>
                </a:lnTo>
                <a:lnTo>
                  <a:pt x="245660" y="260355"/>
                </a:lnTo>
                <a:lnTo>
                  <a:pt x="223222" y="287134"/>
                </a:lnTo>
                <a:lnTo>
                  <a:pt x="199706" y="314105"/>
                </a:lnTo>
                <a:lnTo>
                  <a:pt x="174835" y="339972"/>
                </a:lnTo>
                <a:lnTo>
                  <a:pt x="160859" y="361196"/>
                </a:lnTo>
                <a:lnTo>
                  <a:pt x="146168" y="382805"/>
                </a:lnTo>
                <a:lnTo>
                  <a:pt x="130324" y="407418"/>
                </a:lnTo>
                <a:lnTo>
                  <a:pt x="114139" y="430972"/>
                </a:lnTo>
                <a:lnTo>
                  <a:pt x="103632" y="456161"/>
                </a:lnTo>
                <a:lnTo>
                  <a:pt x="93800" y="479886"/>
                </a:lnTo>
                <a:lnTo>
                  <a:pt x="83226" y="505126"/>
                </a:lnTo>
                <a:lnTo>
                  <a:pt x="75322" y="528866"/>
                </a:lnTo>
                <a:lnTo>
                  <a:pt x="69150" y="554110"/>
                </a:lnTo>
                <a:lnTo>
                  <a:pt x="63491" y="577851"/>
                </a:lnTo>
                <a:lnTo>
                  <a:pt x="57984" y="600206"/>
                </a:lnTo>
                <a:lnTo>
                  <a:pt x="52522" y="625040"/>
                </a:lnTo>
                <a:lnTo>
                  <a:pt x="47074" y="648659"/>
                </a:lnTo>
                <a:lnTo>
                  <a:pt x="41630" y="670978"/>
                </a:lnTo>
                <a:lnTo>
                  <a:pt x="36186" y="692912"/>
                </a:lnTo>
                <a:lnTo>
                  <a:pt x="30743" y="717621"/>
                </a:lnTo>
                <a:lnTo>
                  <a:pt x="25300" y="744093"/>
                </a:lnTo>
                <a:lnTo>
                  <a:pt x="16968" y="771087"/>
                </a:lnTo>
                <a:lnTo>
                  <a:pt x="9728" y="798236"/>
                </a:lnTo>
                <a:lnTo>
                  <a:pt x="3753" y="825431"/>
                </a:lnTo>
                <a:lnTo>
                  <a:pt x="1042" y="852640"/>
                </a:lnTo>
                <a:lnTo>
                  <a:pt x="238" y="876963"/>
                </a:lnTo>
                <a:lnTo>
                  <a:pt x="0" y="902380"/>
                </a:lnTo>
                <a:lnTo>
                  <a:pt x="2819" y="926172"/>
                </a:lnTo>
                <a:lnTo>
                  <a:pt x="4595" y="948542"/>
                </a:lnTo>
                <a:lnTo>
                  <a:pt x="8011" y="970491"/>
                </a:lnTo>
                <a:lnTo>
                  <a:pt x="10842" y="995234"/>
                </a:lnTo>
                <a:lnTo>
                  <a:pt x="16598" y="1017593"/>
                </a:lnTo>
                <a:lnTo>
                  <a:pt x="23559" y="1039480"/>
                </a:lnTo>
                <a:lnTo>
                  <a:pt x="30757" y="1064410"/>
                </a:lnTo>
                <a:lnTo>
                  <a:pt x="36390" y="1083849"/>
                </a:lnTo>
                <a:lnTo>
                  <a:pt x="37788" y="1110371"/>
                </a:lnTo>
                <a:lnTo>
                  <a:pt x="37972" y="1137494"/>
                </a:lnTo>
                <a:lnTo>
                  <a:pt x="42684" y="1164359"/>
                </a:lnTo>
                <a:lnTo>
                  <a:pt x="43443" y="1170137"/>
                </a:lnTo>
              </a:path>
            </a:pathLst>
          </a:cu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SMARTInkShape-Group138"/>
          <p:cNvGrpSpPr/>
          <p:nvPr/>
        </p:nvGrpSpPr>
        <p:grpSpPr>
          <a:xfrm>
            <a:off x="8333015" y="2288729"/>
            <a:ext cx="342901" cy="250365"/>
            <a:chOff x="8333015" y="2288729"/>
            <a:chExt cx="342901" cy="250365"/>
          </a:xfrm>
        </p:grpSpPr>
        <p:sp>
          <p:nvSpPr>
            <p:cNvPr id="37" name="SMARTInkShape-324"/>
            <p:cNvSpPr/>
            <p:nvPr>
              <p:custDataLst>
                <p:tags r:id="rId20"/>
              </p:custDataLst>
            </p:nvPr>
          </p:nvSpPr>
          <p:spPr>
            <a:xfrm>
              <a:off x="8333015" y="2305228"/>
              <a:ext cx="108858" cy="97018"/>
            </a:xfrm>
            <a:custGeom>
              <a:avLst/>
              <a:gdLst/>
              <a:ahLst/>
              <a:cxnLst/>
              <a:rect l="0" t="0" r="0" b="0"/>
              <a:pathLst>
                <a:path w="108858" h="97018">
                  <a:moveTo>
                    <a:pt x="108857" y="10708"/>
                  </a:moveTo>
                  <a:lnTo>
                    <a:pt x="108857" y="10708"/>
                  </a:lnTo>
                  <a:lnTo>
                    <a:pt x="108857" y="5285"/>
                  </a:lnTo>
                  <a:lnTo>
                    <a:pt x="105967" y="2381"/>
                  </a:lnTo>
                  <a:lnTo>
                    <a:pt x="105116" y="2133"/>
                  </a:lnTo>
                  <a:lnTo>
                    <a:pt x="104548" y="2572"/>
                  </a:lnTo>
                  <a:lnTo>
                    <a:pt x="104170" y="3470"/>
                  </a:lnTo>
                  <a:lnTo>
                    <a:pt x="103313" y="3463"/>
                  </a:lnTo>
                  <a:lnTo>
                    <a:pt x="97593" y="721"/>
                  </a:lnTo>
                  <a:lnTo>
                    <a:pt x="90639" y="0"/>
                  </a:lnTo>
                  <a:lnTo>
                    <a:pt x="87052" y="1514"/>
                  </a:lnTo>
                  <a:lnTo>
                    <a:pt x="85249" y="2764"/>
                  </a:lnTo>
                  <a:lnTo>
                    <a:pt x="83442" y="2993"/>
                  </a:lnTo>
                  <a:lnTo>
                    <a:pt x="79822" y="1634"/>
                  </a:lnTo>
                  <a:lnTo>
                    <a:pt x="74583" y="2240"/>
                  </a:lnTo>
                  <a:lnTo>
                    <a:pt x="62189" y="4867"/>
                  </a:lnTo>
                  <a:lnTo>
                    <a:pt x="58281" y="5088"/>
                  </a:lnTo>
                  <a:lnTo>
                    <a:pt x="54527" y="6799"/>
                  </a:lnTo>
                  <a:lnTo>
                    <a:pt x="50080" y="9936"/>
                  </a:lnTo>
                  <a:lnTo>
                    <a:pt x="44857" y="11160"/>
                  </a:lnTo>
                  <a:lnTo>
                    <a:pt x="41505" y="13529"/>
                  </a:lnTo>
                  <a:lnTo>
                    <a:pt x="39613" y="16598"/>
                  </a:lnTo>
                  <a:lnTo>
                    <a:pt x="39108" y="18263"/>
                  </a:lnTo>
                  <a:lnTo>
                    <a:pt x="38167" y="19373"/>
                  </a:lnTo>
                  <a:lnTo>
                    <a:pt x="35509" y="20607"/>
                  </a:lnTo>
                  <a:lnTo>
                    <a:pt x="34558" y="21540"/>
                  </a:lnTo>
                  <a:lnTo>
                    <a:pt x="29687" y="30215"/>
                  </a:lnTo>
                  <a:lnTo>
                    <a:pt x="30073" y="30970"/>
                  </a:lnTo>
                  <a:lnTo>
                    <a:pt x="30933" y="31473"/>
                  </a:lnTo>
                  <a:lnTo>
                    <a:pt x="31509" y="32413"/>
                  </a:lnTo>
                  <a:lnTo>
                    <a:pt x="32505" y="37077"/>
                  </a:lnTo>
                  <a:lnTo>
                    <a:pt x="35501" y="40561"/>
                  </a:lnTo>
                  <a:lnTo>
                    <a:pt x="36945" y="45344"/>
                  </a:lnTo>
                  <a:lnTo>
                    <a:pt x="37871" y="52491"/>
                  </a:lnTo>
                  <a:lnTo>
                    <a:pt x="40921" y="56619"/>
                  </a:lnTo>
                  <a:lnTo>
                    <a:pt x="43990" y="58327"/>
                  </a:lnTo>
                  <a:lnTo>
                    <a:pt x="45655" y="58782"/>
                  </a:lnTo>
                  <a:lnTo>
                    <a:pt x="46765" y="60296"/>
                  </a:lnTo>
                  <a:lnTo>
                    <a:pt x="48932" y="66994"/>
                  </a:lnTo>
                  <a:lnTo>
                    <a:pt x="50159" y="68189"/>
                  </a:lnTo>
                  <a:lnTo>
                    <a:pt x="53585" y="70107"/>
                  </a:lnTo>
                  <a:lnTo>
                    <a:pt x="54053" y="71982"/>
                  </a:lnTo>
                  <a:lnTo>
                    <a:pt x="54421" y="80638"/>
                  </a:lnTo>
                  <a:lnTo>
                    <a:pt x="49741" y="86079"/>
                  </a:lnTo>
                  <a:lnTo>
                    <a:pt x="44788" y="87349"/>
                  </a:lnTo>
                  <a:lnTo>
                    <a:pt x="39745" y="90600"/>
                  </a:lnTo>
                  <a:lnTo>
                    <a:pt x="34421" y="91832"/>
                  </a:lnTo>
                  <a:lnTo>
                    <a:pt x="30820" y="92120"/>
                  </a:lnTo>
                  <a:lnTo>
                    <a:pt x="27203" y="93861"/>
                  </a:lnTo>
                  <a:lnTo>
                    <a:pt x="23580" y="96046"/>
                  </a:lnTo>
                  <a:lnTo>
                    <a:pt x="19955" y="97017"/>
                  </a:lnTo>
                  <a:lnTo>
                    <a:pt x="18141" y="96671"/>
                  </a:lnTo>
                  <a:lnTo>
                    <a:pt x="10997" y="92810"/>
                  </a:lnTo>
                  <a:lnTo>
                    <a:pt x="3404" y="92411"/>
                  </a:lnTo>
                  <a:lnTo>
                    <a:pt x="2269" y="91786"/>
                  </a:lnTo>
                  <a:lnTo>
                    <a:pt x="1512" y="90765"/>
                  </a:lnTo>
                  <a:lnTo>
                    <a:pt x="0" y="86908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SMARTInkShape-325"/>
            <p:cNvSpPr/>
            <p:nvPr>
              <p:custDataLst>
                <p:tags r:id="rId21"/>
              </p:custDataLst>
            </p:nvPr>
          </p:nvSpPr>
          <p:spPr>
            <a:xfrm>
              <a:off x="8414937" y="2288729"/>
              <a:ext cx="157556" cy="250365"/>
            </a:xfrm>
            <a:custGeom>
              <a:avLst/>
              <a:gdLst/>
              <a:ahLst/>
              <a:cxnLst/>
              <a:rect l="0" t="0" r="0" b="0"/>
              <a:pathLst>
                <a:path w="157556" h="250365">
                  <a:moveTo>
                    <a:pt x="70478" y="16321"/>
                  </a:moveTo>
                  <a:lnTo>
                    <a:pt x="70478" y="16321"/>
                  </a:lnTo>
                  <a:lnTo>
                    <a:pt x="78585" y="8213"/>
                  </a:lnTo>
                  <a:lnTo>
                    <a:pt x="80129" y="5057"/>
                  </a:lnTo>
                  <a:lnTo>
                    <a:pt x="81357" y="18"/>
                  </a:lnTo>
                  <a:lnTo>
                    <a:pt x="78472" y="0"/>
                  </a:lnTo>
                  <a:lnTo>
                    <a:pt x="75442" y="1609"/>
                  </a:lnTo>
                  <a:lnTo>
                    <a:pt x="72079" y="4944"/>
                  </a:lnTo>
                  <a:lnTo>
                    <a:pt x="50194" y="30958"/>
                  </a:lnTo>
                  <a:lnTo>
                    <a:pt x="33406" y="55507"/>
                  </a:lnTo>
                  <a:lnTo>
                    <a:pt x="12352" y="79598"/>
                  </a:lnTo>
                  <a:lnTo>
                    <a:pt x="8357" y="86979"/>
                  </a:lnTo>
                  <a:lnTo>
                    <a:pt x="5978" y="93686"/>
                  </a:lnTo>
                  <a:lnTo>
                    <a:pt x="1135" y="102920"/>
                  </a:lnTo>
                  <a:lnTo>
                    <a:pt x="0" y="113457"/>
                  </a:lnTo>
                  <a:lnTo>
                    <a:pt x="511" y="115550"/>
                  </a:lnTo>
                  <a:lnTo>
                    <a:pt x="1458" y="116945"/>
                  </a:lnTo>
                  <a:lnTo>
                    <a:pt x="2692" y="117875"/>
                  </a:lnTo>
                  <a:lnTo>
                    <a:pt x="4065" y="120521"/>
                  </a:lnTo>
                  <a:lnTo>
                    <a:pt x="4431" y="122073"/>
                  </a:lnTo>
                  <a:lnTo>
                    <a:pt x="5280" y="123108"/>
                  </a:lnTo>
                  <a:lnTo>
                    <a:pt x="7836" y="124258"/>
                  </a:lnTo>
                  <a:lnTo>
                    <a:pt x="17938" y="125097"/>
                  </a:lnTo>
                  <a:lnTo>
                    <a:pt x="43408" y="114148"/>
                  </a:lnTo>
                  <a:lnTo>
                    <a:pt x="68672" y="101584"/>
                  </a:lnTo>
                  <a:lnTo>
                    <a:pt x="82357" y="91386"/>
                  </a:lnTo>
                  <a:lnTo>
                    <a:pt x="83840" y="89950"/>
                  </a:lnTo>
                  <a:lnTo>
                    <a:pt x="85488" y="86742"/>
                  </a:lnTo>
                  <a:lnTo>
                    <a:pt x="86783" y="81724"/>
                  </a:lnTo>
                  <a:lnTo>
                    <a:pt x="83910" y="84551"/>
                  </a:lnTo>
                  <a:lnTo>
                    <a:pt x="82495" y="87568"/>
                  </a:lnTo>
                  <a:lnTo>
                    <a:pt x="81587" y="94432"/>
                  </a:lnTo>
                  <a:lnTo>
                    <a:pt x="72776" y="109340"/>
                  </a:lnTo>
                  <a:lnTo>
                    <a:pt x="70517" y="132349"/>
                  </a:lnTo>
                  <a:lnTo>
                    <a:pt x="71109" y="133587"/>
                  </a:lnTo>
                  <a:lnTo>
                    <a:pt x="72108" y="134413"/>
                  </a:lnTo>
                  <a:lnTo>
                    <a:pt x="74831" y="135935"/>
                  </a:lnTo>
                  <a:lnTo>
                    <a:pt x="79764" y="139587"/>
                  </a:lnTo>
                  <a:lnTo>
                    <a:pt x="85055" y="140938"/>
                  </a:lnTo>
                  <a:lnTo>
                    <a:pt x="99508" y="141484"/>
                  </a:lnTo>
                  <a:lnTo>
                    <a:pt x="100717" y="140887"/>
                  </a:lnTo>
                  <a:lnTo>
                    <a:pt x="101523" y="139884"/>
                  </a:lnTo>
                  <a:lnTo>
                    <a:pt x="102060" y="138611"/>
                  </a:lnTo>
                  <a:lnTo>
                    <a:pt x="103023" y="137762"/>
                  </a:lnTo>
                  <a:lnTo>
                    <a:pt x="105706" y="136818"/>
                  </a:lnTo>
                  <a:lnTo>
                    <a:pt x="108913" y="133174"/>
                  </a:lnTo>
                  <a:lnTo>
                    <a:pt x="111750" y="128127"/>
                  </a:lnTo>
                  <a:lnTo>
                    <a:pt x="113952" y="121886"/>
                  </a:lnTo>
                  <a:lnTo>
                    <a:pt x="116610" y="118070"/>
                  </a:lnTo>
                  <a:lnTo>
                    <a:pt x="116957" y="115602"/>
                  </a:lnTo>
                  <a:lnTo>
                    <a:pt x="115728" y="109633"/>
                  </a:lnTo>
                  <a:lnTo>
                    <a:pt x="109937" y="96693"/>
                  </a:lnTo>
                  <a:lnTo>
                    <a:pt x="108577" y="90747"/>
                  </a:lnTo>
                  <a:lnTo>
                    <a:pt x="104411" y="83999"/>
                  </a:lnTo>
                  <a:lnTo>
                    <a:pt x="101081" y="80065"/>
                  </a:lnTo>
                  <a:lnTo>
                    <a:pt x="97585" y="77914"/>
                  </a:lnTo>
                  <a:lnTo>
                    <a:pt x="87875" y="76293"/>
                  </a:lnTo>
                  <a:lnTo>
                    <a:pt x="84233" y="76222"/>
                  </a:lnTo>
                  <a:lnTo>
                    <a:pt x="81026" y="77818"/>
                  </a:lnTo>
                  <a:lnTo>
                    <a:pt x="67901" y="89677"/>
                  </a:lnTo>
                  <a:lnTo>
                    <a:pt x="66308" y="92870"/>
                  </a:lnTo>
                  <a:lnTo>
                    <a:pt x="65286" y="96958"/>
                  </a:lnTo>
                  <a:lnTo>
                    <a:pt x="69743" y="102562"/>
                  </a:lnTo>
                  <a:lnTo>
                    <a:pt x="78418" y="103845"/>
                  </a:lnTo>
                  <a:lnTo>
                    <a:pt x="82675" y="106222"/>
                  </a:lnTo>
                  <a:lnTo>
                    <a:pt x="85262" y="106493"/>
                  </a:lnTo>
                  <a:lnTo>
                    <a:pt x="112287" y="103563"/>
                  </a:lnTo>
                  <a:lnTo>
                    <a:pt x="117887" y="101863"/>
                  </a:lnTo>
                  <a:lnTo>
                    <a:pt x="140857" y="87038"/>
                  </a:lnTo>
                  <a:lnTo>
                    <a:pt x="153913" y="74376"/>
                  </a:lnTo>
                  <a:lnTo>
                    <a:pt x="155941" y="70748"/>
                  </a:lnTo>
                  <a:lnTo>
                    <a:pt x="157555" y="65335"/>
                  </a:lnTo>
                  <a:lnTo>
                    <a:pt x="142986" y="90128"/>
                  </a:lnTo>
                  <a:lnTo>
                    <a:pt x="133969" y="114694"/>
                  </a:lnTo>
                  <a:lnTo>
                    <a:pt x="124905" y="137252"/>
                  </a:lnTo>
                  <a:lnTo>
                    <a:pt x="115229" y="162830"/>
                  </a:lnTo>
                  <a:lnTo>
                    <a:pt x="102076" y="185827"/>
                  </a:lnTo>
                  <a:lnTo>
                    <a:pt x="90736" y="208059"/>
                  </a:lnTo>
                  <a:lnTo>
                    <a:pt x="74336" y="234528"/>
                  </a:lnTo>
                  <a:lnTo>
                    <a:pt x="66130" y="248416"/>
                  </a:lnTo>
                  <a:lnTo>
                    <a:pt x="65160" y="249065"/>
                  </a:lnTo>
                  <a:lnTo>
                    <a:pt x="59591" y="250364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SMARTInkShape-326"/>
            <p:cNvSpPr/>
            <p:nvPr>
              <p:custDataLst>
                <p:tags r:id="rId22"/>
              </p:custDataLst>
            </p:nvPr>
          </p:nvSpPr>
          <p:spPr>
            <a:xfrm>
              <a:off x="8539843" y="2359759"/>
              <a:ext cx="136073" cy="103128"/>
            </a:xfrm>
            <a:custGeom>
              <a:avLst/>
              <a:gdLst/>
              <a:ahLst/>
              <a:cxnLst/>
              <a:rect l="0" t="0" r="0" b="0"/>
              <a:pathLst>
                <a:path w="136073" h="103128">
                  <a:moveTo>
                    <a:pt x="5443" y="43263"/>
                  </a:moveTo>
                  <a:lnTo>
                    <a:pt x="5443" y="43263"/>
                  </a:lnTo>
                  <a:lnTo>
                    <a:pt x="5443" y="38576"/>
                  </a:lnTo>
                  <a:lnTo>
                    <a:pt x="10130" y="33200"/>
                  </a:lnTo>
                  <a:lnTo>
                    <a:pt x="13550" y="32621"/>
                  </a:lnTo>
                  <a:lnTo>
                    <a:pt x="14477" y="31935"/>
                  </a:lnTo>
                  <a:lnTo>
                    <a:pt x="15506" y="29559"/>
                  </a:lnTo>
                  <a:lnTo>
                    <a:pt x="15781" y="29289"/>
                  </a:lnTo>
                  <a:lnTo>
                    <a:pt x="15963" y="29713"/>
                  </a:lnTo>
                  <a:lnTo>
                    <a:pt x="16308" y="32221"/>
                  </a:lnTo>
                  <a:lnTo>
                    <a:pt x="19212" y="32330"/>
                  </a:lnTo>
                  <a:lnTo>
                    <a:pt x="20065" y="32951"/>
                  </a:lnTo>
                  <a:lnTo>
                    <a:pt x="21705" y="37594"/>
                  </a:lnTo>
                  <a:lnTo>
                    <a:pt x="21765" y="42486"/>
                  </a:lnTo>
                  <a:lnTo>
                    <a:pt x="12357" y="54260"/>
                  </a:lnTo>
                  <a:lnTo>
                    <a:pt x="11866" y="56037"/>
                  </a:lnTo>
                  <a:lnTo>
                    <a:pt x="10934" y="57221"/>
                  </a:lnTo>
                  <a:lnTo>
                    <a:pt x="3396" y="62168"/>
                  </a:lnTo>
                  <a:lnTo>
                    <a:pt x="1509" y="65373"/>
                  </a:lnTo>
                  <a:lnTo>
                    <a:pt x="88" y="70178"/>
                  </a:lnTo>
                  <a:lnTo>
                    <a:pt x="0" y="78803"/>
                  </a:lnTo>
                  <a:lnTo>
                    <a:pt x="605" y="79656"/>
                  </a:lnTo>
                  <a:lnTo>
                    <a:pt x="1613" y="80225"/>
                  </a:lnTo>
                  <a:lnTo>
                    <a:pt x="4687" y="81138"/>
                  </a:lnTo>
                  <a:lnTo>
                    <a:pt x="14682" y="90028"/>
                  </a:lnTo>
                  <a:lnTo>
                    <a:pt x="33145" y="96426"/>
                  </a:lnTo>
                  <a:lnTo>
                    <a:pt x="58086" y="97617"/>
                  </a:lnTo>
                  <a:lnTo>
                    <a:pt x="68836" y="97072"/>
                  </a:lnTo>
                  <a:lnTo>
                    <a:pt x="92629" y="86663"/>
                  </a:lnTo>
                  <a:lnTo>
                    <a:pt x="104173" y="79520"/>
                  </a:lnTo>
                  <a:lnTo>
                    <a:pt x="110358" y="74097"/>
                  </a:lnTo>
                  <a:lnTo>
                    <a:pt x="112548" y="68860"/>
                  </a:lnTo>
                  <a:lnTo>
                    <a:pt x="117205" y="52121"/>
                  </a:lnTo>
                  <a:lnTo>
                    <a:pt x="112910" y="26921"/>
                  </a:lnTo>
                  <a:lnTo>
                    <a:pt x="110058" y="16044"/>
                  </a:lnTo>
                  <a:lnTo>
                    <a:pt x="109658" y="12417"/>
                  </a:lnTo>
                  <a:lnTo>
                    <a:pt x="108786" y="9999"/>
                  </a:lnTo>
                  <a:lnTo>
                    <a:pt x="107600" y="8387"/>
                  </a:lnTo>
                  <a:lnTo>
                    <a:pt x="101352" y="2910"/>
                  </a:lnTo>
                  <a:lnTo>
                    <a:pt x="96248" y="1138"/>
                  </a:lnTo>
                  <a:lnTo>
                    <a:pt x="86006" y="0"/>
                  </a:lnTo>
                  <a:lnTo>
                    <a:pt x="77157" y="2692"/>
                  </a:lnTo>
                  <a:lnTo>
                    <a:pt x="59057" y="17207"/>
                  </a:lnTo>
                  <a:lnTo>
                    <a:pt x="47259" y="36266"/>
                  </a:lnTo>
                  <a:lnTo>
                    <a:pt x="44644" y="46968"/>
                  </a:lnTo>
                  <a:lnTo>
                    <a:pt x="43586" y="71614"/>
                  </a:lnTo>
                  <a:lnTo>
                    <a:pt x="43571" y="74864"/>
                  </a:lnTo>
                  <a:lnTo>
                    <a:pt x="44771" y="77635"/>
                  </a:lnTo>
                  <a:lnTo>
                    <a:pt x="61556" y="93988"/>
                  </a:lnTo>
                  <a:lnTo>
                    <a:pt x="65257" y="96045"/>
                  </a:lnTo>
                  <a:lnTo>
                    <a:pt x="86748" y="102755"/>
                  </a:lnTo>
                  <a:lnTo>
                    <a:pt x="108112" y="103127"/>
                  </a:lnTo>
                  <a:lnTo>
                    <a:pt x="113162" y="101518"/>
                  </a:lnTo>
                  <a:lnTo>
                    <a:pt x="125085" y="93719"/>
                  </a:lnTo>
                  <a:lnTo>
                    <a:pt x="129533" y="92539"/>
                  </a:lnTo>
                  <a:lnTo>
                    <a:pt x="129899" y="91837"/>
                  </a:lnTo>
                  <a:lnTo>
                    <a:pt x="130304" y="89445"/>
                  </a:lnTo>
                  <a:lnTo>
                    <a:pt x="131017" y="88565"/>
                  </a:lnTo>
                  <a:lnTo>
                    <a:pt x="136072" y="86805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1" name="SMARTInkShape-327"/>
          <p:cNvSpPr/>
          <p:nvPr>
            <p:custDataLst>
              <p:tags r:id="rId5"/>
            </p:custDataLst>
          </p:nvPr>
        </p:nvSpPr>
        <p:spPr>
          <a:xfrm>
            <a:off x="6591300" y="3399064"/>
            <a:ext cx="141516" cy="233811"/>
          </a:xfrm>
          <a:custGeom>
            <a:avLst/>
            <a:gdLst/>
            <a:ahLst/>
            <a:cxnLst/>
            <a:rect l="0" t="0" r="0" b="0"/>
            <a:pathLst>
              <a:path w="141516" h="233811">
                <a:moveTo>
                  <a:pt x="125186" y="27214"/>
                </a:moveTo>
                <a:lnTo>
                  <a:pt x="125186" y="27214"/>
                </a:lnTo>
                <a:lnTo>
                  <a:pt x="125186" y="13683"/>
                </a:lnTo>
                <a:lnTo>
                  <a:pt x="126798" y="10517"/>
                </a:lnTo>
                <a:lnTo>
                  <a:pt x="135827" y="251"/>
                </a:lnTo>
                <a:lnTo>
                  <a:pt x="141515" y="0"/>
                </a:lnTo>
                <a:lnTo>
                  <a:pt x="138625" y="0"/>
                </a:lnTo>
                <a:lnTo>
                  <a:pt x="137774" y="605"/>
                </a:lnTo>
                <a:lnTo>
                  <a:pt x="137206" y="1613"/>
                </a:lnTo>
                <a:lnTo>
                  <a:pt x="135617" y="9284"/>
                </a:lnTo>
                <a:lnTo>
                  <a:pt x="126665" y="21784"/>
                </a:lnTo>
                <a:lnTo>
                  <a:pt x="125381" y="30844"/>
                </a:lnTo>
                <a:lnTo>
                  <a:pt x="125212" y="39915"/>
                </a:lnTo>
                <a:lnTo>
                  <a:pt x="124599" y="41124"/>
                </a:lnTo>
                <a:lnTo>
                  <a:pt x="123585" y="41931"/>
                </a:lnTo>
                <a:lnTo>
                  <a:pt x="122304" y="42468"/>
                </a:lnTo>
                <a:lnTo>
                  <a:pt x="121450" y="44036"/>
                </a:lnTo>
                <a:lnTo>
                  <a:pt x="119968" y="52821"/>
                </a:lnTo>
                <a:lnTo>
                  <a:pt x="115464" y="60138"/>
                </a:lnTo>
                <a:lnTo>
                  <a:pt x="115077" y="61864"/>
                </a:lnTo>
                <a:lnTo>
                  <a:pt x="111641" y="67181"/>
                </a:lnTo>
                <a:lnTo>
                  <a:pt x="96135" y="83459"/>
                </a:lnTo>
                <a:lnTo>
                  <a:pt x="94131" y="88699"/>
                </a:lnTo>
                <a:lnTo>
                  <a:pt x="92636" y="94455"/>
                </a:lnTo>
                <a:lnTo>
                  <a:pt x="86749" y="103078"/>
                </a:lnTo>
                <a:lnTo>
                  <a:pt x="78575" y="112442"/>
                </a:lnTo>
                <a:lnTo>
                  <a:pt x="75057" y="119734"/>
                </a:lnTo>
                <a:lnTo>
                  <a:pt x="72668" y="123368"/>
                </a:lnTo>
                <a:lnTo>
                  <a:pt x="61523" y="148984"/>
                </a:lnTo>
                <a:lnTo>
                  <a:pt x="48976" y="174184"/>
                </a:lnTo>
                <a:lnTo>
                  <a:pt x="34269" y="200909"/>
                </a:lnTo>
                <a:lnTo>
                  <a:pt x="30086" y="211438"/>
                </a:lnTo>
                <a:lnTo>
                  <a:pt x="25265" y="216538"/>
                </a:lnTo>
                <a:lnTo>
                  <a:pt x="20300" y="220820"/>
                </a:lnTo>
                <a:lnTo>
                  <a:pt x="16901" y="226026"/>
                </a:lnTo>
                <a:lnTo>
                  <a:pt x="13963" y="227456"/>
                </a:lnTo>
                <a:lnTo>
                  <a:pt x="8908" y="228261"/>
                </a:lnTo>
                <a:lnTo>
                  <a:pt x="7753" y="228979"/>
                </a:lnTo>
                <a:lnTo>
                  <a:pt x="6983" y="230062"/>
                </a:lnTo>
                <a:lnTo>
                  <a:pt x="5533" y="233810"/>
                </a:lnTo>
                <a:lnTo>
                  <a:pt x="764" y="229336"/>
                </a:lnTo>
                <a:lnTo>
                  <a:pt x="226" y="225929"/>
                </a:lnTo>
                <a:lnTo>
                  <a:pt x="0" y="212272"/>
                </a:lnTo>
              </a:path>
            </a:pathLst>
          </a:cu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SMARTInkShape-Group140"/>
          <p:cNvGrpSpPr/>
          <p:nvPr/>
        </p:nvGrpSpPr>
        <p:grpSpPr>
          <a:xfrm>
            <a:off x="6553984" y="3404507"/>
            <a:ext cx="230327" cy="160245"/>
            <a:chOff x="6553984" y="3404507"/>
            <a:chExt cx="230327" cy="160245"/>
          </a:xfrm>
        </p:grpSpPr>
        <p:sp>
          <p:nvSpPr>
            <p:cNvPr id="42" name="SMARTInkShape-328"/>
            <p:cNvSpPr/>
            <p:nvPr>
              <p:custDataLst>
                <p:tags r:id="rId18"/>
              </p:custDataLst>
            </p:nvPr>
          </p:nvSpPr>
          <p:spPr>
            <a:xfrm>
              <a:off x="6553984" y="3404507"/>
              <a:ext cx="86303" cy="21772"/>
            </a:xfrm>
            <a:custGeom>
              <a:avLst/>
              <a:gdLst/>
              <a:ahLst/>
              <a:cxnLst/>
              <a:rect l="0" t="0" r="0" b="0"/>
              <a:pathLst>
                <a:path w="86303" h="21772">
                  <a:moveTo>
                    <a:pt x="4659" y="0"/>
                  </a:moveTo>
                  <a:lnTo>
                    <a:pt x="4659" y="0"/>
                  </a:lnTo>
                  <a:lnTo>
                    <a:pt x="9877" y="5219"/>
                  </a:lnTo>
                  <a:lnTo>
                    <a:pt x="23053" y="5441"/>
                  </a:lnTo>
                  <a:lnTo>
                    <a:pt x="24179" y="6046"/>
                  </a:lnTo>
                  <a:lnTo>
                    <a:pt x="24929" y="7055"/>
                  </a:lnTo>
                  <a:lnTo>
                    <a:pt x="25430" y="8332"/>
                  </a:lnTo>
                  <a:lnTo>
                    <a:pt x="26368" y="9183"/>
                  </a:lnTo>
                  <a:lnTo>
                    <a:pt x="29023" y="10129"/>
                  </a:lnTo>
                  <a:lnTo>
                    <a:pt x="35656" y="11341"/>
                  </a:lnTo>
                  <a:lnTo>
                    <a:pt x="41704" y="15552"/>
                  </a:lnTo>
                  <a:lnTo>
                    <a:pt x="46895" y="16176"/>
                  </a:lnTo>
                  <a:lnTo>
                    <a:pt x="52637" y="16308"/>
                  </a:lnTo>
                  <a:lnTo>
                    <a:pt x="52972" y="16920"/>
                  </a:lnTo>
                  <a:lnTo>
                    <a:pt x="53346" y="19212"/>
                  </a:lnTo>
                  <a:lnTo>
                    <a:pt x="54051" y="20065"/>
                  </a:lnTo>
                  <a:lnTo>
                    <a:pt x="59074" y="21768"/>
                  </a:lnTo>
                  <a:lnTo>
                    <a:pt x="59088" y="21771"/>
                  </a:lnTo>
                  <a:lnTo>
                    <a:pt x="59088" y="18882"/>
                  </a:lnTo>
                  <a:lnTo>
                    <a:pt x="58483" y="18031"/>
                  </a:lnTo>
                  <a:lnTo>
                    <a:pt x="57474" y="17464"/>
                  </a:lnTo>
                  <a:lnTo>
                    <a:pt x="53544" y="16478"/>
                  </a:lnTo>
                  <a:lnTo>
                    <a:pt x="50980" y="16395"/>
                  </a:lnTo>
                  <a:lnTo>
                    <a:pt x="47824" y="14746"/>
                  </a:lnTo>
                  <a:lnTo>
                    <a:pt x="44405" y="12601"/>
                  </a:lnTo>
                  <a:lnTo>
                    <a:pt x="37283" y="11225"/>
                  </a:lnTo>
                  <a:lnTo>
                    <a:pt x="19173" y="10892"/>
                  </a:lnTo>
                  <a:lnTo>
                    <a:pt x="15544" y="12501"/>
                  </a:lnTo>
                  <a:lnTo>
                    <a:pt x="11916" y="14628"/>
                  </a:lnTo>
                  <a:lnTo>
                    <a:pt x="4977" y="16262"/>
                  </a:lnTo>
                  <a:lnTo>
                    <a:pt x="0" y="16323"/>
                  </a:lnTo>
                  <a:lnTo>
                    <a:pt x="3971" y="16328"/>
                  </a:lnTo>
                  <a:lnTo>
                    <a:pt x="4353" y="14716"/>
                  </a:lnTo>
                  <a:lnTo>
                    <a:pt x="4599" y="11642"/>
                  </a:lnTo>
                  <a:lnTo>
                    <a:pt x="4658" y="16125"/>
                  </a:lnTo>
                  <a:lnTo>
                    <a:pt x="30314" y="16328"/>
                  </a:lnTo>
                  <a:lnTo>
                    <a:pt x="56610" y="16329"/>
                  </a:lnTo>
                  <a:lnTo>
                    <a:pt x="66257" y="16329"/>
                  </a:lnTo>
                  <a:lnTo>
                    <a:pt x="67496" y="15724"/>
                  </a:lnTo>
                  <a:lnTo>
                    <a:pt x="68322" y="14716"/>
                  </a:lnTo>
                  <a:lnTo>
                    <a:pt x="69972" y="10888"/>
                  </a:lnTo>
                  <a:lnTo>
                    <a:pt x="42826" y="10886"/>
                  </a:lnTo>
                  <a:lnTo>
                    <a:pt x="37318" y="10886"/>
                  </a:lnTo>
                  <a:lnTo>
                    <a:pt x="45424" y="18994"/>
                  </a:lnTo>
                  <a:lnTo>
                    <a:pt x="48580" y="20537"/>
                  </a:lnTo>
                  <a:lnTo>
                    <a:pt x="57792" y="21723"/>
                  </a:lnTo>
                  <a:lnTo>
                    <a:pt x="80076" y="21771"/>
                  </a:lnTo>
                  <a:lnTo>
                    <a:pt x="86302" y="16329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SMARTInkShape-329"/>
            <p:cNvSpPr/>
            <p:nvPr>
              <p:custDataLst>
                <p:tags r:id="rId19"/>
              </p:custDataLst>
            </p:nvPr>
          </p:nvSpPr>
          <p:spPr>
            <a:xfrm>
              <a:off x="6667500" y="3448376"/>
              <a:ext cx="116811" cy="116376"/>
            </a:xfrm>
            <a:custGeom>
              <a:avLst/>
              <a:gdLst/>
              <a:ahLst/>
              <a:cxnLst/>
              <a:rect l="0" t="0" r="0" b="0"/>
              <a:pathLst>
                <a:path w="116811" h="116376">
                  <a:moveTo>
                    <a:pt x="48986" y="16002"/>
                  </a:moveTo>
                  <a:lnTo>
                    <a:pt x="48986" y="16002"/>
                  </a:lnTo>
                  <a:lnTo>
                    <a:pt x="48986" y="18892"/>
                  </a:lnTo>
                  <a:lnTo>
                    <a:pt x="48381" y="19743"/>
                  </a:lnTo>
                  <a:lnTo>
                    <a:pt x="47372" y="20311"/>
                  </a:lnTo>
                  <a:lnTo>
                    <a:pt x="46096" y="20689"/>
                  </a:lnTo>
                  <a:lnTo>
                    <a:pt x="37958" y="27267"/>
                  </a:lnTo>
                  <a:lnTo>
                    <a:pt x="17459" y="49147"/>
                  </a:lnTo>
                  <a:lnTo>
                    <a:pt x="2463" y="73967"/>
                  </a:lnTo>
                  <a:lnTo>
                    <a:pt x="324" y="90615"/>
                  </a:lnTo>
                  <a:lnTo>
                    <a:pt x="96" y="98452"/>
                  </a:lnTo>
                  <a:lnTo>
                    <a:pt x="1656" y="102641"/>
                  </a:lnTo>
                  <a:lnTo>
                    <a:pt x="7584" y="110257"/>
                  </a:lnTo>
                  <a:lnTo>
                    <a:pt x="15686" y="115762"/>
                  </a:lnTo>
                  <a:lnTo>
                    <a:pt x="18924" y="116375"/>
                  </a:lnTo>
                  <a:lnTo>
                    <a:pt x="43724" y="114264"/>
                  </a:lnTo>
                  <a:lnTo>
                    <a:pt x="51888" y="114103"/>
                  </a:lnTo>
                  <a:lnTo>
                    <a:pt x="59549" y="110806"/>
                  </a:lnTo>
                  <a:lnTo>
                    <a:pt x="85923" y="96232"/>
                  </a:lnTo>
                  <a:lnTo>
                    <a:pt x="107143" y="80058"/>
                  </a:lnTo>
                  <a:lnTo>
                    <a:pt x="111119" y="74105"/>
                  </a:lnTo>
                  <a:lnTo>
                    <a:pt x="116771" y="60530"/>
                  </a:lnTo>
                  <a:lnTo>
                    <a:pt x="116810" y="53734"/>
                  </a:lnTo>
                  <a:lnTo>
                    <a:pt x="108445" y="26543"/>
                  </a:lnTo>
                  <a:lnTo>
                    <a:pt x="104440" y="20082"/>
                  </a:lnTo>
                  <a:lnTo>
                    <a:pt x="92015" y="11007"/>
                  </a:lnTo>
                  <a:lnTo>
                    <a:pt x="74318" y="2152"/>
                  </a:lnTo>
                  <a:lnTo>
                    <a:pt x="56234" y="0"/>
                  </a:lnTo>
                  <a:lnTo>
                    <a:pt x="30842" y="5236"/>
                  </a:lnTo>
                  <a:lnTo>
                    <a:pt x="23585" y="7791"/>
                  </a:lnTo>
                  <a:lnTo>
                    <a:pt x="17941" y="12554"/>
                  </a:lnTo>
                  <a:lnTo>
                    <a:pt x="13416" y="17494"/>
                  </a:lnTo>
                  <a:lnTo>
                    <a:pt x="7469" y="21484"/>
                  </a:lnTo>
                  <a:lnTo>
                    <a:pt x="2482" y="29185"/>
                  </a:lnTo>
                  <a:lnTo>
                    <a:pt x="736" y="35565"/>
                  </a:lnTo>
                  <a:lnTo>
                    <a:pt x="0" y="4866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9" name="SMARTInkShape-Group141"/>
          <p:cNvGrpSpPr/>
          <p:nvPr/>
        </p:nvGrpSpPr>
        <p:grpSpPr>
          <a:xfrm>
            <a:off x="6694722" y="3116036"/>
            <a:ext cx="495294" cy="266701"/>
            <a:chOff x="6694722" y="3116036"/>
            <a:chExt cx="495294" cy="266701"/>
          </a:xfrm>
        </p:grpSpPr>
        <p:sp>
          <p:nvSpPr>
            <p:cNvPr id="45" name="SMARTInkShape-330"/>
            <p:cNvSpPr/>
            <p:nvPr>
              <p:custDataLst>
                <p:tags r:id="rId14"/>
              </p:custDataLst>
            </p:nvPr>
          </p:nvSpPr>
          <p:spPr>
            <a:xfrm>
              <a:off x="7010400" y="3116036"/>
              <a:ext cx="179616" cy="108858"/>
            </a:xfrm>
            <a:custGeom>
              <a:avLst/>
              <a:gdLst/>
              <a:ahLst/>
              <a:cxnLst/>
              <a:rect l="0" t="0" r="0" b="0"/>
              <a:pathLst>
                <a:path w="179616" h="108858">
                  <a:moveTo>
                    <a:pt x="179615" y="0"/>
                  </a:moveTo>
                  <a:lnTo>
                    <a:pt x="179615" y="0"/>
                  </a:lnTo>
                  <a:lnTo>
                    <a:pt x="176725" y="0"/>
                  </a:lnTo>
                  <a:lnTo>
                    <a:pt x="175874" y="605"/>
                  </a:lnTo>
                  <a:lnTo>
                    <a:pt x="175306" y="1612"/>
                  </a:lnTo>
                  <a:lnTo>
                    <a:pt x="174238" y="5218"/>
                  </a:lnTo>
                  <a:lnTo>
                    <a:pt x="169490" y="10109"/>
                  </a:lnTo>
                  <a:lnTo>
                    <a:pt x="168796" y="15504"/>
                  </a:lnTo>
                  <a:lnTo>
                    <a:pt x="168729" y="26385"/>
                  </a:lnTo>
                  <a:lnTo>
                    <a:pt x="165839" y="29858"/>
                  </a:lnTo>
                  <a:lnTo>
                    <a:pt x="162808" y="31413"/>
                  </a:lnTo>
                  <a:lnTo>
                    <a:pt x="161153" y="31827"/>
                  </a:lnTo>
                  <a:lnTo>
                    <a:pt x="134791" y="49018"/>
                  </a:lnTo>
                  <a:lnTo>
                    <a:pt x="110596" y="61687"/>
                  </a:lnTo>
                  <a:lnTo>
                    <a:pt x="85872" y="69447"/>
                  </a:lnTo>
                  <a:lnTo>
                    <a:pt x="59106" y="85284"/>
                  </a:lnTo>
                  <a:lnTo>
                    <a:pt x="33755" y="95100"/>
                  </a:lnTo>
                  <a:lnTo>
                    <a:pt x="6607" y="108012"/>
                  </a:lnTo>
                  <a:lnTo>
                    <a:pt x="0" y="108857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SMARTInkShape-331"/>
            <p:cNvSpPr/>
            <p:nvPr>
              <p:custDataLst>
                <p:tags r:id="rId15"/>
              </p:custDataLst>
            </p:nvPr>
          </p:nvSpPr>
          <p:spPr>
            <a:xfrm>
              <a:off x="6955974" y="3175907"/>
              <a:ext cx="70755" cy="75971"/>
            </a:xfrm>
            <a:custGeom>
              <a:avLst/>
              <a:gdLst/>
              <a:ahLst/>
              <a:cxnLst/>
              <a:rect l="0" t="0" r="0" b="0"/>
              <a:pathLst>
                <a:path w="70755" h="75971">
                  <a:moveTo>
                    <a:pt x="70754" y="0"/>
                  </a:moveTo>
                  <a:lnTo>
                    <a:pt x="70754" y="0"/>
                  </a:lnTo>
                  <a:lnTo>
                    <a:pt x="70754" y="4686"/>
                  </a:lnTo>
                  <a:lnTo>
                    <a:pt x="63179" y="12952"/>
                  </a:lnTo>
                  <a:lnTo>
                    <a:pt x="59727" y="14828"/>
                  </a:lnTo>
                  <a:lnTo>
                    <a:pt x="56177" y="16266"/>
                  </a:lnTo>
                  <a:lnTo>
                    <a:pt x="50779" y="19872"/>
                  </a:lnTo>
                  <a:lnTo>
                    <a:pt x="45349" y="21814"/>
                  </a:lnTo>
                  <a:lnTo>
                    <a:pt x="27212" y="36520"/>
                  </a:lnTo>
                  <a:lnTo>
                    <a:pt x="23583" y="38003"/>
                  </a:lnTo>
                  <a:lnTo>
                    <a:pt x="1073" y="58803"/>
                  </a:lnTo>
                  <a:lnTo>
                    <a:pt x="475" y="61009"/>
                  </a:lnTo>
                  <a:lnTo>
                    <a:pt x="0" y="70511"/>
                  </a:lnTo>
                  <a:lnTo>
                    <a:pt x="4684" y="75422"/>
                  </a:lnTo>
                  <a:lnTo>
                    <a:pt x="8106" y="75970"/>
                  </a:lnTo>
                  <a:lnTo>
                    <a:pt x="11261" y="74485"/>
                  </a:lnTo>
                  <a:lnTo>
                    <a:pt x="14680" y="72414"/>
                  </a:lnTo>
                  <a:lnTo>
                    <a:pt x="21802" y="71084"/>
                  </a:lnTo>
                  <a:lnTo>
                    <a:pt x="34585" y="70195"/>
                  </a:lnTo>
                  <a:lnTo>
                    <a:pt x="41223" y="66425"/>
                  </a:lnTo>
                  <a:lnTo>
                    <a:pt x="45131" y="63188"/>
                  </a:lnTo>
                  <a:lnTo>
                    <a:pt x="50496" y="61345"/>
                  </a:lnTo>
                  <a:lnTo>
                    <a:pt x="53620" y="60854"/>
                  </a:lnTo>
                  <a:lnTo>
                    <a:pt x="55703" y="59922"/>
                  </a:lnTo>
                  <a:lnTo>
                    <a:pt x="57093" y="58696"/>
                  </a:lnTo>
                  <a:lnTo>
                    <a:pt x="58018" y="57273"/>
                  </a:lnTo>
                  <a:lnTo>
                    <a:pt x="70754" y="48986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SMARTInkShape-332"/>
            <p:cNvSpPr/>
            <p:nvPr>
              <p:custDataLst>
                <p:tags r:id="rId16"/>
              </p:custDataLst>
            </p:nvPr>
          </p:nvSpPr>
          <p:spPr>
            <a:xfrm>
              <a:off x="6711045" y="3339195"/>
              <a:ext cx="130628" cy="19463"/>
            </a:xfrm>
            <a:custGeom>
              <a:avLst/>
              <a:gdLst/>
              <a:ahLst/>
              <a:cxnLst/>
              <a:rect l="0" t="0" r="0" b="0"/>
              <a:pathLst>
                <a:path w="130628" h="19463">
                  <a:moveTo>
                    <a:pt x="130627" y="5441"/>
                  </a:moveTo>
                  <a:lnTo>
                    <a:pt x="130627" y="5441"/>
                  </a:lnTo>
                  <a:lnTo>
                    <a:pt x="130627" y="2551"/>
                  </a:lnTo>
                  <a:lnTo>
                    <a:pt x="130022" y="1700"/>
                  </a:lnTo>
                  <a:lnTo>
                    <a:pt x="129013" y="1133"/>
                  </a:lnTo>
                  <a:lnTo>
                    <a:pt x="125083" y="147"/>
                  </a:lnTo>
                  <a:lnTo>
                    <a:pt x="116923" y="0"/>
                  </a:lnTo>
                  <a:lnTo>
                    <a:pt x="113852" y="1611"/>
                  </a:lnTo>
                  <a:lnTo>
                    <a:pt x="112187" y="2888"/>
                  </a:lnTo>
                  <a:lnTo>
                    <a:pt x="107110" y="4306"/>
                  </a:lnTo>
                  <a:lnTo>
                    <a:pt x="85566" y="7024"/>
                  </a:lnTo>
                  <a:lnTo>
                    <a:pt x="79152" y="9168"/>
                  </a:lnTo>
                  <a:lnTo>
                    <a:pt x="54387" y="10783"/>
                  </a:lnTo>
                  <a:lnTo>
                    <a:pt x="36883" y="11475"/>
                  </a:lnTo>
                  <a:lnTo>
                    <a:pt x="25716" y="15568"/>
                  </a:lnTo>
                  <a:lnTo>
                    <a:pt x="256" y="16326"/>
                  </a:lnTo>
                  <a:lnTo>
                    <a:pt x="49" y="19462"/>
                  </a:lnTo>
                  <a:lnTo>
                    <a:pt x="0" y="16484"/>
                  </a:lnTo>
                  <a:lnTo>
                    <a:pt x="7574" y="16340"/>
                  </a:lnTo>
                  <a:lnTo>
                    <a:pt x="11025" y="14720"/>
                  </a:lnTo>
                  <a:lnTo>
                    <a:pt x="16327" y="10883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SMARTInkShape-333"/>
            <p:cNvSpPr/>
            <p:nvPr>
              <p:custDataLst>
                <p:tags r:id="rId17"/>
              </p:custDataLst>
            </p:nvPr>
          </p:nvSpPr>
          <p:spPr>
            <a:xfrm>
              <a:off x="6694722" y="3306536"/>
              <a:ext cx="97965" cy="76201"/>
            </a:xfrm>
            <a:custGeom>
              <a:avLst/>
              <a:gdLst/>
              <a:ahLst/>
              <a:cxnLst/>
              <a:rect l="0" t="0" r="0" b="0"/>
              <a:pathLst>
                <a:path w="97965" h="76201">
                  <a:moveTo>
                    <a:pt x="97964" y="0"/>
                  </a:moveTo>
                  <a:lnTo>
                    <a:pt x="97964" y="0"/>
                  </a:lnTo>
                  <a:lnTo>
                    <a:pt x="95074" y="2889"/>
                  </a:lnTo>
                  <a:lnTo>
                    <a:pt x="92044" y="4308"/>
                  </a:lnTo>
                  <a:lnTo>
                    <a:pt x="90388" y="4686"/>
                  </a:lnTo>
                  <a:lnTo>
                    <a:pt x="89285" y="5543"/>
                  </a:lnTo>
                  <a:lnTo>
                    <a:pt x="88059" y="8108"/>
                  </a:lnTo>
                  <a:lnTo>
                    <a:pt x="84289" y="11264"/>
                  </a:lnTo>
                  <a:lnTo>
                    <a:pt x="72308" y="19402"/>
                  </a:lnTo>
                  <a:lnTo>
                    <a:pt x="61068" y="22916"/>
                  </a:lnTo>
                  <a:lnTo>
                    <a:pt x="47210" y="30389"/>
                  </a:lnTo>
                  <a:lnTo>
                    <a:pt x="30887" y="36803"/>
                  </a:lnTo>
                  <a:lnTo>
                    <a:pt x="24131" y="41277"/>
                  </a:lnTo>
                  <a:lnTo>
                    <a:pt x="16430" y="44708"/>
                  </a:lnTo>
                  <a:lnTo>
                    <a:pt x="6750" y="52559"/>
                  </a:lnTo>
                  <a:lnTo>
                    <a:pt x="3399" y="53598"/>
                  </a:lnTo>
                  <a:lnTo>
                    <a:pt x="2263" y="54479"/>
                  </a:lnTo>
                  <a:lnTo>
                    <a:pt x="291" y="59042"/>
                  </a:lnTo>
                  <a:lnTo>
                    <a:pt x="0" y="67958"/>
                  </a:lnTo>
                  <a:lnTo>
                    <a:pt x="603" y="68891"/>
                  </a:lnTo>
                  <a:lnTo>
                    <a:pt x="1609" y="69513"/>
                  </a:lnTo>
                  <a:lnTo>
                    <a:pt x="2885" y="69927"/>
                  </a:lnTo>
                  <a:lnTo>
                    <a:pt x="9898" y="75370"/>
                  </a:lnTo>
                  <a:lnTo>
                    <a:pt x="13477" y="75954"/>
                  </a:lnTo>
                  <a:lnTo>
                    <a:pt x="40664" y="76199"/>
                  </a:lnTo>
                  <a:lnTo>
                    <a:pt x="42684" y="76200"/>
                  </a:lnTo>
                  <a:lnTo>
                    <a:pt x="48978" y="70757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8" name="SMARTInkShape-Group142"/>
          <p:cNvGrpSpPr/>
          <p:nvPr/>
        </p:nvGrpSpPr>
        <p:grpSpPr>
          <a:xfrm>
            <a:off x="7413172" y="2114550"/>
            <a:ext cx="1006929" cy="821851"/>
            <a:chOff x="7413172" y="2114550"/>
            <a:chExt cx="1006929" cy="821851"/>
          </a:xfrm>
        </p:grpSpPr>
        <p:sp>
          <p:nvSpPr>
            <p:cNvPr id="50" name="SMARTInkShape-334"/>
            <p:cNvSpPr/>
            <p:nvPr>
              <p:custDataLst>
                <p:tags r:id="rId6"/>
              </p:custDataLst>
            </p:nvPr>
          </p:nvSpPr>
          <p:spPr>
            <a:xfrm>
              <a:off x="8273143" y="2114550"/>
              <a:ext cx="146958" cy="141514"/>
            </a:xfrm>
            <a:custGeom>
              <a:avLst/>
              <a:gdLst/>
              <a:ahLst/>
              <a:cxnLst/>
              <a:rect l="0" t="0" r="0" b="0"/>
              <a:pathLst>
                <a:path w="146958" h="141514">
                  <a:moveTo>
                    <a:pt x="146957" y="0"/>
                  </a:moveTo>
                  <a:lnTo>
                    <a:pt x="146957" y="0"/>
                  </a:lnTo>
                  <a:lnTo>
                    <a:pt x="142270" y="0"/>
                  </a:lnTo>
                  <a:lnTo>
                    <a:pt x="142019" y="605"/>
                  </a:lnTo>
                  <a:lnTo>
                    <a:pt x="141738" y="2890"/>
                  </a:lnTo>
                  <a:lnTo>
                    <a:pt x="141058" y="3741"/>
                  </a:lnTo>
                  <a:lnTo>
                    <a:pt x="138691" y="4686"/>
                  </a:lnTo>
                  <a:lnTo>
                    <a:pt x="137818" y="5543"/>
                  </a:lnTo>
                  <a:lnTo>
                    <a:pt x="134803" y="11264"/>
                  </a:lnTo>
                  <a:lnTo>
                    <a:pt x="122541" y="24411"/>
                  </a:lnTo>
                  <a:lnTo>
                    <a:pt x="119374" y="25968"/>
                  </a:lnTo>
                  <a:lnTo>
                    <a:pt x="112413" y="26968"/>
                  </a:lnTo>
                  <a:lnTo>
                    <a:pt x="111227" y="27655"/>
                  </a:lnTo>
                  <a:lnTo>
                    <a:pt x="110438" y="28718"/>
                  </a:lnTo>
                  <a:lnTo>
                    <a:pt x="108955" y="31511"/>
                  </a:lnTo>
                  <a:lnTo>
                    <a:pt x="106280" y="34768"/>
                  </a:lnTo>
                  <a:lnTo>
                    <a:pt x="103075" y="36619"/>
                  </a:lnTo>
                  <a:lnTo>
                    <a:pt x="98980" y="37807"/>
                  </a:lnTo>
                  <a:lnTo>
                    <a:pt x="82939" y="52531"/>
                  </a:lnTo>
                  <a:lnTo>
                    <a:pt x="77860" y="54471"/>
                  </a:lnTo>
                  <a:lnTo>
                    <a:pt x="71811" y="59041"/>
                  </a:lnTo>
                  <a:lnTo>
                    <a:pt x="66015" y="67793"/>
                  </a:lnTo>
                  <a:lnTo>
                    <a:pt x="41789" y="88887"/>
                  </a:lnTo>
                  <a:lnTo>
                    <a:pt x="39739" y="92523"/>
                  </a:lnTo>
                  <a:lnTo>
                    <a:pt x="39193" y="94339"/>
                  </a:lnTo>
                  <a:lnTo>
                    <a:pt x="38223" y="95550"/>
                  </a:lnTo>
                  <a:lnTo>
                    <a:pt x="28223" y="102563"/>
                  </a:lnTo>
                  <a:lnTo>
                    <a:pt x="27663" y="104649"/>
                  </a:lnTo>
                  <a:lnTo>
                    <a:pt x="27302" y="108026"/>
                  </a:lnTo>
                  <a:lnTo>
                    <a:pt x="22535" y="113470"/>
                  </a:lnTo>
                  <a:lnTo>
                    <a:pt x="21838" y="118913"/>
                  </a:lnTo>
                  <a:lnTo>
                    <a:pt x="18044" y="123924"/>
                  </a:lnTo>
                  <a:lnTo>
                    <a:pt x="17091" y="127246"/>
                  </a:lnTo>
                  <a:lnTo>
                    <a:pt x="16232" y="128373"/>
                  </a:lnTo>
                  <a:lnTo>
                    <a:pt x="11709" y="130331"/>
                  </a:lnTo>
                  <a:lnTo>
                    <a:pt x="11252" y="132109"/>
                  </a:lnTo>
                  <a:lnTo>
                    <a:pt x="10907" y="135840"/>
                  </a:lnTo>
                  <a:lnTo>
                    <a:pt x="5667" y="136065"/>
                  </a:lnTo>
                  <a:lnTo>
                    <a:pt x="2" y="141513"/>
                  </a:lnTo>
                  <a:lnTo>
                    <a:pt x="0" y="136072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SMARTInkShape-335"/>
            <p:cNvSpPr/>
            <p:nvPr>
              <p:custDataLst>
                <p:tags r:id="rId7"/>
              </p:custDataLst>
            </p:nvPr>
          </p:nvSpPr>
          <p:spPr>
            <a:xfrm>
              <a:off x="8191523" y="2201636"/>
              <a:ext cx="125164" cy="114273"/>
            </a:xfrm>
            <a:custGeom>
              <a:avLst/>
              <a:gdLst/>
              <a:ahLst/>
              <a:cxnLst/>
              <a:rect l="0" t="0" r="0" b="0"/>
              <a:pathLst>
                <a:path w="125164" h="114273">
                  <a:moveTo>
                    <a:pt x="59849" y="0"/>
                  </a:moveTo>
                  <a:lnTo>
                    <a:pt x="59849" y="0"/>
                  </a:lnTo>
                  <a:lnTo>
                    <a:pt x="51522" y="0"/>
                  </a:lnTo>
                  <a:lnTo>
                    <a:pt x="48487" y="1612"/>
                  </a:lnTo>
                  <a:lnTo>
                    <a:pt x="46832" y="2889"/>
                  </a:lnTo>
                  <a:lnTo>
                    <a:pt x="44991" y="5920"/>
                  </a:lnTo>
                  <a:lnTo>
                    <a:pt x="43569" y="9284"/>
                  </a:lnTo>
                  <a:lnTo>
                    <a:pt x="34144" y="21784"/>
                  </a:lnTo>
                  <a:lnTo>
                    <a:pt x="25147" y="42048"/>
                  </a:lnTo>
                  <a:lnTo>
                    <a:pt x="17888" y="53992"/>
                  </a:lnTo>
                  <a:lnTo>
                    <a:pt x="17360" y="55952"/>
                  </a:lnTo>
                  <a:lnTo>
                    <a:pt x="1323" y="81539"/>
                  </a:lnTo>
                  <a:lnTo>
                    <a:pt x="30" y="96153"/>
                  </a:lnTo>
                  <a:lnTo>
                    <a:pt x="0" y="99784"/>
                  </a:lnTo>
                  <a:lnTo>
                    <a:pt x="1600" y="103413"/>
                  </a:lnTo>
                  <a:lnTo>
                    <a:pt x="3723" y="107042"/>
                  </a:lnTo>
                  <a:lnTo>
                    <a:pt x="4666" y="110671"/>
                  </a:lnTo>
                  <a:lnTo>
                    <a:pt x="5522" y="111881"/>
                  </a:lnTo>
                  <a:lnTo>
                    <a:pt x="6698" y="112687"/>
                  </a:lnTo>
                  <a:lnTo>
                    <a:pt x="11241" y="113822"/>
                  </a:lnTo>
                  <a:lnTo>
                    <a:pt x="26475" y="114272"/>
                  </a:lnTo>
                  <a:lnTo>
                    <a:pt x="47973" y="108375"/>
                  </a:lnTo>
                  <a:lnTo>
                    <a:pt x="72259" y="96316"/>
                  </a:lnTo>
                  <a:lnTo>
                    <a:pt x="95014" y="83351"/>
                  </a:lnTo>
                  <a:lnTo>
                    <a:pt x="111929" y="73817"/>
                  </a:lnTo>
                  <a:lnTo>
                    <a:pt x="123301" y="61946"/>
                  </a:lnTo>
                  <a:lnTo>
                    <a:pt x="124335" y="59181"/>
                  </a:lnTo>
                  <a:lnTo>
                    <a:pt x="125163" y="54428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SMARTInkShape-336"/>
            <p:cNvSpPr/>
            <p:nvPr>
              <p:custDataLst>
                <p:tags r:id="rId8"/>
              </p:custDataLst>
            </p:nvPr>
          </p:nvSpPr>
          <p:spPr>
            <a:xfrm>
              <a:off x="8006443" y="2370364"/>
              <a:ext cx="141515" cy="103415"/>
            </a:xfrm>
            <a:custGeom>
              <a:avLst/>
              <a:gdLst/>
              <a:ahLst/>
              <a:cxnLst/>
              <a:rect l="0" t="0" r="0" b="0"/>
              <a:pathLst>
                <a:path w="141515" h="103415">
                  <a:moveTo>
                    <a:pt x="141514" y="0"/>
                  </a:moveTo>
                  <a:lnTo>
                    <a:pt x="141514" y="0"/>
                  </a:lnTo>
                  <a:lnTo>
                    <a:pt x="141514" y="4687"/>
                  </a:lnTo>
                  <a:lnTo>
                    <a:pt x="140909" y="4939"/>
                  </a:lnTo>
                  <a:lnTo>
                    <a:pt x="136828" y="5377"/>
                  </a:lnTo>
                  <a:lnTo>
                    <a:pt x="136407" y="7026"/>
                  </a:lnTo>
                  <a:lnTo>
                    <a:pt x="136077" y="13708"/>
                  </a:lnTo>
                  <a:lnTo>
                    <a:pt x="135471" y="14582"/>
                  </a:lnTo>
                  <a:lnTo>
                    <a:pt x="134462" y="15164"/>
                  </a:lnTo>
                  <a:lnTo>
                    <a:pt x="133184" y="15552"/>
                  </a:lnTo>
                  <a:lnTo>
                    <a:pt x="132332" y="16416"/>
                  </a:lnTo>
                  <a:lnTo>
                    <a:pt x="131386" y="18988"/>
                  </a:lnTo>
                  <a:lnTo>
                    <a:pt x="130529" y="19916"/>
                  </a:lnTo>
                  <a:lnTo>
                    <a:pt x="123120" y="24417"/>
                  </a:lnTo>
                  <a:lnTo>
                    <a:pt x="96379" y="50583"/>
                  </a:lnTo>
                  <a:lnTo>
                    <a:pt x="90781" y="56179"/>
                  </a:lnTo>
                  <a:lnTo>
                    <a:pt x="70340" y="65306"/>
                  </a:lnTo>
                  <a:lnTo>
                    <a:pt x="66339" y="68939"/>
                  </a:lnTo>
                  <a:lnTo>
                    <a:pt x="39958" y="85272"/>
                  </a:lnTo>
                  <a:lnTo>
                    <a:pt x="21545" y="96695"/>
                  </a:lnTo>
                  <a:lnTo>
                    <a:pt x="17359" y="97720"/>
                  </a:lnTo>
                  <a:lnTo>
                    <a:pt x="12187" y="101662"/>
                  </a:lnTo>
                  <a:lnTo>
                    <a:pt x="5443" y="103414"/>
                  </a:lnTo>
                  <a:lnTo>
                    <a:pt x="5443" y="100525"/>
                  </a:lnTo>
                  <a:lnTo>
                    <a:pt x="3830" y="97494"/>
                  </a:lnTo>
                  <a:lnTo>
                    <a:pt x="0" y="92529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SMARTInkShape-337"/>
            <p:cNvSpPr/>
            <p:nvPr>
              <p:custDataLst>
                <p:tags r:id="rId9"/>
              </p:custDataLst>
            </p:nvPr>
          </p:nvSpPr>
          <p:spPr>
            <a:xfrm>
              <a:off x="7952056" y="2397578"/>
              <a:ext cx="97931" cy="124941"/>
            </a:xfrm>
            <a:custGeom>
              <a:avLst/>
              <a:gdLst/>
              <a:ahLst/>
              <a:cxnLst/>
              <a:rect l="0" t="0" r="0" b="0"/>
              <a:pathLst>
                <a:path w="97931" h="124941">
                  <a:moveTo>
                    <a:pt x="70716" y="0"/>
                  </a:moveTo>
                  <a:lnTo>
                    <a:pt x="70716" y="0"/>
                  </a:lnTo>
                  <a:lnTo>
                    <a:pt x="70716" y="2890"/>
                  </a:lnTo>
                  <a:lnTo>
                    <a:pt x="70111" y="3741"/>
                  </a:lnTo>
                  <a:lnTo>
                    <a:pt x="69102" y="4309"/>
                  </a:lnTo>
                  <a:lnTo>
                    <a:pt x="67826" y="4687"/>
                  </a:lnTo>
                  <a:lnTo>
                    <a:pt x="66975" y="5544"/>
                  </a:lnTo>
                  <a:lnTo>
                    <a:pt x="63997" y="11265"/>
                  </a:lnTo>
                  <a:lnTo>
                    <a:pt x="61681" y="14683"/>
                  </a:lnTo>
                  <a:lnTo>
                    <a:pt x="59774" y="20008"/>
                  </a:lnTo>
                  <a:lnTo>
                    <a:pt x="38049" y="45156"/>
                  </a:lnTo>
                  <a:lnTo>
                    <a:pt x="19916" y="71749"/>
                  </a:lnTo>
                  <a:lnTo>
                    <a:pt x="13263" y="83407"/>
                  </a:lnTo>
                  <a:lnTo>
                    <a:pt x="10352" y="90767"/>
                  </a:lnTo>
                  <a:lnTo>
                    <a:pt x="2369" y="102171"/>
                  </a:lnTo>
                  <a:lnTo>
                    <a:pt x="100" y="113153"/>
                  </a:lnTo>
                  <a:lnTo>
                    <a:pt x="0" y="116850"/>
                  </a:lnTo>
                  <a:lnTo>
                    <a:pt x="591" y="117814"/>
                  </a:lnTo>
                  <a:lnTo>
                    <a:pt x="1590" y="118457"/>
                  </a:lnTo>
                  <a:lnTo>
                    <a:pt x="2860" y="118886"/>
                  </a:lnTo>
                  <a:lnTo>
                    <a:pt x="10987" y="123939"/>
                  </a:lnTo>
                  <a:lnTo>
                    <a:pt x="18130" y="124940"/>
                  </a:lnTo>
                  <a:lnTo>
                    <a:pt x="42538" y="117072"/>
                  </a:lnTo>
                  <a:lnTo>
                    <a:pt x="65927" y="105179"/>
                  </a:lnTo>
                  <a:lnTo>
                    <a:pt x="72995" y="97962"/>
                  </a:lnTo>
                  <a:lnTo>
                    <a:pt x="77776" y="94339"/>
                  </a:lnTo>
                  <a:lnTo>
                    <a:pt x="83987" y="85271"/>
                  </a:lnTo>
                  <a:lnTo>
                    <a:pt x="87298" y="83256"/>
                  </a:lnTo>
                  <a:lnTo>
                    <a:pt x="90786" y="81755"/>
                  </a:lnTo>
                  <a:lnTo>
                    <a:pt x="97930" y="76201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SMARTInkShape-338"/>
            <p:cNvSpPr/>
            <p:nvPr>
              <p:custDataLst>
                <p:tags r:id="rId10"/>
              </p:custDataLst>
            </p:nvPr>
          </p:nvSpPr>
          <p:spPr>
            <a:xfrm>
              <a:off x="7728857" y="2626184"/>
              <a:ext cx="114301" cy="81638"/>
            </a:xfrm>
            <a:custGeom>
              <a:avLst/>
              <a:gdLst/>
              <a:ahLst/>
              <a:cxnLst/>
              <a:rect l="0" t="0" r="0" b="0"/>
              <a:pathLst>
                <a:path w="114301" h="81638">
                  <a:moveTo>
                    <a:pt x="114300" y="5437"/>
                  </a:moveTo>
                  <a:lnTo>
                    <a:pt x="114300" y="5437"/>
                  </a:lnTo>
                  <a:lnTo>
                    <a:pt x="114300" y="14"/>
                  </a:lnTo>
                  <a:lnTo>
                    <a:pt x="111410" y="0"/>
                  </a:lnTo>
                  <a:lnTo>
                    <a:pt x="110560" y="603"/>
                  </a:lnTo>
                  <a:lnTo>
                    <a:pt x="109992" y="1610"/>
                  </a:lnTo>
                  <a:lnTo>
                    <a:pt x="109614" y="2886"/>
                  </a:lnTo>
                  <a:lnTo>
                    <a:pt x="108757" y="3736"/>
                  </a:lnTo>
                  <a:lnTo>
                    <a:pt x="103036" y="6714"/>
                  </a:lnTo>
                  <a:lnTo>
                    <a:pt x="94293" y="14072"/>
                  </a:lnTo>
                  <a:lnTo>
                    <a:pt x="87076" y="17491"/>
                  </a:lnTo>
                  <a:lnTo>
                    <a:pt x="66053" y="34486"/>
                  </a:lnTo>
                  <a:lnTo>
                    <a:pt x="44777" y="43874"/>
                  </a:lnTo>
                  <a:lnTo>
                    <a:pt x="40463" y="47921"/>
                  </a:lnTo>
                  <a:lnTo>
                    <a:pt x="34030" y="56394"/>
                  </a:lnTo>
                  <a:lnTo>
                    <a:pt x="25336" y="62399"/>
                  </a:lnTo>
                  <a:lnTo>
                    <a:pt x="16674" y="66347"/>
                  </a:lnTo>
                  <a:lnTo>
                    <a:pt x="14745" y="67815"/>
                  </a:lnTo>
                  <a:lnTo>
                    <a:pt x="12601" y="71059"/>
                  </a:lnTo>
                  <a:lnTo>
                    <a:pt x="11112" y="76123"/>
                  </a:lnTo>
                  <a:lnTo>
                    <a:pt x="10916" y="80792"/>
                  </a:lnTo>
                  <a:lnTo>
                    <a:pt x="10301" y="81074"/>
                  </a:lnTo>
                  <a:lnTo>
                    <a:pt x="73" y="81637"/>
                  </a:lnTo>
                  <a:lnTo>
                    <a:pt x="0" y="70752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SMARTInkShape-339"/>
            <p:cNvSpPr/>
            <p:nvPr>
              <p:custDataLst>
                <p:tags r:id="rId11"/>
              </p:custDataLst>
            </p:nvPr>
          </p:nvSpPr>
          <p:spPr>
            <a:xfrm>
              <a:off x="7642562" y="2643264"/>
              <a:ext cx="108067" cy="134484"/>
            </a:xfrm>
            <a:custGeom>
              <a:avLst/>
              <a:gdLst/>
              <a:ahLst/>
              <a:cxnLst/>
              <a:rect l="0" t="0" r="0" b="0"/>
              <a:pathLst>
                <a:path w="108067" h="134484">
                  <a:moveTo>
                    <a:pt x="102624" y="4686"/>
                  </a:moveTo>
                  <a:lnTo>
                    <a:pt x="102624" y="4686"/>
                  </a:lnTo>
                  <a:lnTo>
                    <a:pt x="102624" y="0"/>
                  </a:lnTo>
                  <a:lnTo>
                    <a:pt x="102624" y="3996"/>
                  </a:lnTo>
                  <a:lnTo>
                    <a:pt x="101010" y="4379"/>
                  </a:lnTo>
                  <a:lnTo>
                    <a:pt x="97937" y="4625"/>
                  </a:lnTo>
                  <a:lnTo>
                    <a:pt x="97517" y="6272"/>
                  </a:lnTo>
                  <a:lnTo>
                    <a:pt x="97405" y="7557"/>
                  </a:lnTo>
                  <a:lnTo>
                    <a:pt x="96725" y="8414"/>
                  </a:lnTo>
                  <a:lnTo>
                    <a:pt x="89625" y="12792"/>
                  </a:lnTo>
                  <a:lnTo>
                    <a:pt x="77206" y="25298"/>
                  </a:lnTo>
                  <a:lnTo>
                    <a:pt x="68150" y="38408"/>
                  </a:lnTo>
                  <a:lnTo>
                    <a:pt x="41812" y="63057"/>
                  </a:lnTo>
                  <a:lnTo>
                    <a:pt x="35683" y="68124"/>
                  </a:lnTo>
                  <a:lnTo>
                    <a:pt x="19485" y="91874"/>
                  </a:lnTo>
                  <a:lnTo>
                    <a:pt x="7591" y="105583"/>
                  </a:lnTo>
                  <a:lnTo>
                    <a:pt x="5523" y="111521"/>
                  </a:lnTo>
                  <a:lnTo>
                    <a:pt x="5039" y="115265"/>
                  </a:lnTo>
                  <a:lnTo>
                    <a:pt x="3212" y="118945"/>
                  </a:lnTo>
                  <a:lnTo>
                    <a:pt x="0" y="123346"/>
                  </a:lnTo>
                  <a:lnTo>
                    <a:pt x="341" y="124311"/>
                  </a:lnTo>
                  <a:lnTo>
                    <a:pt x="7339" y="132509"/>
                  </a:lnTo>
                  <a:lnTo>
                    <a:pt x="10482" y="134068"/>
                  </a:lnTo>
                  <a:lnTo>
                    <a:pt x="12168" y="134483"/>
                  </a:lnTo>
                  <a:lnTo>
                    <a:pt x="37461" y="128563"/>
                  </a:lnTo>
                  <a:lnTo>
                    <a:pt x="60522" y="116577"/>
                  </a:lnTo>
                  <a:lnTo>
                    <a:pt x="87468" y="102510"/>
                  </a:lnTo>
                  <a:lnTo>
                    <a:pt x="93470" y="98359"/>
                  </a:lnTo>
                  <a:lnTo>
                    <a:pt x="100248" y="90431"/>
                  </a:lnTo>
                  <a:lnTo>
                    <a:pt x="108066" y="86329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SMARTInkShape-340"/>
            <p:cNvSpPr/>
            <p:nvPr>
              <p:custDataLst>
                <p:tags r:id="rId12"/>
              </p:custDataLst>
            </p:nvPr>
          </p:nvSpPr>
          <p:spPr>
            <a:xfrm>
              <a:off x="7451272" y="2849336"/>
              <a:ext cx="119744" cy="76200"/>
            </a:xfrm>
            <a:custGeom>
              <a:avLst/>
              <a:gdLst/>
              <a:ahLst/>
              <a:cxnLst/>
              <a:rect l="0" t="0" r="0" b="0"/>
              <a:pathLst>
                <a:path w="119744" h="76200">
                  <a:moveTo>
                    <a:pt x="119743" y="0"/>
                  </a:moveTo>
                  <a:lnTo>
                    <a:pt x="119743" y="0"/>
                  </a:lnTo>
                  <a:lnTo>
                    <a:pt x="112167" y="0"/>
                  </a:lnTo>
                  <a:lnTo>
                    <a:pt x="111063" y="605"/>
                  </a:lnTo>
                  <a:lnTo>
                    <a:pt x="110328" y="1612"/>
                  </a:lnTo>
                  <a:lnTo>
                    <a:pt x="109837" y="2889"/>
                  </a:lnTo>
                  <a:lnTo>
                    <a:pt x="108905" y="3740"/>
                  </a:lnTo>
                  <a:lnTo>
                    <a:pt x="106257" y="4686"/>
                  </a:lnTo>
                  <a:lnTo>
                    <a:pt x="90556" y="6003"/>
                  </a:lnTo>
                  <a:lnTo>
                    <a:pt x="63935" y="20019"/>
                  </a:lnTo>
                  <a:lnTo>
                    <a:pt x="37068" y="39915"/>
                  </a:lnTo>
                  <a:lnTo>
                    <a:pt x="31074" y="45357"/>
                  </a:lnTo>
                  <a:lnTo>
                    <a:pt x="28930" y="48985"/>
                  </a:lnTo>
                  <a:lnTo>
                    <a:pt x="28357" y="50800"/>
                  </a:lnTo>
                  <a:lnTo>
                    <a:pt x="24496" y="54428"/>
                  </a:lnTo>
                  <a:lnTo>
                    <a:pt x="8362" y="67885"/>
                  </a:lnTo>
                  <a:lnTo>
                    <a:pt x="6739" y="71093"/>
                  </a:lnTo>
                  <a:lnTo>
                    <a:pt x="6307" y="72795"/>
                  </a:lnTo>
                  <a:lnTo>
                    <a:pt x="5414" y="73930"/>
                  </a:lnTo>
                  <a:lnTo>
                    <a:pt x="14" y="76195"/>
                  </a:lnTo>
                  <a:lnTo>
                    <a:pt x="0" y="76199"/>
                  </a:lnTo>
                  <a:lnTo>
                    <a:pt x="0" y="65314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SMARTInkShape-341"/>
            <p:cNvSpPr/>
            <p:nvPr>
              <p:custDataLst>
                <p:tags r:id="rId13"/>
              </p:custDataLst>
            </p:nvPr>
          </p:nvSpPr>
          <p:spPr>
            <a:xfrm>
              <a:off x="7413172" y="2860221"/>
              <a:ext cx="92529" cy="76180"/>
            </a:xfrm>
            <a:custGeom>
              <a:avLst/>
              <a:gdLst/>
              <a:ahLst/>
              <a:cxnLst/>
              <a:rect l="0" t="0" r="0" b="0"/>
              <a:pathLst>
                <a:path w="92529" h="76180">
                  <a:moveTo>
                    <a:pt x="70756" y="0"/>
                  </a:moveTo>
                  <a:lnTo>
                    <a:pt x="70756" y="0"/>
                  </a:lnTo>
                  <a:lnTo>
                    <a:pt x="65315" y="0"/>
                  </a:lnTo>
                  <a:lnTo>
                    <a:pt x="45338" y="19371"/>
                  </a:lnTo>
                  <a:lnTo>
                    <a:pt x="38096" y="22911"/>
                  </a:lnTo>
                  <a:lnTo>
                    <a:pt x="34470" y="26511"/>
                  </a:lnTo>
                  <a:lnTo>
                    <a:pt x="12700" y="53179"/>
                  </a:lnTo>
                  <a:lnTo>
                    <a:pt x="7256" y="61181"/>
                  </a:lnTo>
                  <a:lnTo>
                    <a:pt x="1075" y="64771"/>
                  </a:lnTo>
                  <a:lnTo>
                    <a:pt x="477" y="66686"/>
                  </a:lnTo>
                  <a:lnTo>
                    <a:pt x="0" y="76179"/>
                  </a:lnTo>
                  <a:lnTo>
                    <a:pt x="24352" y="75596"/>
                  </a:lnTo>
                  <a:lnTo>
                    <a:pt x="49030" y="65173"/>
                  </a:lnTo>
                  <a:lnTo>
                    <a:pt x="74275" y="50795"/>
                  </a:lnTo>
                  <a:lnTo>
                    <a:pt x="92528" y="3810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20814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86120269"/>
              </p:ext>
            </p:extLst>
          </p:nvPr>
        </p:nvGraphicFramePr>
        <p:xfrm>
          <a:off x="3267052" y="133350"/>
          <a:ext cx="531876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64464366"/>
              </p:ext>
            </p:extLst>
          </p:nvPr>
        </p:nvGraphicFramePr>
        <p:xfrm>
          <a:off x="3267052" y="133350"/>
          <a:ext cx="531876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53422" y="209550"/>
            <a:ext cx="235192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/>
              <a:t>Housing Prices</a:t>
            </a:r>
          </a:p>
          <a:p>
            <a:pPr algn="ctr"/>
            <a:r>
              <a:rPr lang="en-US" sz="2800" b="1" dirty="0" smtClean="0"/>
              <a:t>(Portland, OR)</a:t>
            </a:r>
            <a:endParaRPr lang="en-US" sz="28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828800" y="1371421"/>
            <a:ext cx="15754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Price</a:t>
            </a:r>
          </a:p>
          <a:p>
            <a:pPr algn="ctr"/>
            <a:r>
              <a:rPr lang="en-US" sz="2400" dirty="0" smtClean="0"/>
              <a:t>(in 1000s of dollars)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5309212" y="2800350"/>
            <a:ext cx="15197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Size (feet</a:t>
            </a:r>
            <a:r>
              <a:rPr lang="en-US" sz="2400" baseline="30000" dirty="0" smtClean="0"/>
              <a:t>2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304800" y="3270945"/>
            <a:ext cx="40005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 smtClean="0"/>
              <a:t>Supervised Learning</a:t>
            </a:r>
          </a:p>
          <a:p>
            <a:endParaRPr lang="en-US" sz="1000" dirty="0" smtClean="0"/>
          </a:p>
          <a:p>
            <a:r>
              <a:rPr lang="en-US" sz="2400" dirty="0" smtClean="0"/>
              <a:t>Given the “right answer” for each example in the data.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4267200" y="3270945"/>
            <a:ext cx="4114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 smtClean="0"/>
              <a:t>Regression Problem</a:t>
            </a:r>
          </a:p>
          <a:p>
            <a:endParaRPr lang="en-US" sz="1000" dirty="0" smtClean="0"/>
          </a:p>
          <a:p>
            <a:r>
              <a:rPr lang="en-US" sz="2400" dirty="0" smtClean="0"/>
              <a:t>Predict real-valued output</a:t>
            </a:r>
            <a:endParaRPr lang="en-US" sz="2400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4114800" y="3347145"/>
            <a:ext cx="0" cy="1510605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 flipV="1">
            <a:off x="4800600" y="361950"/>
            <a:ext cx="3048000" cy="1524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5638800" y="1428750"/>
            <a:ext cx="0" cy="9906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810000" y="1428750"/>
            <a:ext cx="18288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600060" y="2108065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1250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776034" y="1086036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220K</a:t>
            </a:r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1813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  <p:bldGraphic spid="7" grpId="0">
        <p:bldAsOne/>
      </p:bldGraphic>
      <p:bldP spid="11" grpId="0"/>
      <p:bldP spid="12" grpId="0"/>
      <p:bldP spid="18" grpId="0"/>
      <p:bldP spid="19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666750"/>
            <a:ext cx="36041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Gradient descent algorithm</a:t>
            </a:r>
            <a:endParaRPr lang="en-US" sz="2400" dirty="0"/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504950"/>
            <a:ext cx="3513582" cy="1915668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7374" y="1579626"/>
            <a:ext cx="2201418" cy="306324"/>
          </a:xfrm>
          <a:prstGeom prst="rect">
            <a:avLst/>
          </a:prstGeom>
        </p:spPr>
      </p:pic>
      <p:sp>
        <p:nvSpPr>
          <p:cNvPr id="57" name="TextBox 56"/>
          <p:cNvSpPr txBox="1"/>
          <p:nvPr/>
        </p:nvSpPr>
        <p:spPr>
          <a:xfrm>
            <a:off x="4724400" y="662285"/>
            <a:ext cx="32562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Linear Regression Model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8774" y="2343150"/>
            <a:ext cx="4246626" cy="596790"/>
          </a:xfrm>
          <a:prstGeom prst="rect">
            <a:avLst/>
          </a:prstGeom>
        </p:spPr>
      </p:pic>
      <p:cxnSp>
        <p:nvCxnSpPr>
          <p:cNvPr id="59" name="Straight Connector 58"/>
          <p:cNvCxnSpPr/>
          <p:nvPr/>
        </p:nvCxnSpPr>
        <p:spPr>
          <a:xfrm>
            <a:off x="4495800" y="566800"/>
            <a:ext cx="0" cy="3962400"/>
          </a:xfrm>
          <a:prstGeom prst="line">
            <a:avLst/>
          </a:prstGeom>
          <a:ln w="12700">
            <a:solidFill>
              <a:schemeClr val="tx1">
                <a:alpha val="5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9904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6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551" y="819150"/>
            <a:ext cx="1915668" cy="71780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6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551" y="3301652"/>
            <a:ext cx="2836926" cy="40690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6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551" y="4019550"/>
            <a:ext cx="2852772" cy="4114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6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66865"/>
            <a:ext cx="4246626" cy="596790"/>
          </a:xfrm>
          <a:prstGeom prst="rect">
            <a:avLst/>
          </a:prstGeom>
        </p:spPr>
      </p:pic>
      <p:sp>
        <p:nvSpPr>
          <p:cNvPr id="3" name="SMARTInkShape-342"/>
          <p:cNvSpPr/>
          <p:nvPr>
            <p:custDataLst>
              <p:tags r:id="rId5"/>
            </p:custDataLst>
          </p:nvPr>
        </p:nvSpPr>
        <p:spPr>
          <a:xfrm>
            <a:off x="1436967" y="345642"/>
            <a:ext cx="190448" cy="266680"/>
          </a:xfrm>
          <a:custGeom>
            <a:avLst/>
            <a:gdLst/>
            <a:ahLst/>
            <a:cxnLst/>
            <a:rect l="0" t="0" r="0" b="0"/>
            <a:pathLst>
              <a:path w="190448" h="266680">
                <a:moveTo>
                  <a:pt x="21719" y="244908"/>
                </a:moveTo>
                <a:lnTo>
                  <a:pt x="21719" y="244908"/>
                </a:lnTo>
                <a:lnTo>
                  <a:pt x="27161" y="239465"/>
                </a:lnTo>
                <a:lnTo>
                  <a:pt x="30051" y="239465"/>
                </a:lnTo>
                <a:lnTo>
                  <a:pt x="30902" y="240070"/>
                </a:lnTo>
                <a:lnTo>
                  <a:pt x="31470" y="241078"/>
                </a:lnTo>
                <a:lnTo>
                  <a:pt x="31848" y="242355"/>
                </a:lnTo>
                <a:lnTo>
                  <a:pt x="32705" y="243206"/>
                </a:lnTo>
                <a:lnTo>
                  <a:pt x="37224" y="244684"/>
                </a:lnTo>
                <a:lnTo>
                  <a:pt x="40693" y="244842"/>
                </a:lnTo>
                <a:lnTo>
                  <a:pt x="43860" y="246491"/>
                </a:lnTo>
                <a:lnTo>
                  <a:pt x="47283" y="248635"/>
                </a:lnTo>
                <a:lnTo>
                  <a:pt x="54408" y="250012"/>
                </a:lnTo>
                <a:lnTo>
                  <a:pt x="75144" y="250351"/>
                </a:lnTo>
                <a:lnTo>
                  <a:pt x="85432" y="245665"/>
                </a:lnTo>
                <a:lnTo>
                  <a:pt x="106521" y="230949"/>
                </a:lnTo>
                <a:lnTo>
                  <a:pt x="114155" y="227435"/>
                </a:lnTo>
                <a:lnTo>
                  <a:pt x="117835" y="225047"/>
                </a:lnTo>
                <a:lnTo>
                  <a:pt x="123307" y="223098"/>
                </a:lnTo>
                <a:lnTo>
                  <a:pt x="136018" y="213755"/>
                </a:lnTo>
                <a:lnTo>
                  <a:pt x="139647" y="212315"/>
                </a:lnTo>
                <a:lnTo>
                  <a:pt x="145090" y="208708"/>
                </a:lnTo>
                <a:lnTo>
                  <a:pt x="148719" y="207653"/>
                </a:lnTo>
                <a:lnTo>
                  <a:pt x="149928" y="206766"/>
                </a:lnTo>
                <a:lnTo>
                  <a:pt x="150735" y="205571"/>
                </a:lnTo>
                <a:lnTo>
                  <a:pt x="152029" y="202196"/>
                </a:lnTo>
                <a:lnTo>
                  <a:pt x="157006" y="196752"/>
                </a:lnTo>
                <a:lnTo>
                  <a:pt x="157558" y="193279"/>
                </a:lnTo>
                <a:lnTo>
                  <a:pt x="158240" y="192346"/>
                </a:lnTo>
                <a:lnTo>
                  <a:pt x="159300" y="191724"/>
                </a:lnTo>
                <a:lnTo>
                  <a:pt x="160611" y="191309"/>
                </a:lnTo>
                <a:lnTo>
                  <a:pt x="161485" y="190428"/>
                </a:lnTo>
                <a:lnTo>
                  <a:pt x="163003" y="185866"/>
                </a:lnTo>
                <a:lnTo>
                  <a:pt x="163165" y="182393"/>
                </a:lnTo>
                <a:lnTo>
                  <a:pt x="163792" y="181460"/>
                </a:lnTo>
                <a:lnTo>
                  <a:pt x="164815" y="180838"/>
                </a:lnTo>
                <a:lnTo>
                  <a:pt x="167913" y="179839"/>
                </a:lnTo>
                <a:lnTo>
                  <a:pt x="173295" y="174929"/>
                </a:lnTo>
                <a:lnTo>
                  <a:pt x="173875" y="171492"/>
                </a:lnTo>
                <a:lnTo>
                  <a:pt x="174046" y="166643"/>
                </a:lnTo>
                <a:lnTo>
                  <a:pt x="174675" y="165517"/>
                </a:lnTo>
                <a:lnTo>
                  <a:pt x="175699" y="164767"/>
                </a:lnTo>
                <a:lnTo>
                  <a:pt x="176987" y="164266"/>
                </a:lnTo>
                <a:lnTo>
                  <a:pt x="177845" y="163328"/>
                </a:lnTo>
                <a:lnTo>
                  <a:pt x="179336" y="158667"/>
                </a:lnTo>
                <a:lnTo>
                  <a:pt x="179561" y="144293"/>
                </a:lnTo>
                <a:lnTo>
                  <a:pt x="180166" y="143360"/>
                </a:lnTo>
                <a:lnTo>
                  <a:pt x="181174" y="142738"/>
                </a:lnTo>
                <a:lnTo>
                  <a:pt x="182451" y="142323"/>
                </a:lnTo>
                <a:lnTo>
                  <a:pt x="183302" y="141442"/>
                </a:lnTo>
                <a:lnTo>
                  <a:pt x="184248" y="138850"/>
                </a:lnTo>
                <a:lnTo>
                  <a:pt x="184780" y="133991"/>
                </a:lnTo>
                <a:lnTo>
                  <a:pt x="185460" y="132863"/>
                </a:lnTo>
                <a:lnTo>
                  <a:pt x="186517" y="132111"/>
                </a:lnTo>
                <a:lnTo>
                  <a:pt x="187827" y="131610"/>
                </a:lnTo>
                <a:lnTo>
                  <a:pt x="188701" y="130671"/>
                </a:lnTo>
                <a:lnTo>
                  <a:pt x="189671" y="128016"/>
                </a:lnTo>
                <a:lnTo>
                  <a:pt x="190447" y="100817"/>
                </a:lnTo>
                <a:lnTo>
                  <a:pt x="190447" y="85021"/>
                </a:lnTo>
                <a:lnTo>
                  <a:pt x="188835" y="81520"/>
                </a:lnTo>
                <a:lnTo>
                  <a:pt x="186707" y="77948"/>
                </a:lnTo>
                <a:lnTo>
                  <a:pt x="185341" y="70728"/>
                </a:lnTo>
                <a:lnTo>
                  <a:pt x="185024" y="60925"/>
                </a:lnTo>
                <a:lnTo>
                  <a:pt x="181268" y="55718"/>
                </a:lnTo>
                <a:lnTo>
                  <a:pt x="179462" y="50630"/>
                </a:lnTo>
                <a:lnTo>
                  <a:pt x="175971" y="45292"/>
                </a:lnTo>
                <a:lnTo>
                  <a:pt x="174667" y="39881"/>
                </a:lnTo>
                <a:lnTo>
                  <a:pt x="174363" y="36259"/>
                </a:lnTo>
                <a:lnTo>
                  <a:pt x="173677" y="35052"/>
                </a:lnTo>
                <a:lnTo>
                  <a:pt x="172615" y="34247"/>
                </a:lnTo>
                <a:lnTo>
                  <a:pt x="169822" y="32747"/>
                </a:lnTo>
                <a:lnTo>
                  <a:pt x="166564" y="30065"/>
                </a:lnTo>
                <a:lnTo>
                  <a:pt x="164714" y="26857"/>
                </a:lnTo>
                <a:lnTo>
                  <a:pt x="163525" y="22760"/>
                </a:lnTo>
                <a:lnTo>
                  <a:pt x="160430" y="19160"/>
                </a:lnTo>
                <a:lnTo>
                  <a:pt x="157351" y="17576"/>
                </a:lnTo>
                <a:lnTo>
                  <a:pt x="153336" y="16558"/>
                </a:lnTo>
                <a:lnTo>
                  <a:pt x="147748" y="11644"/>
                </a:lnTo>
                <a:lnTo>
                  <a:pt x="144265" y="11096"/>
                </a:lnTo>
                <a:lnTo>
                  <a:pt x="139403" y="10933"/>
                </a:lnTo>
                <a:lnTo>
                  <a:pt x="138275" y="10306"/>
                </a:lnTo>
                <a:lnTo>
                  <a:pt x="137523" y="9283"/>
                </a:lnTo>
                <a:lnTo>
                  <a:pt x="137021" y="7996"/>
                </a:lnTo>
                <a:lnTo>
                  <a:pt x="136083" y="7138"/>
                </a:lnTo>
                <a:lnTo>
                  <a:pt x="133426" y="6185"/>
                </a:lnTo>
                <a:lnTo>
                  <a:pt x="128531" y="5648"/>
                </a:lnTo>
                <a:lnTo>
                  <a:pt x="127398" y="4968"/>
                </a:lnTo>
                <a:lnTo>
                  <a:pt x="126643" y="3910"/>
                </a:lnTo>
                <a:lnTo>
                  <a:pt x="126140" y="2600"/>
                </a:lnTo>
                <a:lnTo>
                  <a:pt x="124595" y="1726"/>
                </a:lnTo>
                <a:lnTo>
                  <a:pt x="113346" y="82"/>
                </a:lnTo>
                <a:lnTo>
                  <a:pt x="103923" y="0"/>
                </a:lnTo>
                <a:lnTo>
                  <a:pt x="98975" y="1601"/>
                </a:lnTo>
                <a:lnTo>
                  <a:pt x="94759" y="3724"/>
                </a:lnTo>
                <a:lnTo>
                  <a:pt x="85280" y="5199"/>
                </a:lnTo>
                <a:lnTo>
                  <a:pt x="68892" y="5416"/>
                </a:lnTo>
                <a:lnTo>
                  <a:pt x="67682" y="6023"/>
                </a:lnTo>
                <a:lnTo>
                  <a:pt x="66875" y="7032"/>
                </a:lnTo>
                <a:lnTo>
                  <a:pt x="66337" y="8310"/>
                </a:lnTo>
                <a:lnTo>
                  <a:pt x="65374" y="9162"/>
                </a:lnTo>
                <a:lnTo>
                  <a:pt x="62691" y="10108"/>
                </a:lnTo>
                <a:lnTo>
                  <a:pt x="55385" y="10799"/>
                </a:lnTo>
                <a:lnTo>
                  <a:pt x="41431" y="23817"/>
                </a:lnTo>
                <a:lnTo>
                  <a:pt x="39551" y="27306"/>
                </a:lnTo>
                <a:lnTo>
                  <a:pt x="38135" y="37011"/>
                </a:lnTo>
                <a:lnTo>
                  <a:pt x="34324" y="42214"/>
                </a:lnTo>
                <a:lnTo>
                  <a:pt x="32509" y="47301"/>
                </a:lnTo>
                <a:lnTo>
                  <a:pt x="29015" y="52638"/>
                </a:lnTo>
                <a:lnTo>
                  <a:pt x="27711" y="58654"/>
                </a:lnTo>
                <a:lnTo>
                  <a:pt x="26720" y="67224"/>
                </a:lnTo>
                <a:lnTo>
                  <a:pt x="17513" y="91344"/>
                </a:lnTo>
                <a:lnTo>
                  <a:pt x="16297" y="107741"/>
                </a:lnTo>
                <a:lnTo>
                  <a:pt x="12540" y="112966"/>
                </a:lnTo>
                <a:lnTo>
                  <a:pt x="11339" y="118056"/>
                </a:lnTo>
                <a:lnTo>
                  <a:pt x="10833" y="145167"/>
                </a:lnTo>
                <a:lnTo>
                  <a:pt x="10833" y="165323"/>
                </a:lnTo>
                <a:lnTo>
                  <a:pt x="9220" y="168816"/>
                </a:lnTo>
                <a:lnTo>
                  <a:pt x="7092" y="172385"/>
                </a:lnTo>
                <a:lnTo>
                  <a:pt x="5726" y="179603"/>
                </a:lnTo>
                <a:lnTo>
                  <a:pt x="4798" y="192910"/>
                </a:lnTo>
                <a:lnTo>
                  <a:pt x="2507" y="197204"/>
                </a:lnTo>
                <a:lnTo>
                  <a:pt x="2258" y="198591"/>
                </a:lnTo>
                <a:lnTo>
                  <a:pt x="2697" y="199516"/>
                </a:lnTo>
                <a:lnTo>
                  <a:pt x="3595" y="200132"/>
                </a:lnTo>
                <a:lnTo>
                  <a:pt x="3589" y="201148"/>
                </a:lnTo>
                <a:lnTo>
                  <a:pt x="0" y="206732"/>
                </a:lnTo>
                <a:lnTo>
                  <a:pt x="10057" y="216917"/>
                </a:lnTo>
                <a:lnTo>
                  <a:pt x="10603" y="220353"/>
                </a:lnTo>
                <a:lnTo>
                  <a:pt x="11284" y="221281"/>
                </a:lnTo>
                <a:lnTo>
                  <a:pt x="13654" y="222312"/>
                </a:lnTo>
                <a:lnTo>
                  <a:pt x="14528" y="223191"/>
                </a:lnTo>
                <a:lnTo>
                  <a:pt x="16208" y="228334"/>
                </a:lnTo>
                <a:lnTo>
                  <a:pt x="16256" y="231396"/>
                </a:lnTo>
                <a:lnTo>
                  <a:pt x="16867" y="232271"/>
                </a:lnTo>
                <a:lnTo>
                  <a:pt x="17880" y="232855"/>
                </a:lnTo>
                <a:lnTo>
                  <a:pt x="19159" y="233244"/>
                </a:lnTo>
                <a:lnTo>
                  <a:pt x="20012" y="234108"/>
                </a:lnTo>
                <a:lnTo>
                  <a:pt x="21494" y="238640"/>
                </a:lnTo>
                <a:lnTo>
                  <a:pt x="21652" y="242110"/>
                </a:lnTo>
                <a:lnTo>
                  <a:pt x="22279" y="243043"/>
                </a:lnTo>
                <a:lnTo>
                  <a:pt x="23302" y="243665"/>
                </a:lnTo>
                <a:lnTo>
                  <a:pt x="24588" y="244079"/>
                </a:lnTo>
                <a:lnTo>
                  <a:pt x="25446" y="244960"/>
                </a:lnTo>
                <a:lnTo>
                  <a:pt x="27095" y="250105"/>
                </a:lnTo>
                <a:lnTo>
                  <a:pt x="27161" y="255725"/>
                </a:lnTo>
                <a:lnTo>
                  <a:pt x="30297" y="255780"/>
                </a:lnTo>
                <a:lnTo>
                  <a:pt x="27694" y="255792"/>
                </a:lnTo>
                <a:lnTo>
                  <a:pt x="31895" y="255794"/>
                </a:lnTo>
                <a:lnTo>
                  <a:pt x="32289" y="257406"/>
                </a:lnTo>
                <a:lnTo>
                  <a:pt x="32542" y="260480"/>
                </a:lnTo>
                <a:lnTo>
                  <a:pt x="38047" y="266679"/>
                </a:lnTo>
              </a:path>
            </a:pathLst>
          </a:cu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SMARTInkShape-Group144"/>
          <p:cNvGrpSpPr/>
          <p:nvPr/>
        </p:nvGrpSpPr>
        <p:grpSpPr>
          <a:xfrm>
            <a:off x="2813957" y="781050"/>
            <a:ext cx="778301" cy="1061291"/>
            <a:chOff x="2813957" y="781050"/>
            <a:chExt cx="778301" cy="1061291"/>
          </a:xfrm>
        </p:grpSpPr>
        <p:sp>
          <p:nvSpPr>
            <p:cNvPr id="4" name="SMARTInkShape-343"/>
            <p:cNvSpPr/>
            <p:nvPr>
              <p:custDataLst>
                <p:tags r:id="rId155"/>
              </p:custDataLst>
            </p:nvPr>
          </p:nvSpPr>
          <p:spPr>
            <a:xfrm>
              <a:off x="3271157" y="1564822"/>
              <a:ext cx="206824" cy="277519"/>
            </a:xfrm>
            <a:custGeom>
              <a:avLst/>
              <a:gdLst/>
              <a:ahLst/>
              <a:cxnLst/>
              <a:rect l="0" t="0" r="0" b="0"/>
              <a:pathLst>
                <a:path w="206824" h="277519">
                  <a:moveTo>
                    <a:pt x="146957" y="0"/>
                  </a:moveTo>
                  <a:lnTo>
                    <a:pt x="146957" y="0"/>
                  </a:lnTo>
                  <a:lnTo>
                    <a:pt x="151907" y="4345"/>
                  </a:lnTo>
                  <a:lnTo>
                    <a:pt x="175967" y="20580"/>
                  </a:lnTo>
                  <a:lnTo>
                    <a:pt x="195911" y="47751"/>
                  </a:lnTo>
                  <a:lnTo>
                    <a:pt x="203194" y="58888"/>
                  </a:lnTo>
                  <a:lnTo>
                    <a:pt x="205752" y="69189"/>
                  </a:lnTo>
                  <a:lnTo>
                    <a:pt x="206766" y="94961"/>
                  </a:lnTo>
                  <a:lnTo>
                    <a:pt x="206823" y="121658"/>
                  </a:lnTo>
                  <a:lnTo>
                    <a:pt x="205215" y="141892"/>
                  </a:lnTo>
                  <a:lnTo>
                    <a:pt x="197545" y="165037"/>
                  </a:lnTo>
                  <a:lnTo>
                    <a:pt x="185768" y="190730"/>
                  </a:lnTo>
                  <a:lnTo>
                    <a:pt x="168583" y="213436"/>
                  </a:lnTo>
                  <a:lnTo>
                    <a:pt x="156187" y="227332"/>
                  </a:lnTo>
                  <a:lnTo>
                    <a:pt x="133546" y="245971"/>
                  </a:lnTo>
                  <a:lnTo>
                    <a:pt x="109613" y="256916"/>
                  </a:lnTo>
                  <a:lnTo>
                    <a:pt x="87235" y="267656"/>
                  </a:lnTo>
                  <a:lnTo>
                    <a:pt x="61504" y="275859"/>
                  </a:lnTo>
                  <a:lnTo>
                    <a:pt x="34647" y="277518"/>
                  </a:lnTo>
                  <a:lnTo>
                    <a:pt x="24915" y="276961"/>
                  </a:lnTo>
                  <a:lnTo>
                    <a:pt x="17927" y="274687"/>
                  </a:lnTo>
                  <a:lnTo>
                    <a:pt x="12403" y="270048"/>
                  </a:lnTo>
                  <a:lnTo>
                    <a:pt x="7932" y="263350"/>
                  </a:lnTo>
                  <a:lnTo>
                    <a:pt x="0" y="244928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SMARTInkShape-344"/>
            <p:cNvSpPr/>
            <p:nvPr>
              <p:custDataLst>
                <p:tags r:id="rId156"/>
              </p:custDataLst>
            </p:nvPr>
          </p:nvSpPr>
          <p:spPr>
            <a:xfrm>
              <a:off x="3429000" y="1472293"/>
              <a:ext cx="10887" cy="10886"/>
            </a:xfrm>
            <a:custGeom>
              <a:avLst/>
              <a:gdLst/>
              <a:ahLst/>
              <a:cxnLst/>
              <a:rect l="0" t="0" r="0" b="0"/>
              <a:pathLst>
                <a:path w="10887" h="10886">
                  <a:moveTo>
                    <a:pt x="0" y="0"/>
                  </a:moveTo>
                  <a:lnTo>
                    <a:pt x="0" y="0"/>
                  </a:lnTo>
                  <a:lnTo>
                    <a:pt x="2889" y="0"/>
                  </a:lnTo>
                  <a:lnTo>
                    <a:pt x="3740" y="605"/>
                  </a:lnTo>
                  <a:lnTo>
                    <a:pt x="4308" y="1613"/>
                  </a:lnTo>
                  <a:lnTo>
                    <a:pt x="4687" y="2889"/>
                  </a:lnTo>
                  <a:lnTo>
                    <a:pt x="5543" y="3740"/>
                  </a:lnTo>
                  <a:lnTo>
                    <a:pt x="8108" y="4686"/>
                  </a:lnTo>
                  <a:lnTo>
                    <a:pt x="9034" y="5543"/>
                  </a:lnTo>
                  <a:lnTo>
                    <a:pt x="10886" y="10885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SMARTInkShape-345"/>
            <p:cNvSpPr/>
            <p:nvPr>
              <p:custDataLst>
                <p:tags r:id="rId157"/>
              </p:custDataLst>
            </p:nvPr>
          </p:nvSpPr>
          <p:spPr>
            <a:xfrm>
              <a:off x="3260386" y="1368878"/>
              <a:ext cx="125072" cy="271818"/>
            </a:xfrm>
            <a:custGeom>
              <a:avLst/>
              <a:gdLst/>
              <a:ahLst/>
              <a:cxnLst/>
              <a:rect l="0" t="0" r="0" b="0"/>
              <a:pathLst>
                <a:path w="125072" h="271818">
                  <a:moveTo>
                    <a:pt x="70642" y="0"/>
                  </a:moveTo>
                  <a:lnTo>
                    <a:pt x="70642" y="0"/>
                  </a:lnTo>
                  <a:lnTo>
                    <a:pt x="65956" y="0"/>
                  </a:lnTo>
                  <a:lnTo>
                    <a:pt x="57691" y="7576"/>
                  </a:lnTo>
                  <a:lnTo>
                    <a:pt x="55815" y="11028"/>
                  </a:lnTo>
                  <a:lnTo>
                    <a:pt x="55315" y="12795"/>
                  </a:lnTo>
                  <a:lnTo>
                    <a:pt x="47030" y="24322"/>
                  </a:lnTo>
                  <a:lnTo>
                    <a:pt x="37719" y="50642"/>
                  </a:lnTo>
                  <a:lnTo>
                    <a:pt x="28879" y="77023"/>
                  </a:lnTo>
                  <a:lnTo>
                    <a:pt x="21650" y="103936"/>
                  </a:lnTo>
                  <a:lnTo>
                    <a:pt x="17825" y="125340"/>
                  </a:lnTo>
                  <a:lnTo>
                    <a:pt x="15078" y="147004"/>
                  </a:lnTo>
                  <a:lnTo>
                    <a:pt x="8733" y="173106"/>
                  </a:lnTo>
                  <a:lnTo>
                    <a:pt x="6001" y="195733"/>
                  </a:lnTo>
                  <a:lnTo>
                    <a:pt x="6132" y="211605"/>
                  </a:lnTo>
                  <a:lnTo>
                    <a:pt x="9733" y="223632"/>
                  </a:lnTo>
                  <a:lnTo>
                    <a:pt x="23501" y="248753"/>
                  </a:lnTo>
                  <a:lnTo>
                    <a:pt x="28923" y="256612"/>
                  </a:lnTo>
                  <a:lnTo>
                    <a:pt x="44487" y="268426"/>
                  </a:lnTo>
                  <a:lnTo>
                    <a:pt x="50148" y="270491"/>
                  </a:lnTo>
                  <a:lnTo>
                    <a:pt x="63637" y="271817"/>
                  </a:lnTo>
                  <a:lnTo>
                    <a:pt x="69142" y="270386"/>
                  </a:lnTo>
                  <a:lnTo>
                    <a:pt x="83257" y="262236"/>
                  </a:lnTo>
                  <a:lnTo>
                    <a:pt x="104283" y="235754"/>
                  </a:lnTo>
                  <a:lnTo>
                    <a:pt x="114076" y="211780"/>
                  </a:lnTo>
                  <a:lnTo>
                    <a:pt x="122638" y="184993"/>
                  </a:lnTo>
                  <a:lnTo>
                    <a:pt x="124590" y="161661"/>
                  </a:lnTo>
                  <a:lnTo>
                    <a:pt x="124976" y="136826"/>
                  </a:lnTo>
                  <a:lnTo>
                    <a:pt x="125052" y="114449"/>
                  </a:lnTo>
                  <a:lnTo>
                    <a:pt x="125069" y="89995"/>
                  </a:lnTo>
                  <a:lnTo>
                    <a:pt x="125071" y="78339"/>
                  </a:lnTo>
                  <a:lnTo>
                    <a:pt x="115699" y="51586"/>
                  </a:lnTo>
                  <a:lnTo>
                    <a:pt x="111429" y="29098"/>
                  </a:lnTo>
                  <a:lnTo>
                    <a:pt x="102752" y="12917"/>
                  </a:lnTo>
                  <a:lnTo>
                    <a:pt x="97815" y="9168"/>
                  </a:lnTo>
                  <a:lnTo>
                    <a:pt x="91125" y="6547"/>
                  </a:lnTo>
                  <a:lnTo>
                    <a:pt x="76871" y="5540"/>
                  </a:lnTo>
                  <a:lnTo>
                    <a:pt x="63182" y="9808"/>
                  </a:lnTo>
                  <a:lnTo>
                    <a:pt x="52439" y="15338"/>
                  </a:lnTo>
                  <a:lnTo>
                    <a:pt x="31328" y="34703"/>
                  </a:lnTo>
                  <a:lnTo>
                    <a:pt x="14743" y="59886"/>
                  </a:lnTo>
                  <a:lnTo>
                    <a:pt x="4298" y="74389"/>
                  </a:lnTo>
                  <a:lnTo>
                    <a:pt x="1193" y="85273"/>
                  </a:lnTo>
                  <a:lnTo>
                    <a:pt x="0" y="111730"/>
                  </a:lnTo>
                  <a:lnTo>
                    <a:pt x="5435" y="137237"/>
                  </a:lnTo>
                  <a:lnTo>
                    <a:pt x="18103" y="161694"/>
                  </a:lnTo>
                  <a:lnTo>
                    <a:pt x="23493" y="169534"/>
                  </a:lnTo>
                  <a:lnTo>
                    <a:pt x="27109" y="172111"/>
                  </a:lnTo>
                  <a:lnTo>
                    <a:pt x="30732" y="173861"/>
                  </a:lnTo>
                  <a:lnTo>
                    <a:pt x="41614" y="182771"/>
                  </a:lnTo>
                  <a:lnTo>
                    <a:pt x="48871" y="186219"/>
                  </a:lnTo>
                  <a:lnTo>
                    <a:pt x="50686" y="187646"/>
                  </a:lnTo>
                  <a:lnTo>
                    <a:pt x="55927" y="189232"/>
                  </a:lnTo>
                  <a:lnTo>
                    <a:pt x="81499" y="190491"/>
                  </a:lnTo>
                  <a:lnTo>
                    <a:pt x="83323" y="190494"/>
                  </a:lnTo>
                  <a:lnTo>
                    <a:pt x="86962" y="192110"/>
                  </a:lnTo>
                  <a:lnTo>
                    <a:pt x="88780" y="193388"/>
                  </a:lnTo>
                  <a:lnTo>
                    <a:pt x="89991" y="193635"/>
                  </a:lnTo>
                  <a:lnTo>
                    <a:pt x="90799" y="193195"/>
                  </a:lnTo>
                  <a:lnTo>
                    <a:pt x="92414" y="19050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SMARTInkShape-346"/>
            <p:cNvSpPr/>
            <p:nvPr>
              <p:custDataLst>
                <p:tags r:id="rId158"/>
              </p:custDataLst>
            </p:nvPr>
          </p:nvSpPr>
          <p:spPr>
            <a:xfrm>
              <a:off x="2972369" y="1325586"/>
              <a:ext cx="211703" cy="374152"/>
            </a:xfrm>
            <a:custGeom>
              <a:avLst/>
              <a:gdLst/>
              <a:ahLst/>
              <a:cxnLst/>
              <a:rect l="0" t="0" r="0" b="0"/>
              <a:pathLst>
                <a:path w="211703" h="374152">
                  <a:moveTo>
                    <a:pt x="70188" y="21521"/>
                  </a:moveTo>
                  <a:lnTo>
                    <a:pt x="70188" y="21521"/>
                  </a:lnTo>
                  <a:lnTo>
                    <a:pt x="78296" y="13413"/>
                  </a:lnTo>
                  <a:lnTo>
                    <a:pt x="79839" y="10257"/>
                  </a:lnTo>
                  <a:lnTo>
                    <a:pt x="80251" y="8569"/>
                  </a:lnTo>
                  <a:lnTo>
                    <a:pt x="81130" y="7443"/>
                  </a:lnTo>
                  <a:lnTo>
                    <a:pt x="92069" y="1016"/>
                  </a:lnTo>
                  <a:lnTo>
                    <a:pt x="102128" y="0"/>
                  </a:lnTo>
                  <a:lnTo>
                    <a:pt x="107163" y="1474"/>
                  </a:lnTo>
                  <a:lnTo>
                    <a:pt x="126499" y="14936"/>
                  </a:lnTo>
                  <a:lnTo>
                    <a:pt x="133171" y="24677"/>
                  </a:lnTo>
                  <a:lnTo>
                    <a:pt x="142456" y="42303"/>
                  </a:lnTo>
                  <a:lnTo>
                    <a:pt x="150666" y="55498"/>
                  </a:lnTo>
                  <a:lnTo>
                    <a:pt x="162615" y="82643"/>
                  </a:lnTo>
                  <a:lnTo>
                    <a:pt x="171775" y="108772"/>
                  </a:lnTo>
                  <a:lnTo>
                    <a:pt x="177430" y="130411"/>
                  </a:lnTo>
                  <a:lnTo>
                    <a:pt x="183178" y="157597"/>
                  </a:lnTo>
                  <a:lnTo>
                    <a:pt x="188418" y="180977"/>
                  </a:lnTo>
                  <a:lnTo>
                    <a:pt x="189632" y="205822"/>
                  </a:lnTo>
                  <a:lnTo>
                    <a:pt x="185527" y="228200"/>
                  </a:lnTo>
                  <a:lnTo>
                    <a:pt x="180505" y="251704"/>
                  </a:lnTo>
                  <a:lnTo>
                    <a:pt x="178485" y="264734"/>
                  </a:lnTo>
                  <a:lnTo>
                    <a:pt x="168945" y="287882"/>
                  </a:lnTo>
                  <a:lnTo>
                    <a:pt x="158168" y="309926"/>
                  </a:lnTo>
                  <a:lnTo>
                    <a:pt x="140824" y="332890"/>
                  </a:lnTo>
                  <a:lnTo>
                    <a:pt x="130024" y="345201"/>
                  </a:lnTo>
                  <a:lnTo>
                    <a:pt x="104770" y="367432"/>
                  </a:lnTo>
                  <a:lnTo>
                    <a:pt x="95083" y="372705"/>
                  </a:lnTo>
                  <a:lnTo>
                    <a:pt x="88107" y="374151"/>
                  </a:lnTo>
                  <a:lnTo>
                    <a:pt x="80974" y="373180"/>
                  </a:lnTo>
                  <a:lnTo>
                    <a:pt x="54986" y="364234"/>
                  </a:lnTo>
                  <a:lnTo>
                    <a:pt x="43308" y="357310"/>
                  </a:lnTo>
                  <a:lnTo>
                    <a:pt x="25480" y="340616"/>
                  </a:lnTo>
                  <a:lnTo>
                    <a:pt x="7357" y="316852"/>
                  </a:lnTo>
                  <a:lnTo>
                    <a:pt x="3752" y="305725"/>
                  </a:lnTo>
                  <a:lnTo>
                    <a:pt x="1351" y="301444"/>
                  </a:lnTo>
                  <a:lnTo>
                    <a:pt x="0" y="295028"/>
                  </a:lnTo>
                  <a:lnTo>
                    <a:pt x="204" y="285736"/>
                  </a:lnTo>
                  <a:lnTo>
                    <a:pt x="10468" y="260968"/>
                  </a:lnTo>
                  <a:lnTo>
                    <a:pt x="22828" y="234924"/>
                  </a:lnTo>
                  <a:lnTo>
                    <a:pt x="39559" y="211453"/>
                  </a:lnTo>
                  <a:lnTo>
                    <a:pt x="57516" y="187621"/>
                  </a:lnTo>
                  <a:lnTo>
                    <a:pt x="75634" y="170223"/>
                  </a:lnTo>
                  <a:lnTo>
                    <a:pt x="82890" y="166230"/>
                  </a:lnTo>
                  <a:lnTo>
                    <a:pt x="109027" y="158474"/>
                  </a:lnTo>
                  <a:lnTo>
                    <a:pt x="118116" y="157854"/>
                  </a:lnTo>
                  <a:lnTo>
                    <a:pt x="123340" y="159321"/>
                  </a:lnTo>
                  <a:lnTo>
                    <a:pt x="148365" y="172174"/>
                  </a:lnTo>
                  <a:lnTo>
                    <a:pt x="175321" y="188437"/>
                  </a:lnTo>
                  <a:lnTo>
                    <a:pt x="191085" y="199321"/>
                  </a:lnTo>
                  <a:lnTo>
                    <a:pt x="194708" y="204159"/>
                  </a:lnTo>
                  <a:lnTo>
                    <a:pt x="205229" y="211170"/>
                  </a:lnTo>
                  <a:lnTo>
                    <a:pt x="211702" y="217464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SMARTInkShape-347"/>
            <p:cNvSpPr/>
            <p:nvPr>
              <p:custDataLst>
                <p:tags r:id="rId159"/>
              </p:custDataLst>
            </p:nvPr>
          </p:nvSpPr>
          <p:spPr>
            <a:xfrm>
              <a:off x="2813957" y="1227610"/>
              <a:ext cx="778301" cy="54184"/>
            </a:xfrm>
            <a:custGeom>
              <a:avLst/>
              <a:gdLst/>
              <a:ahLst/>
              <a:cxnLst/>
              <a:rect l="0" t="0" r="0" b="0"/>
              <a:pathLst>
                <a:path w="778301" h="54184">
                  <a:moveTo>
                    <a:pt x="0" y="54183"/>
                  </a:moveTo>
                  <a:lnTo>
                    <a:pt x="0" y="54183"/>
                  </a:lnTo>
                  <a:lnTo>
                    <a:pt x="2889" y="54183"/>
                  </a:lnTo>
                  <a:lnTo>
                    <a:pt x="5921" y="52570"/>
                  </a:lnTo>
                  <a:lnTo>
                    <a:pt x="9284" y="50442"/>
                  </a:lnTo>
                  <a:lnTo>
                    <a:pt x="35294" y="40105"/>
                  </a:lnTo>
                  <a:lnTo>
                    <a:pt x="61805" y="33707"/>
                  </a:lnTo>
                  <a:lnTo>
                    <a:pt x="88958" y="27035"/>
                  </a:lnTo>
                  <a:lnTo>
                    <a:pt x="114546" y="22371"/>
                  </a:lnTo>
                  <a:lnTo>
                    <a:pt x="136725" y="21693"/>
                  </a:lnTo>
                  <a:lnTo>
                    <a:pt x="162161" y="21559"/>
                  </a:lnTo>
                  <a:lnTo>
                    <a:pt x="187724" y="18643"/>
                  </a:lnTo>
                  <a:lnTo>
                    <a:pt x="211785" y="16841"/>
                  </a:lnTo>
                  <a:lnTo>
                    <a:pt x="235175" y="13418"/>
                  </a:lnTo>
                  <a:lnTo>
                    <a:pt x="260316" y="11463"/>
                  </a:lnTo>
                  <a:lnTo>
                    <a:pt x="284027" y="7995"/>
                  </a:lnTo>
                  <a:lnTo>
                    <a:pt x="309262" y="6026"/>
                  </a:lnTo>
                  <a:lnTo>
                    <a:pt x="335890" y="2553"/>
                  </a:lnTo>
                  <a:lnTo>
                    <a:pt x="360041" y="583"/>
                  </a:lnTo>
                  <a:lnTo>
                    <a:pt x="385407" y="0"/>
                  </a:lnTo>
                  <a:lnTo>
                    <a:pt x="409184" y="2716"/>
                  </a:lnTo>
                  <a:lnTo>
                    <a:pt x="434439" y="4462"/>
                  </a:lnTo>
                  <a:lnTo>
                    <a:pt x="458184" y="4979"/>
                  </a:lnTo>
                  <a:lnTo>
                    <a:pt x="483429" y="5133"/>
                  </a:lnTo>
                  <a:lnTo>
                    <a:pt x="507171" y="5178"/>
                  </a:lnTo>
                  <a:lnTo>
                    <a:pt x="532415" y="5191"/>
                  </a:lnTo>
                  <a:lnTo>
                    <a:pt x="556157" y="5195"/>
                  </a:lnTo>
                  <a:lnTo>
                    <a:pt x="578512" y="8086"/>
                  </a:lnTo>
                  <a:lnTo>
                    <a:pt x="600456" y="9883"/>
                  </a:lnTo>
                  <a:lnTo>
                    <a:pt x="622279" y="10416"/>
                  </a:lnTo>
                  <a:lnTo>
                    <a:pt x="644065" y="10574"/>
                  </a:lnTo>
                  <a:lnTo>
                    <a:pt x="665841" y="10620"/>
                  </a:lnTo>
                  <a:lnTo>
                    <a:pt x="690526" y="11241"/>
                  </a:lnTo>
                  <a:lnTo>
                    <a:pt x="712873" y="14947"/>
                  </a:lnTo>
                  <a:lnTo>
                    <a:pt x="739738" y="17596"/>
                  </a:lnTo>
                  <a:lnTo>
                    <a:pt x="750969" y="20361"/>
                  </a:lnTo>
                  <a:lnTo>
                    <a:pt x="757703" y="21613"/>
                  </a:lnTo>
                  <a:lnTo>
                    <a:pt x="778232" y="32339"/>
                  </a:lnTo>
                  <a:lnTo>
                    <a:pt x="778300" y="35279"/>
                  </a:lnTo>
                  <a:lnTo>
                    <a:pt x="777705" y="36138"/>
                  </a:lnTo>
                  <a:lnTo>
                    <a:pt x="776703" y="36710"/>
                  </a:lnTo>
                  <a:lnTo>
                    <a:pt x="762000" y="43297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SMARTInkShape-348"/>
            <p:cNvSpPr/>
            <p:nvPr>
              <p:custDataLst>
                <p:tags r:id="rId160"/>
              </p:custDataLst>
            </p:nvPr>
          </p:nvSpPr>
          <p:spPr>
            <a:xfrm>
              <a:off x="3129649" y="781050"/>
              <a:ext cx="223150" cy="348144"/>
            </a:xfrm>
            <a:custGeom>
              <a:avLst/>
              <a:gdLst/>
              <a:ahLst/>
              <a:cxnLst/>
              <a:rect l="0" t="0" r="0" b="0"/>
              <a:pathLst>
                <a:path w="223150" h="348144">
                  <a:moveTo>
                    <a:pt x="38094" y="0"/>
                  </a:moveTo>
                  <a:lnTo>
                    <a:pt x="38094" y="0"/>
                  </a:lnTo>
                  <a:lnTo>
                    <a:pt x="63648" y="0"/>
                  </a:lnTo>
                  <a:lnTo>
                    <a:pt x="67191" y="0"/>
                  </a:lnTo>
                  <a:lnTo>
                    <a:pt x="68378" y="605"/>
                  </a:lnTo>
                  <a:lnTo>
                    <a:pt x="69169" y="1613"/>
                  </a:lnTo>
                  <a:lnTo>
                    <a:pt x="69696" y="2889"/>
                  </a:lnTo>
                  <a:lnTo>
                    <a:pt x="70653" y="3741"/>
                  </a:lnTo>
                  <a:lnTo>
                    <a:pt x="76533" y="6719"/>
                  </a:lnTo>
                  <a:lnTo>
                    <a:pt x="79973" y="9034"/>
                  </a:lnTo>
                  <a:lnTo>
                    <a:pt x="85310" y="10942"/>
                  </a:lnTo>
                  <a:lnTo>
                    <a:pt x="102671" y="26548"/>
                  </a:lnTo>
                  <a:lnTo>
                    <a:pt x="106104" y="31555"/>
                  </a:lnTo>
                  <a:lnTo>
                    <a:pt x="107020" y="33737"/>
                  </a:lnTo>
                  <a:lnTo>
                    <a:pt x="111263" y="37773"/>
                  </a:lnTo>
                  <a:lnTo>
                    <a:pt x="137263" y="59527"/>
                  </a:lnTo>
                  <a:lnTo>
                    <a:pt x="158646" y="77238"/>
                  </a:lnTo>
                  <a:lnTo>
                    <a:pt x="183675" y="102042"/>
                  </a:lnTo>
                  <a:lnTo>
                    <a:pt x="201033" y="121010"/>
                  </a:lnTo>
                  <a:lnTo>
                    <a:pt x="209801" y="134312"/>
                  </a:lnTo>
                  <a:lnTo>
                    <a:pt x="218042" y="157952"/>
                  </a:lnTo>
                  <a:lnTo>
                    <a:pt x="221637" y="167148"/>
                  </a:lnTo>
                  <a:lnTo>
                    <a:pt x="223092" y="192465"/>
                  </a:lnTo>
                  <a:lnTo>
                    <a:pt x="223149" y="218459"/>
                  </a:lnTo>
                  <a:lnTo>
                    <a:pt x="217230" y="234380"/>
                  </a:lnTo>
                  <a:lnTo>
                    <a:pt x="204980" y="259462"/>
                  </a:lnTo>
                  <a:lnTo>
                    <a:pt x="197141" y="273356"/>
                  </a:lnTo>
                  <a:lnTo>
                    <a:pt x="186185" y="284164"/>
                  </a:lnTo>
                  <a:lnTo>
                    <a:pt x="181322" y="290186"/>
                  </a:lnTo>
                  <a:lnTo>
                    <a:pt x="169957" y="300592"/>
                  </a:lnTo>
                  <a:lnTo>
                    <a:pt x="151408" y="321940"/>
                  </a:lnTo>
                  <a:lnTo>
                    <a:pt x="127505" y="333740"/>
                  </a:lnTo>
                  <a:lnTo>
                    <a:pt x="102997" y="338580"/>
                  </a:lnTo>
                  <a:lnTo>
                    <a:pt x="79880" y="346072"/>
                  </a:lnTo>
                  <a:lnTo>
                    <a:pt x="53171" y="348143"/>
                  </a:lnTo>
                  <a:lnTo>
                    <a:pt x="31491" y="347721"/>
                  </a:lnTo>
                  <a:lnTo>
                    <a:pt x="16467" y="341623"/>
                  </a:lnTo>
                  <a:lnTo>
                    <a:pt x="9094" y="335390"/>
                  </a:lnTo>
                  <a:lnTo>
                    <a:pt x="7062" y="331902"/>
                  </a:lnTo>
                  <a:lnTo>
                    <a:pt x="562" y="311952"/>
                  </a:lnTo>
                  <a:lnTo>
                    <a:pt x="0" y="286729"/>
                  </a:lnTo>
                  <a:lnTo>
                    <a:pt x="600" y="275674"/>
                  </a:lnTo>
                  <a:lnTo>
                    <a:pt x="6713" y="261358"/>
                  </a:lnTo>
                  <a:lnTo>
                    <a:pt x="8102" y="259510"/>
                  </a:lnTo>
                  <a:lnTo>
                    <a:pt x="9645" y="254231"/>
                  </a:lnTo>
                  <a:lnTo>
                    <a:pt x="12127" y="244459"/>
                  </a:lnTo>
                  <a:lnTo>
                    <a:pt x="16692" y="235517"/>
                  </a:lnTo>
                  <a:lnTo>
                    <a:pt x="31582" y="218815"/>
                  </a:lnTo>
                  <a:lnTo>
                    <a:pt x="33789" y="218203"/>
                  </a:lnTo>
                  <a:lnTo>
                    <a:pt x="40731" y="217743"/>
                  </a:lnTo>
                  <a:lnTo>
                    <a:pt x="43903" y="219340"/>
                  </a:lnTo>
                  <a:lnTo>
                    <a:pt x="67239" y="237085"/>
                  </a:lnTo>
                  <a:lnTo>
                    <a:pt x="90961" y="244078"/>
                  </a:lnTo>
                  <a:lnTo>
                    <a:pt x="116123" y="250422"/>
                  </a:lnTo>
                  <a:lnTo>
                    <a:pt x="132238" y="254570"/>
                  </a:lnTo>
                  <a:lnTo>
                    <a:pt x="141017" y="255866"/>
                  </a:lnTo>
                  <a:lnTo>
                    <a:pt x="154806" y="260013"/>
                  </a:lnTo>
                  <a:lnTo>
                    <a:pt x="163142" y="261309"/>
                  </a:lnTo>
                  <a:lnTo>
                    <a:pt x="175034" y="265456"/>
                  </a:lnTo>
                  <a:lnTo>
                    <a:pt x="185308" y="267944"/>
                  </a:lnTo>
                  <a:lnTo>
                    <a:pt x="194400" y="272511"/>
                  </a:lnTo>
                  <a:lnTo>
                    <a:pt x="196727" y="274203"/>
                  </a:lnTo>
                  <a:lnTo>
                    <a:pt x="202537" y="276082"/>
                  </a:lnTo>
                  <a:lnTo>
                    <a:pt x="212097" y="277560"/>
                  </a:lnTo>
                  <a:lnTo>
                    <a:pt x="212265" y="283023"/>
                  </a:lnTo>
                  <a:lnTo>
                    <a:pt x="212265" y="277586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SMARTInkShape-Group145"/>
          <p:cNvGrpSpPr/>
          <p:nvPr/>
        </p:nvGrpSpPr>
        <p:grpSpPr>
          <a:xfrm>
            <a:off x="3771900" y="830038"/>
            <a:ext cx="658584" cy="878684"/>
            <a:chOff x="3771900" y="830038"/>
            <a:chExt cx="658584" cy="878684"/>
          </a:xfrm>
        </p:grpSpPr>
        <p:sp>
          <p:nvSpPr>
            <p:cNvPr id="14" name="SMARTInkShape-349"/>
            <p:cNvSpPr/>
            <p:nvPr>
              <p:custDataLst>
                <p:tags r:id="rId151"/>
              </p:custDataLst>
            </p:nvPr>
          </p:nvSpPr>
          <p:spPr>
            <a:xfrm>
              <a:off x="4093051" y="1504950"/>
              <a:ext cx="337433" cy="203772"/>
            </a:xfrm>
            <a:custGeom>
              <a:avLst/>
              <a:gdLst/>
              <a:ahLst/>
              <a:cxnLst/>
              <a:rect l="0" t="0" r="0" b="0"/>
              <a:pathLst>
                <a:path w="337433" h="203772">
                  <a:moveTo>
                    <a:pt x="38077" y="0"/>
                  </a:moveTo>
                  <a:lnTo>
                    <a:pt x="38077" y="0"/>
                  </a:lnTo>
                  <a:lnTo>
                    <a:pt x="48543" y="0"/>
                  </a:lnTo>
                  <a:lnTo>
                    <a:pt x="53413" y="1613"/>
                  </a:lnTo>
                  <a:lnTo>
                    <a:pt x="61467" y="7576"/>
                  </a:lnTo>
                  <a:lnTo>
                    <a:pt x="63592" y="11027"/>
                  </a:lnTo>
                  <a:lnTo>
                    <a:pt x="64788" y="17983"/>
                  </a:lnTo>
                  <a:lnTo>
                    <a:pt x="64621" y="35294"/>
                  </a:lnTo>
                  <a:lnTo>
                    <a:pt x="57707" y="60219"/>
                  </a:lnTo>
                  <a:lnTo>
                    <a:pt x="50713" y="82316"/>
                  </a:lnTo>
                  <a:lnTo>
                    <a:pt x="43508" y="107736"/>
                  </a:lnTo>
                  <a:lnTo>
                    <a:pt x="33372" y="130407"/>
                  </a:lnTo>
                  <a:lnTo>
                    <a:pt x="22085" y="156201"/>
                  </a:lnTo>
                  <a:lnTo>
                    <a:pt x="10893" y="182165"/>
                  </a:lnTo>
                  <a:lnTo>
                    <a:pt x="7853" y="187401"/>
                  </a:lnTo>
                  <a:lnTo>
                    <a:pt x="5536" y="193748"/>
                  </a:lnTo>
                  <a:lnTo>
                    <a:pt x="1894" y="199459"/>
                  </a:lnTo>
                  <a:lnTo>
                    <a:pt x="545" y="203771"/>
                  </a:lnTo>
                  <a:lnTo>
                    <a:pt x="356" y="203581"/>
                  </a:lnTo>
                  <a:lnTo>
                    <a:pt x="0" y="201514"/>
                  </a:lnTo>
                  <a:lnTo>
                    <a:pt x="4289" y="191174"/>
                  </a:lnTo>
                  <a:lnTo>
                    <a:pt x="6698" y="183644"/>
                  </a:lnTo>
                  <a:lnTo>
                    <a:pt x="16418" y="157241"/>
                  </a:lnTo>
                  <a:lnTo>
                    <a:pt x="26475" y="133063"/>
                  </a:lnTo>
                  <a:lnTo>
                    <a:pt x="40109" y="109338"/>
                  </a:lnTo>
                  <a:lnTo>
                    <a:pt x="54449" y="85568"/>
                  </a:lnTo>
                  <a:lnTo>
                    <a:pt x="68929" y="63536"/>
                  </a:lnTo>
                  <a:lnTo>
                    <a:pt x="95379" y="40077"/>
                  </a:lnTo>
                  <a:lnTo>
                    <a:pt x="114951" y="21047"/>
                  </a:lnTo>
                  <a:lnTo>
                    <a:pt x="120826" y="18425"/>
                  </a:lnTo>
                  <a:lnTo>
                    <a:pt x="124086" y="17727"/>
                  </a:lnTo>
                  <a:lnTo>
                    <a:pt x="126259" y="16656"/>
                  </a:lnTo>
                  <a:lnTo>
                    <a:pt x="127708" y="15337"/>
                  </a:lnTo>
                  <a:lnTo>
                    <a:pt x="128674" y="13853"/>
                  </a:lnTo>
                  <a:lnTo>
                    <a:pt x="129923" y="12864"/>
                  </a:lnTo>
                  <a:lnTo>
                    <a:pt x="132923" y="11765"/>
                  </a:lnTo>
                  <a:lnTo>
                    <a:pt x="133965" y="12077"/>
                  </a:lnTo>
                  <a:lnTo>
                    <a:pt x="134660" y="12889"/>
                  </a:lnTo>
                  <a:lnTo>
                    <a:pt x="135432" y="15405"/>
                  </a:lnTo>
                  <a:lnTo>
                    <a:pt x="135775" y="18539"/>
                  </a:lnTo>
                  <a:lnTo>
                    <a:pt x="137540" y="21947"/>
                  </a:lnTo>
                  <a:lnTo>
                    <a:pt x="139736" y="25478"/>
                  </a:lnTo>
                  <a:lnTo>
                    <a:pt x="140971" y="31471"/>
                  </a:lnTo>
                  <a:lnTo>
                    <a:pt x="141261" y="37371"/>
                  </a:lnTo>
                  <a:lnTo>
                    <a:pt x="139776" y="42413"/>
                  </a:lnTo>
                  <a:lnTo>
                    <a:pt x="137705" y="47274"/>
                  </a:lnTo>
                  <a:lnTo>
                    <a:pt x="131428" y="74461"/>
                  </a:lnTo>
                  <a:lnTo>
                    <a:pt x="130654" y="99185"/>
                  </a:lnTo>
                  <a:lnTo>
                    <a:pt x="130608" y="116020"/>
                  </a:lnTo>
                  <a:lnTo>
                    <a:pt x="132220" y="119701"/>
                  </a:lnTo>
                  <a:lnTo>
                    <a:pt x="134347" y="123353"/>
                  </a:lnTo>
                  <a:lnTo>
                    <a:pt x="135825" y="129551"/>
                  </a:lnTo>
                  <a:lnTo>
                    <a:pt x="136504" y="129910"/>
                  </a:lnTo>
                  <a:lnTo>
                    <a:pt x="143605" y="130534"/>
                  </a:lnTo>
                  <a:lnTo>
                    <a:pt x="147068" y="128974"/>
                  </a:lnTo>
                  <a:lnTo>
                    <a:pt x="148838" y="127711"/>
                  </a:lnTo>
                  <a:lnTo>
                    <a:pt x="150804" y="124695"/>
                  </a:lnTo>
                  <a:lnTo>
                    <a:pt x="151329" y="123044"/>
                  </a:lnTo>
                  <a:lnTo>
                    <a:pt x="155137" y="119598"/>
                  </a:lnTo>
                  <a:lnTo>
                    <a:pt x="178699" y="102924"/>
                  </a:lnTo>
                  <a:lnTo>
                    <a:pt x="197617" y="80862"/>
                  </a:lnTo>
                  <a:lnTo>
                    <a:pt x="213839" y="61330"/>
                  </a:lnTo>
                  <a:lnTo>
                    <a:pt x="239125" y="38228"/>
                  </a:lnTo>
                  <a:lnTo>
                    <a:pt x="265513" y="17953"/>
                  </a:lnTo>
                  <a:lnTo>
                    <a:pt x="275606" y="12980"/>
                  </a:lnTo>
                  <a:lnTo>
                    <a:pt x="287323" y="11299"/>
                  </a:lnTo>
                  <a:lnTo>
                    <a:pt x="300891" y="10922"/>
                  </a:lnTo>
                  <a:lnTo>
                    <a:pt x="304663" y="12515"/>
                  </a:lnTo>
                  <a:lnTo>
                    <a:pt x="312012" y="18465"/>
                  </a:lnTo>
                  <a:lnTo>
                    <a:pt x="314041" y="21915"/>
                  </a:lnTo>
                  <a:lnTo>
                    <a:pt x="315547" y="25464"/>
                  </a:lnTo>
                  <a:lnTo>
                    <a:pt x="318232" y="29057"/>
                  </a:lnTo>
                  <a:lnTo>
                    <a:pt x="319829" y="34283"/>
                  </a:lnTo>
                  <a:lnTo>
                    <a:pt x="322341" y="44024"/>
                  </a:lnTo>
                  <a:lnTo>
                    <a:pt x="325302" y="54571"/>
                  </a:lnTo>
                  <a:lnTo>
                    <a:pt x="328052" y="71905"/>
                  </a:lnTo>
                  <a:lnTo>
                    <a:pt x="336448" y="93335"/>
                  </a:lnTo>
                  <a:lnTo>
                    <a:pt x="337431" y="119739"/>
                  </a:lnTo>
                  <a:lnTo>
                    <a:pt x="337432" y="121555"/>
                  </a:lnTo>
                  <a:lnTo>
                    <a:pt x="336828" y="122765"/>
                  </a:lnTo>
                  <a:lnTo>
                    <a:pt x="335821" y="123572"/>
                  </a:lnTo>
                  <a:lnTo>
                    <a:pt x="333089" y="125073"/>
                  </a:lnTo>
                  <a:lnTo>
                    <a:pt x="326549" y="130628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SMARTInkShape-350"/>
            <p:cNvSpPr/>
            <p:nvPr>
              <p:custDataLst>
                <p:tags r:id="rId152"/>
              </p:custDataLst>
            </p:nvPr>
          </p:nvSpPr>
          <p:spPr>
            <a:xfrm>
              <a:off x="3810000" y="1450522"/>
              <a:ext cx="223158" cy="244862"/>
            </a:xfrm>
            <a:custGeom>
              <a:avLst/>
              <a:gdLst/>
              <a:ahLst/>
              <a:cxnLst/>
              <a:rect l="0" t="0" r="0" b="0"/>
              <a:pathLst>
                <a:path w="223158" h="244862">
                  <a:moveTo>
                    <a:pt x="0" y="0"/>
                  </a:moveTo>
                  <a:lnTo>
                    <a:pt x="0" y="0"/>
                  </a:lnTo>
                  <a:lnTo>
                    <a:pt x="8108" y="0"/>
                  </a:lnTo>
                  <a:lnTo>
                    <a:pt x="35053" y="9033"/>
                  </a:lnTo>
                  <a:lnTo>
                    <a:pt x="59905" y="15085"/>
                  </a:lnTo>
                  <a:lnTo>
                    <a:pt x="81759" y="20510"/>
                  </a:lnTo>
                  <a:lnTo>
                    <a:pt x="108758" y="31076"/>
                  </a:lnTo>
                  <a:lnTo>
                    <a:pt x="119713" y="33801"/>
                  </a:lnTo>
                  <a:lnTo>
                    <a:pt x="123352" y="35234"/>
                  </a:lnTo>
                  <a:lnTo>
                    <a:pt x="129007" y="40051"/>
                  </a:lnTo>
                  <a:lnTo>
                    <a:pt x="134141" y="45619"/>
                  </a:lnTo>
                  <a:lnTo>
                    <a:pt x="147920" y="56038"/>
                  </a:lnTo>
                  <a:lnTo>
                    <a:pt x="150409" y="61393"/>
                  </a:lnTo>
                  <a:lnTo>
                    <a:pt x="152283" y="85360"/>
                  </a:lnTo>
                  <a:lnTo>
                    <a:pt x="149476" y="96183"/>
                  </a:lnTo>
                  <a:lnTo>
                    <a:pt x="135448" y="120224"/>
                  </a:lnTo>
                  <a:lnTo>
                    <a:pt x="117847" y="146415"/>
                  </a:lnTo>
                  <a:lnTo>
                    <a:pt x="96755" y="170335"/>
                  </a:lnTo>
                  <a:lnTo>
                    <a:pt x="75864" y="195930"/>
                  </a:lnTo>
                  <a:lnTo>
                    <a:pt x="50899" y="219427"/>
                  </a:lnTo>
                  <a:lnTo>
                    <a:pt x="42430" y="226218"/>
                  </a:lnTo>
                  <a:lnTo>
                    <a:pt x="38778" y="231455"/>
                  </a:lnTo>
                  <a:lnTo>
                    <a:pt x="27305" y="239410"/>
                  </a:lnTo>
                  <a:lnTo>
                    <a:pt x="30131" y="242352"/>
                  </a:lnTo>
                  <a:lnTo>
                    <a:pt x="33147" y="243783"/>
                  </a:lnTo>
                  <a:lnTo>
                    <a:pt x="48275" y="244861"/>
                  </a:lnTo>
                  <a:lnTo>
                    <a:pt x="71929" y="237346"/>
                  </a:lnTo>
                  <a:lnTo>
                    <a:pt x="95941" y="231443"/>
                  </a:lnTo>
                  <a:lnTo>
                    <a:pt x="122596" y="224163"/>
                  </a:lnTo>
                  <a:lnTo>
                    <a:pt x="148726" y="214536"/>
                  </a:lnTo>
                  <a:lnTo>
                    <a:pt x="174169" y="206483"/>
                  </a:lnTo>
                  <a:lnTo>
                    <a:pt x="197663" y="193365"/>
                  </a:lnTo>
                  <a:lnTo>
                    <a:pt x="208635" y="183175"/>
                  </a:lnTo>
                  <a:lnTo>
                    <a:pt x="210655" y="179584"/>
                  </a:lnTo>
                  <a:lnTo>
                    <a:pt x="212158" y="175972"/>
                  </a:lnTo>
                  <a:lnTo>
                    <a:pt x="223157" y="163285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SMARTInkShape-351"/>
            <p:cNvSpPr/>
            <p:nvPr>
              <p:custDataLst>
                <p:tags r:id="rId153"/>
              </p:custDataLst>
            </p:nvPr>
          </p:nvSpPr>
          <p:spPr>
            <a:xfrm>
              <a:off x="3771900" y="1265464"/>
              <a:ext cx="522396" cy="21773"/>
            </a:xfrm>
            <a:custGeom>
              <a:avLst/>
              <a:gdLst/>
              <a:ahLst/>
              <a:cxnLst/>
              <a:rect l="0" t="0" r="0" b="0"/>
              <a:pathLst>
                <a:path w="522396" h="21773">
                  <a:moveTo>
                    <a:pt x="0" y="0"/>
                  </a:moveTo>
                  <a:lnTo>
                    <a:pt x="0" y="0"/>
                  </a:lnTo>
                  <a:lnTo>
                    <a:pt x="25905" y="0"/>
                  </a:lnTo>
                  <a:lnTo>
                    <a:pt x="49815" y="0"/>
                  </a:lnTo>
                  <a:lnTo>
                    <a:pt x="73861" y="0"/>
                  </a:lnTo>
                  <a:lnTo>
                    <a:pt x="96882" y="3741"/>
                  </a:lnTo>
                  <a:lnTo>
                    <a:pt x="121141" y="5107"/>
                  </a:lnTo>
                  <a:lnTo>
                    <a:pt x="141928" y="5344"/>
                  </a:lnTo>
                  <a:lnTo>
                    <a:pt x="163408" y="5414"/>
                  </a:lnTo>
                  <a:lnTo>
                    <a:pt x="185093" y="5434"/>
                  </a:lnTo>
                  <a:lnTo>
                    <a:pt x="208452" y="3828"/>
                  </a:lnTo>
                  <a:lnTo>
                    <a:pt x="234524" y="1134"/>
                  </a:lnTo>
                  <a:lnTo>
                    <a:pt x="261400" y="336"/>
                  </a:lnTo>
                  <a:lnTo>
                    <a:pt x="288514" y="100"/>
                  </a:lnTo>
                  <a:lnTo>
                    <a:pt x="315698" y="30"/>
                  </a:lnTo>
                  <a:lnTo>
                    <a:pt x="342903" y="9"/>
                  </a:lnTo>
                  <a:lnTo>
                    <a:pt x="368502" y="3"/>
                  </a:lnTo>
                  <a:lnTo>
                    <a:pt x="391408" y="1"/>
                  </a:lnTo>
                  <a:lnTo>
                    <a:pt x="413516" y="0"/>
                  </a:lnTo>
                  <a:lnTo>
                    <a:pt x="439769" y="0"/>
                  </a:lnTo>
                  <a:lnTo>
                    <a:pt x="462425" y="3741"/>
                  </a:lnTo>
                  <a:lnTo>
                    <a:pt x="484371" y="5107"/>
                  </a:lnTo>
                  <a:lnTo>
                    <a:pt x="494071" y="5899"/>
                  </a:lnTo>
                  <a:lnTo>
                    <a:pt x="513128" y="10368"/>
                  </a:lnTo>
                  <a:lnTo>
                    <a:pt x="522113" y="10866"/>
                  </a:lnTo>
                  <a:lnTo>
                    <a:pt x="522395" y="13769"/>
                  </a:lnTo>
                  <a:lnTo>
                    <a:pt x="521830" y="14623"/>
                  </a:lnTo>
                  <a:lnTo>
                    <a:pt x="520849" y="15191"/>
                  </a:lnTo>
                  <a:lnTo>
                    <a:pt x="519590" y="15571"/>
                  </a:lnTo>
                  <a:lnTo>
                    <a:pt x="512619" y="19920"/>
                  </a:lnTo>
                  <a:lnTo>
                    <a:pt x="500743" y="21772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SMARTInkShape-352"/>
            <p:cNvSpPr/>
            <p:nvPr>
              <p:custDataLst>
                <p:tags r:id="rId154"/>
              </p:custDataLst>
            </p:nvPr>
          </p:nvSpPr>
          <p:spPr>
            <a:xfrm>
              <a:off x="4049486" y="830038"/>
              <a:ext cx="16103" cy="326570"/>
            </a:xfrm>
            <a:custGeom>
              <a:avLst/>
              <a:gdLst/>
              <a:ahLst/>
              <a:cxnLst/>
              <a:rect l="0" t="0" r="0" b="0"/>
              <a:pathLst>
                <a:path w="16103" h="326570">
                  <a:moveTo>
                    <a:pt x="0" y="27212"/>
                  </a:moveTo>
                  <a:lnTo>
                    <a:pt x="0" y="27212"/>
                  </a:lnTo>
                  <a:lnTo>
                    <a:pt x="0" y="19636"/>
                  </a:lnTo>
                  <a:lnTo>
                    <a:pt x="1612" y="16185"/>
                  </a:lnTo>
                  <a:lnTo>
                    <a:pt x="3740" y="12635"/>
                  </a:lnTo>
                  <a:lnTo>
                    <a:pt x="5218" y="6507"/>
                  </a:lnTo>
                  <a:lnTo>
                    <a:pt x="5377" y="2867"/>
                  </a:lnTo>
                  <a:lnTo>
                    <a:pt x="4794" y="1911"/>
                  </a:lnTo>
                  <a:lnTo>
                    <a:pt x="3801" y="1273"/>
                  </a:lnTo>
                  <a:lnTo>
                    <a:pt x="6" y="0"/>
                  </a:lnTo>
                  <a:lnTo>
                    <a:pt x="2891" y="2888"/>
                  </a:lnTo>
                  <a:lnTo>
                    <a:pt x="4308" y="7531"/>
                  </a:lnTo>
                  <a:lnTo>
                    <a:pt x="6003" y="34551"/>
                  </a:lnTo>
                  <a:lnTo>
                    <a:pt x="10377" y="59988"/>
                  </a:lnTo>
                  <a:lnTo>
                    <a:pt x="10818" y="82493"/>
                  </a:lnTo>
                  <a:lnTo>
                    <a:pt x="15185" y="108967"/>
                  </a:lnTo>
                  <a:lnTo>
                    <a:pt x="16102" y="130648"/>
                  </a:lnTo>
                  <a:lnTo>
                    <a:pt x="12543" y="156143"/>
                  </a:lnTo>
                  <a:lnTo>
                    <a:pt x="11213" y="179277"/>
                  </a:lnTo>
                  <a:lnTo>
                    <a:pt x="10950" y="204207"/>
                  </a:lnTo>
                  <a:lnTo>
                    <a:pt x="10898" y="227475"/>
                  </a:lnTo>
                  <a:lnTo>
                    <a:pt x="10887" y="251058"/>
                  </a:lnTo>
                  <a:lnTo>
                    <a:pt x="10886" y="275511"/>
                  </a:lnTo>
                  <a:lnTo>
                    <a:pt x="10886" y="300549"/>
                  </a:lnTo>
                  <a:lnTo>
                    <a:pt x="10886" y="320799"/>
                  </a:lnTo>
                  <a:lnTo>
                    <a:pt x="5442" y="326569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SMARTInkShape-Group146"/>
          <p:cNvGrpSpPr/>
          <p:nvPr/>
        </p:nvGrpSpPr>
        <p:grpSpPr>
          <a:xfrm>
            <a:off x="4757058" y="628880"/>
            <a:ext cx="761589" cy="1235299"/>
            <a:chOff x="4757058" y="628880"/>
            <a:chExt cx="761589" cy="1235299"/>
          </a:xfrm>
        </p:grpSpPr>
        <p:sp>
          <p:nvSpPr>
            <p:cNvPr id="19" name="SMARTInkShape-353"/>
            <p:cNvSpPr/>
            <p:nvPr>
              <p:custDataLst>
                <p:tags r:id="rId142"/>
              </p:custDataLst>
            </p:nvPr>
          </p:nvSpPr>
          <p:spPr>
            <a:xfrm>
              <a:off x="5301343" y="1624693"/>
              <a:ext cx="87086" cy="239486"/>
            </a:xfrm>
            <a:custGeom>
              <a:avLst/>
              <a:gdLst/>
              <a:ahLst/>
              <a:cxnLst/>
              <a:rect l="0" t="0" r="0" b="0"/>
              <a:pathLst>
                <a:path w="87086" h="239486">
                  <a:moveTo>
                    <a:pt x="87085" y="0"/>
                  </a:moveTo>
                  <a:lnTo>
                    <a:pt x="87085" y="0"/>
                  </a:lnTo>
                  <a:lnTo>
                    <a:pt x="87085" y="2889"/>
                  </a:lnTo>
                  <a:lnTo>
                    <a:pt x="85473" y="5921"/>
                  </a:lnTo>
                  <a:lnTo>
                    <a:pt x="84196" y="7576"/>
                  </a:lnTo>
                  <a:lnTo>
                    <a:pt x="82777" y="12640"/>
                  </a:lnTo>
                  <a:lnTo>
                    <a:pt x="75822" y="38732"/>
                  </a:lnTo>
                  <a:lnTo>
                    <a:pt x="68868" y="62886"/>
                  </a:lnTo>
                  <a:lnTo>
                    <a:pt x="60589" y="83813"/>
                  </a:lnTo>
                  <a:lnTo>
                    <a:pt x="50475" y="108223"/>
                  </a:lnTo>
                  <a:lnTo>
                    <a:pt x="42708" y="134607"/>
                  </a:lnTo>
                  <a:lnTo>
                    <a:pt x="33686" y="161575"/>
                  </a:lnTo>
                  <a:lnTo>
                    <a:pt x="23353" y="185827"/>
                  </a:lnTo>
                  <a:lnTo>
                    <a:pt x="13976" y="210743"/>
                  </a:lnTo>
                  <a:lnTo>
                    <a:pt x="12259" y="219857"/>
                  </a:lnTo>
                  <a:lnTo>
                    <a:pt x="8271" y="226327"/>
                  </a:lnTo>
                  <a:lnTo>
                    <a:pt x="3676" y="231218"/>
                  </a:lnTo>
                  <a:lnTo>
                    <a:pt x="0" y="239485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SMARTInkShape-354"/>
            <p:cNvSpPr/>
            <p:nvPr>
              <p:custDataLst>
                <p:tags r:id="rId143"/>
              </p:custDataLst>
            </p:nvPr>
          </p:nvSpPr>
          <p:spPr>
            <a:xfrm>
              <a:off x="5138057" y="1717222"/>
              <a:ext cx="152401" cy="20949"/>
            </a:xfrm>
            <a:custGeom>
              <a:avLst/>
              <a:gdLst/>
              <a:ahLst/>
              <a:cxnLst/>
              <a:rect l="0" t="0" r="0" b="0"/>
              <a:pathLst>
                <a:path w="152401" h="20949">
                  <a:moveTo>
                    <a:pt x="0" y="10885"/>
                  </a:moveTo>
                  <a:lnTo>
                    <a:pt x="0" y="10885"/>
                  </a:lnTo>
                  <a:lnTo>
                    <a:pt x="2890" y="10885"/>
                  </a:lnTo>
                  <a:lnTo>
                    <a:pt x="29010" y="17604"/>
                  </a:lnTo>
                  <a:lnTo>
                    <a:pt x="46451" y="20948"/>
                  </a:lnTo>
                  <a:lnTo>
                    <a:pt x="69629" y="17868"/>
                  </a:lnTo>
                  <a:lnTo>
                    <a:pt x="92306" y="16632"/>
                  </a:lnTo>
                  <a:lnTo>
                    <a:pt x="114256" y="13499"/>
                  </a:lnTo>
                  <a:lnTo>
                    <a:pt x="138283" y="9616"/>
                  </a:lnTo>
                  <a:lnTo>
                    <a:pt x="152400" y="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SMARTInkShape-355"/>
            <p:cNvSpPr/>
            <p:nvPr>
              <p:custDataLst>
                <p:tags r:id="rId144"/>
              </p:custDataLst>
            </p:nvPr>
          </p:nvSpPr>
          <p:spPr>
            <a:xfrm>
              <a:off x="5214257" y="1646464"/>
              <a:ext cx="48987" cy="1"/>
            </a:xfrm>
            <a:custGeom>
              <a:avLst/>
              <a:gdLst/>
              <a:ahLst/>
              <a:cxnLst/>
              <a:rect l="0" t="0" r="0" b="0"/>
              <a:pathLst>
                <a:path w="48987" h="1">
                  <a:moveTo>
                    <a:pt x="0" y="0"/>
                  </a:moveTo>
                  <a:lnTo>
                    <a:pt x="0" y="0"/>
                  </a:lnTo>
                  <a:lnTo>
                    <a:pt x="26022" y="0"/>
                  </a:lnTo>
                  <a:lnTo>
                    <a:pt x="48986" y="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SMARTInkShape-356"/>
            <p:cNvSpPr/>
            <p:nvPr>
              <p:custDataLst>
                <p:tags r:id="rId145"/>
              </p:custDataLst>
            </p:nvPr>
          </p:nvSpPr>
          <p:spPr>
            <a:xfrm>
              <a:off x="5012872" y="1711845"/>
              <a:ext cx="114301" cy="86998"/>
            </a:xfrm>
            <a:custGeom>
              <a:avLst/>
              <a:gdLst/>
              <a:ahLst/>
              <a:cxnLst/>
              <a:rect l="0" t="0" r="0" b="0"/>
              <a:pathLst>
                <a:path w="114301" h="86998">
                  <a:moveTo>
                    <a:pt x="0" y="5377"/>
                  </a:moveTo>
                  <a:lnTo>
                    <a:pt x="0" y="5377"/>
                  </a:lnTo>
                  <a:lnTo>
                    <a:pt x="0" y="690"/>
                  </a:lnTo>
                  <a:lnTo>
                    <a:pt x="604" y="438"/>
                  </a:lnTo>
                  <a:lnTo>
                    <a:pt x="7575" y="0"/>
                  </a:lnTo>
                  <a:lnTo>
                    <a:pt x="11027" y="1576"/>
                  </a:lnTo>
                  <a:lnTo>
                    <a:pt x="12794" y="2843"/>
                  </a:lnTo>
                  <a:lnTo>
                    <a:pt x="21059" y="4626"/>
                  </a:lnTo>
                  <a:lnTo>
                    <a:pt x="34084" y="5833"/>
                  </a:lnTo>
                  <a:lnTo>
                    <a:pt x="46373" y="10907"/>
                  </a:lnTo>
                  <a:lnTo>
                    <a:pt x="47244" y="12087"/>
                  </a:lnTo>
                  <a:lnTo>
                    <a:pt x="48211" y="15011"/>
                  </a:lnTo>
                  <a:lnTo>
                    <a:pt x="48641" y="18327"/>
                  </a:lnTo>
                  <a:lnTo>
                    <a:pt x="47219" y="21816"/>
                  </a:lnTo>
                  <a:lnTo>
                    <a:pt x="45994" y="23594"/>
                  </a:lnTo>
                  <a:lnTo>
                    <a:pt x="42817" y="35136"/>
                  </a:lnTo>
                  <a:lnTo>
                    <a:pt x="23684" y="61538"/>
                  </a:lnTo>
                  <a:lnTo>
                    <a:pt x="18777" y="68315"/>
                  </a:lnTo>
                  <a:lnTo>
                    <a:pt x="15199" y="76023"/>
                  </a:lnTo>
                  <a:lnTo>
                    <a:pt x="11737" y="80480"/>
                  </a:lnTo>
                  <a:lnTo>
                    <a:pt x="12058" y="81450"/>
                  </a:lnTo>
                  <a:lnTo>
                    <a:pt x="16126" y="86767"/>
                  </a:lnTo>
                  <a:lnTo>
                    <a:pt x="23886" y="86997"/>
                  </a:lnTo>
                  <a:lnTo>
                    <a:pt x="42073" y="79442"/>
                  </a:lnTo>
                  <a:lnTo>
                    <a:pt x="69175" y="63425"/>
                  </a:lnTo>
                  <a:lnTo>
                    <a:pt x="94950" y="45795"/>
                  </a:lnTo>
                  <a:lnTo>
                    <a:pt x="101241" y="39392"/>
                  </a:lnTo>
                  <a:lnTo>
                    <a:pt x="112666" y="22050"/>
                  </a:lnTo>
                  <a:lnTo>
                    <a:pt x="114300" y="16262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SMARTInkShape-357"/>
            <p:cNvSpPr/>
            <p:nvPr>
              <p:custDataLst>
                <p:tags r:id="rId146"/>
              </p:custDataLst>
            </p:nvPr>
          </p:nvSpPr>
          <p:spPr>
            <a:xfrm>
              <a:off x="5143500" y="1504950"/>
              <a:ext cx="16329" cy="70758"/>
            </a:xfrm>
            <a:custGeom>
              <a:avLst/>
              <a:gdLst/>
              <a:ahLst/>
              <a:cxnLst/>
              <a:rect l="0" t="0" r="0" b="0"/>
              <a:pathLst>
                <a:path w="16329" h="70758">
                  <a:moveTo>
                    <a:pt x="0" y="0"/>
                  </a:moveTo>
                  <a:lnTo>
                    <a:pt x="0" y="0"/>
                  </a:lnTo>
                  <a:lnTo>
                    <a:pt x="0" y="2890"/>
                  </a:lnTo>
                  <a:lnTo>
                    <a:pt x="605" y="3741"/>
                  </a:lnTo>
                  <a:lnTo>
                    <a:pt x="1613" y="4308"/>
                  </a:lnTo>
                  <a:lnTo>
                    <a:pt x="2889" y="4686"/>
                  </a:lnTo>
                  <a:lnTo>
                    <a:pt x="3740" y="6148"/>
                  </a:lnTo>
                  <a:lnTo>
                    <a:pt x="10942" y="30844"/>
                  </a:lnTo>
                  <a:lnTo>
                    <a:pt x="15500" y="44521"/>
                  </a:lnTo>
                  <a:lnTo>
                    <a:pt x="16328" y="70757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SMARTInkShape-358"/>
            <p:cNvSpPr/>
            <p:nvPr>
              <p:custDataLst>
                <p:tags r:id="rId147"/>
              </p:custDataLst>
            </p:nvPr>
          </p:nvSpPr>
          <p:spPr>
            <a:xfrm>
              <a:off x="5127172" y="1091293"/>
              <a:ext cx="313379" cy="293847"/>
            </a:xfrm>
            <a:custGeom>
              <a:avLst/>
              <a:gdLst/>
              <a:ahLst/>
              <a:cxnLst/>
              <a:rect l="0" t="0" r="0" b="0"/>
              <a:pathLst>
                <a:path w="313379" h="293847">
                  <a:moveTo>
                    <a:pt x="21771" y="5443"/>
                  </a:moveTo>
                  <a:lnTo>
                    <a:pt x="21771" y="5443"/>
                  </a:lnTo>
                  <a:lnTo>
                    <a:pt x="21771" y="6"/>
                  </a:lnTo>
                  <a:lnTo>
                    <a:pt x="29879" y="0"/>
                  </a:lnTo>
                  <a:lnTo>
                    <a:pt x="30805" y="605"/>
                  </a:lnTo>
                  <a:lnTo>
                    <a:pt x="31422" y="1613"/>
                  </a:lnTo>
                  <a:lnTo>
                    <a:pt x="31833" y="2889"/>
                  </a:lnTo>
                  <a:lnTo>
                    <a:pt x="32713" y="3740"/>
                  </a:lnTo>
                  <a:lnTo>
                    <a:pt x="38151" y="5898"/>
                  </a:lnTo>
                  <a:lnTo>
                    <a:pt x="42281" y="9139"/>
                  </a:lnTo>
                  <a:lnTo>
                    <a:pt x="47335" y="10973"/>
                  </a:lnTo>
                  <a:lnTo>
                    <a:pt x="52662" y="14473"/>
                  </a:lnTo>
                  <a:lnTo>
                    <a:pt x="58071" y="16383"/>
                  </a:lnTo>
                  <a:lnTo>
                    <a:pt x="74593" y="26385"/>
                  </a:lnTo>
                  <a:lnTo>
                    <a:pt x="83968" y="27655"/>
                  </a:lnTo>
                  <a:lnTo>
                    <a:pt x="90932" y="30906"/>
                  </a:lnTo>
                  <a:lnTo>
                    <a:pt x="99783" y="32743"/>
                  </a:lnTo>
                  <a:lnTo>
                    <a:pt x="108498" y="36863"/>
                  </a:lnTo>
                  <a:lnTo>
                    <a:pt x="128296" y="38656"/>
                  </a:lnTo>
                  <a:lnTo>
                    <a:pt x="134708" y="41826"/>
                  </a:lnTo>
                  <a:lnTo>
                    <a:pt x="159615" y="43498"/>
                  </a:lnTo>
                  <a:lnTo>
                    <a:pt x="164275" y="43523"/>
                  </a:lnTo>
                  <a:lnTo>
                    <a:pt x="168361" y="45147"/>
                  </a:lnTo>
                  <a:lnTo>
                    <a:pt x="172194" y="47279"/>
                  </a:lnTo>
                  <a:lnTo>
                    <a:pt x="199327" y="54185"/>
                  </a:lnTo>
                  <a:lnTo>
                    <a:pt x="212956" y="58704"/>
                  </a:lnTo>
                  <a:lnTo>
                    <a:pt x="226159" y="60322"/>
                  </a:lnTo>
                  <a:lnTo>
                    <a:pt x="233919" y="64149"/>
                  </a:lnTo>
                  <a:lnTo>
                    <a:pt x="259291" y="65301"/>
                  </a:lnTo>
                  <a:lnTo>
                    <a:pt x="263004" y="65308"/>
                  </a:lnTo>
                  <a:lnTo>
                    <a:pt x="266670" y="66924"/>
                  </a:lnTo>
                  <a:lnTo>
                    <a:pt x="268494" y="68202"/>
                  </a:lnTo>
                  <a:lnTo>
                    <a:pt x="276840" y="70000"/>
                  </a:lnTo>
                  <a:lnTo>
                    <a:pt x="303953" y="70757"/>
                  </a:lnTo>
                  <a:lnTo>
                    <a:pt x="310236" y="70757"/>
                  </a:lnTo>
                  <a:lnTo>
                    <a:pt x="310241" y="67621"/>
                  </a:lnTo>
                  <a:lnTo>
                    <a:pt x="310242" y="68960"/>
                  </a:lnTo>
                  <a:lnTo>
                    <a:pt x="310242" y="67266"/>
                  </a:lnTo>
                  <a:lnTo>
                    <a:pt x="310242" y="68849"/>
                  </a:lnTo>
                  <a:lnTo>
                    <a:pt x="310242" y="65319"/>
                  </a:lnTo>
                  <a:lnTo>
                    <a:pt x="310242" y="70001"/>
                  </a:lnTo>
                  <a:lnTo>
                    <a:pt x="310242" y="67472"/>
                  </a:lnTo>
                  <a:lnTo>
                    <a:pt x="310242" y="68910"/>
                  </a:lnTo>
                  <a:lnTo>
                    <a:pt x="310242" y="65490"/>
                  </a:lnTo>
                  <a:lnTo>
                    <a:pt x="310242" y="68485"/>
                  </a:lnTo>
                  <a:lnTo>
                    <a:pt x="310242" y="65851"/>
                  </a:lnTo>
                  <a:lnTo>
                    <a:pt x="310242" y="68556"/>
                  </a:lnTo>
                  <a:lnTo>
                    <a:pt x="310242" y="67148"/>
                  </a:lnTo>
                  <a:lnTo>
                    <a:pt x="310242" y="70757"/>
                  </a:lnTo>
                  <a:lnTo>
                    <a:pt x="299429" y="70757"/>
                  </a:lnTo>
                  <a:lnTo>
                    <a:pt x="289719" y="79791"/>
                  </a:lnTo>
                  <a:lnTo>
                    <a:pt x="275609" y="85825"/>
                  </a:lnTo>
                  <a:lnTo>
                    <a:pt x="251931" y="102697"/>
                  </a:lnTo>
                  <a:lnTo>
                    <a:pt x="226770" y="117780"/>
                  </a:lnTo>
                  <a:lnTo>
                    <a:pt x="201385" y="132233"/>
                  </a:lnTo>
                  <a:lnTo>
                    <a:pt x="193523" y="137994"/>
                  </a:lnTo>
                  <a:lnTo>
                    <a:pt x="167418" y="154176"/>
                  </a:lnTo>
                  <a:lnTo>
                    <a:pt x="141446" y="170492"/>
                  </a:lnTo>
                  <a:lnTo>
                    <a:pt x="115425" y="186798"/>
                  </a:lnTo>
                  <a:lnTo>
                    <a:pt x="91366" y="201383"/>
                  </a:lnTo>
                  <a:lnTo>
                    <a:pt x="78578" y="210457"/>
                  </a:lnTo>
                  <a:lnTo>
                    <a:pt x="60631" y="224971"/>
                  </a:lnTo>
                  <a:lnTo>
                    <a:pt x="47397" y="231171"/>
                  </a:lnTo>
                  <a:lnTo>
                    <a:pt x="34484" y="242554"/>
                  </a:lnTo>
                  <a:lnTo>
                    <a:pt x="30848" y="243873"/>
                  </a:lnTo>
                  <a:lnTo>
                    <a:pt x="29636" y="244830"/>
                  </a:lnTo>
                  <a:lnTo>
                    <a:pt x="27327" y="248460"/>
                  </a:lnTo>
                  <a:lnTo>
                    <a:pt x="19732" y="253009"/>
                  </a:lnTo>
                  <a:lnTo>
                    <a:pt x="11198" y="260960"/>
                  </a:lnTo>
                  <a:lnTo>
                    <a:pt x="6226" y="261231"/>
                  </a:lnTo>
                  <a:lnTo>
                    <a:pt x="5965" y="261844"/>
                  </a:lnTo>
                  <a:lnTo>
                    <a:pt x="5674" y="264139"/>
                  </a:lnTo>
                  <a:lnTo>
                    <a:pt x="4993" y="264992"/>
                  </a:lnTo>
                  <a:lnTo>
                    <a:pt x="776" y="266475"/>
                  </a:lnTo>
                  <a:lnTo>
                    <a:pt x="344" y="268213"/>
                  </a:lnTo>
                  <a:lnTo>
                    <a:pt x="0" y="277361"/>
                  </a:lnTo>
                  <a:lnTo>
                    <a:pt x="2889" y="280409"/>
                  </a:lnTo>
                  <a:lnTo>
                    <a:pt x="5920" y="281864"/>
                  </a:lnTo>
                  <a:lnTo>
                    <a:pt x="19975" y="283588"/>
                  </a:lnTo>
                  <a:lnTo>
                    <a:pt x="27217" y="287328"/>
                  </a:lnTo>
                  <a:lnTo>
                    <a:pt x="52932" y="293138"/>
                  </a:lnTo>
                  <a:lnTo>
                    <a:pt x="77303" y="293846"/>
                  </a:lnTo>
                  <a:lnTo>
                    <a:pt x="103559" y="292293"/>
                  </a:lnTo>
                  <a:lnTo>
                    <a:pt x="130647" y="288974"/>
                  </a:lnTo>
                  <a:lnTo>
                    <a:pt x="154956" y="288538"/>
                  </a:lnTo>
                  <a:lnTo>
                    <a:pt x="179951" y="286867"/>
                  </a:lnTo>
                  <a:lnTo>
                    <a:pt x="206380" y="283366"/>
                  </a:lnTo>
                  <a:lnTo>
                    <a:pt x="232202" y="283048"/>
                  </a:lnTo>
                  <a:lnTo>
                    <a:pt x="257626" y="283030"/>
                  </a:lnTo>
                  <a:lnTo>
                    <a:pt x="284742" y="283029"/>
                  </a:lnTo>
                  <a:lnTo>
                    <a:pt x="307667" y="283029"/>
                  </a:lnTo>
                  <a:lnTo>
                    <a:pt x="308525" y="283633"/>
                  </a:lnTo>
                  <a:lnTo>
                    <a:pt x="309098" y="284641"/>
                  </a:lnTo>
                  <a:lnTo>
                    <a:pt x="310241" y="288466"/>
                  </a:lnTo>
                  <a:lnTo>
                    <a:pt x="313378" y="288470"/>
                  </a:lnTo>
                  <a:lnTo>
                    <a:pt x="310242" y="288471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SMARTInkShape-359"/>
            <p:cNvSpPr/>
            <p:nvPr>
              <p:custDataLst>
                <p:tags r:id="rId148"/>
              </p:custDataLst>
            </p:nvPr>
          </p:nvSpPr>
          <p:spPr>
            <a:xfrm>
              <a:off x="5045752" y="1047751"/>
              <a:ext cx="438648" cy="34929"/>
            </a:xfrm>
            <a:custGeom>
              <a:avLst/>
              <a:gdLst/>
              <a:ahLst/>
              <a:cxnLst/>
              <a:rect l="0" t="0" r="0" b="0"/>
              <a:pathLst>
                <a:path w="438648" h="34929">
                  <a:moveTo>
                    <a:pt x="5220" y="5442"/>
                  </a:moveTo>
                  <a:lnTo>
                    <a:pt x="5220" y="5442"/>
                  </a:lnTo>
                  <a:lnTo>
                    <a:pt x="0" y="5442"/>
                  </a:lnTo>
                  <a:lnTo>
                    <a:pt x="2732" y="2552"/>
                  </a:lnTo>
                  <a:lnTo>
                    <a:pt x="5727" y="1134"/>
                  </a:lnTo>
                  <a:lnTo>
                    <a:pt x="29528" y="12"/>
                  </a:lnTo>
                  <a:lnTo>
                    <a:pt x="54380" y="0"/>
                  </a:lnTo>
                  <a:lnTo>
                    <a:pt x="66420" y="604"/>
                  </a:lnTo>
                  <a:lnTo>
                    <a:pt x="93584" y="8678"/>
                  </a:lnTo>
                  <a:lnTo>
                    <a:pt x="118518" y="12061"/>
                  </a:lnTo>
                  <a:lnTo>
                    <a:pt x="143982" y="15485"/>
                  </a:lnTo>
                  <a:lnTo>
                    <a:pt x="165136" y="18967"/>
                  </a:lnTo>
                  <a:lnTo>
                    <a:pt x="189614" y="20940"/>
                  </a:lnTo>
                  <a:lnTo>
                    <a:pt x="213128" y="21524"/>
                  </a:lnTo>
                  <a:lnTo>
                    <a:pt x="238306" y="21697"/>
                  </a:lnTo>
                  <a:lnTo>
                    <a:pt x="262027" y="21749"/>
                  </a:lnTo>
                  <a:lnTo>
                    <a:pt x="287266" y="21764"/>
                  </a:lnTo>
                  <a:lnTo>
                    <a:pt x="311005" y="21769"/>
                  </a:lnTo>
                  <a:lnTo>
                    <a:pt x="336249" y="21770"/>
                  </a:lnTo>
                  <a:lnTo>
                    <a:pt x="359990" y="21770"/>
                  </a:lnTo>
                  <a:lnTo>
                    <a:pt x="385339" y="25511"/>
                  </a:lnTo>
                  <a:lnTo>
                    <a:pt x="410428" y="29878"/>
                  </a:lnTo>
                  <a:lnTo>
                    <a:pt x="433914" y="33903"/>
                  </a:lnTo>
                  <a:lnTo>
                    <a:pt x="438647" y="34928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SMARTInkShape-360"/>
            <p:cNvSpPr/>
            <p:nvPr>
              <p:custDataLst>
                <p:tags r:id="rId149"/>
              </p:custDataLst>
            </p:nvPr>
          </p:nvSpPr>
          <p:spPr>
            <a:xfrm>
              <a:off x="4757058" y="628880"/>
              <a:ext cx="234043" cy="1208085"/>
            </a:xfrm>
            <a:custGeom>
              <a:avLst/>
              <a:gdLst/>
              <a:ahLst/>
              <a:cxnLst/>
              <a:rect l="0" t="0" r="0" b="0"/>
              <a:pathLst>
                <a:path w="234043" h="1208085">
                  <a:moveTo>
                    <a:pt x="234042" y="21541"/>
                  </a:moveTo>
                  <a:lnTo>
                    <a:pt x="234042" y="21541"/>
                  </a:lnTo>
                  <a:lnTo>
                    <a:pt x="234042" y="18652"/>
                  </a:lnTo>
                  <a:lnTo>
                    <a:pt x="232429" y="15621"/>
                  </a:lnTo>
                  <a:lnTo>
                    <a:pt x="229355" y="11636"/>
                  </a:lnTo>
                  <a:lnTo>
                    <a:pt x="227323" y="11092"/>
                  </a:lnTo>
                  <a:lnTo>
                    <a:pt x="225934" y="10946"/>
                  </a:lnTo>
                  <a:lnTo>
                    <a:pt x="225008" y="10245"/>
                  </a:lnTo>
                  <a:lnTo>
                    <a:pt x="222600" y="4763"/>
                  </a:lnTo>
                  <a:lnTo>
                    <a:pt x="218477" y="547"/>
                  </a:lnTo>
                  <a:lnTo>
                    <a:pt x="215050" y="0"/>
                  </a:lnTo>
                  <a:lnTo>
                    <a:pt x="211893" y="1485"/>
                  </a:lnTo>
                  <a:lnTo>
                    <a:pt x="199544" y="9413"/>
                  </a:lnTo>
                  <a:lnTo>
                    <a:pt x="193527" y="17988"/>
                  </a:lnTo>
                  <a:lnTo>
                    <a:pt x="180669" y="28607"/>
                  </a:lnTo>
                  <a:lnTo>
                    <a:pt x="164086" y="52479"/>
                  </a:lnTo>
                  <a:lnTo>
                    <a:pt x="154730" y="67522"/>
                  </a:lnTo>
                  <a:lnTo>
                    <a:pt x="143373" y="94215"/>
                  </a:lnTo>
                  <a:lnTo>
                    <a:pt x="134262" y="119765"/>
                  </a:lnTo>
                  <a:lnTo>
                    <a:pt x="126396" y="145075"/>
                  </a:lnTo>
                  <a:lnTo>
                    <a:pt x="115435" y="169785"/>
                  </a:lnTo>
                  <a:lnTo>
                    <a:pt x="107580" y="190651"/>
                  </a:lnTo>
                  <a:lnTo>
                    <a:pt x="99205" y="212154"/>
                  </a:lnTo>
                  <a:lnTo>
                    <a:pt x="92894" y="233846"/>
                  </a:lnTo>
                  <a:lnTo>
                    <a:pt x="85581" y="255594"/>
                  </a:lnTo>
                  <a:lnTo>
                    <a:pt x="77366" y="278971"/>
                  </a:lnTo>
                  <a:lnTo>
                    <a:pt x="71102" y="303436"/>
                  </a:lnTo>
                  <a:lnTo>
                    <a:pt x="65416" y="327618"/>
                  </a:lnTo>
                  <a:lnTo>
                    <a:pt x="61514" y="352321"/>
                  </a:lnTo>
                  <a:lnTo>
                    <a:pt x="57132" y="374961"/>
                  </a:lnTo>
                  <a:lnTo>
                    <a:pt x="49786" y="398603"/>
                  </a:lnTo>
                  <a:lnTo>
                    <a:pt x="45392" y="423146"/>
                  </a:lnTo>
                  <a:lnTo>
                    <a:pt x="42478" y="447351"/>
                  </a:lnTo>
                  <a:lnTo>
                    <a:pt x="37784" y="472061"/>
                  </a:lnTo>
                  <a:lnTo>
                    <a:pt x="32563" y="496316"/>
                  </a:lnTo>
                  <a:lnTo>
                    <a:pt x="27186" y="521041"/>
                  </a:lnTo>
                  <a:lnTo>
                    <a:pt x="23375" y="545300"/>
                  </a:lnTo>
                  <a:lnTo>
                    <a:pt x="20633" y="570026"/>
                  </a:lnTo>
                  <a:lnTo>
                    <a:pt x="15991" y="592673"/>
                  </a:lnTo>
                  <a:lnTo>
                    <a:pt x="10785" y="616316"/>
                  </a:lnTo>
                  <a:lnTo>
                    <a:pt x="7025" y="640860"/>
                  </a:lnTo>
                  <a:lnTo>
                    <a:pt x="4299" y="665065"/>
                  </a:lnTo>
                  <a:lnTo>
                    <a:pt x="1273" y="689776"/>
                  </a:lnTo>
                  <a:lnTo>
                    <a:pt x="376" y="712418"/>
                  </a:lnTo>
                  <a:lnTo>
                    <a:pt x="111" y="734447"/>
                  </a:lnTo>
                  <a:lnTo>
                    <a:pt x="32" y="756295"/>
                  </a:lnTo>
                  <a:lnTo>
                    <a:pt x="9" y="778089"/>
                  </a:lnTo>
                  <a:lnTo>
                    <a:pt x="1" y="804236"/>
                  </a:lnTo>
                  <a:lnTo>
                    <a:pt x="0" y="830612"/>
                  </a:lnTo>
                  <a:lnTo>
                    <a:pt x="1612" y="855533"/>
                  </a:lnTo>
                  <a:lnTo>
                    <a:pt x="4685" y="880682"/>
                  </a:lnTo>
                  <a:lnTo>
                    <a:pt x="9033" y="903120"/>
                  </a:lnTo>
                  <a:lnTo>
                    <a:pt x="10519" y="925023"/>
                  </a:lnTo>
                  <a:lnTo>
                    <a:pt x="10813" y="949710"/>
                  </a:lnTo>
                  <a:lnTo>
                    <a:pt x="15216" y="973536"/>
                  </a:lnTo>
                  <a:lnTo>
                    <a:pt x="20788" y="998300"/>
                  </a:lnTo>
                  <a:lnTo>
                    <a:pt x="27562" y="1023355"/>
                  </a:lnTo>
                  <a:lnTo>
                    <a:pt x="35726" y="1046544"/>
                  </a:lnTo>
                  <a:lnTo>
                    <a:pt x="38605" y="1061040"/>
                  </a:lnTo>
                  <a:lnTo>
                    <a:pt x="46576" y="1077080"/>
                  </a:lnTo>
                  <a:lnTo>
                    <a:pt x="47379" y="1080834"/>
                  </a:lnTo>
                  <a:lnTo>
                    <a:pt x="59373" y="1106470"/>
                  </a:lnTo>
                  <a:lnTo>
                    <a:pt x="65574" y="1119383"/>
                  </a:lnTo>
                  <a:lnTo>
                    <a:pt x="77834" y="1136050"/>
                  </a:lnTo>
                  <a:lnTo>
                    <a:pt x="83578" y="1140993"/>
                  </a:lnTo>
                  <a:lnTo>
                    <a:pt x="100951" y="1162563"/>
                  </a:lnTo>
                  <a:lnTo>
                    <a:pt x="104540" y="1169952"/>
                  </a:lnTo>
                  <a:lnTo>
                    <a:pt x="122779" y="1189941"/>
                  </a:lnTo>
                  <a:lnTo>
                    <a:pt x="126322" y="1197198"/>
                  </a:lnTo>
                  <a:lnTo>
                    <a:pt x="128714" y="1200827"/>
                  </a:lnTo>
                  <a:lnTo>
                    <a:pt x="130628" y="1208084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SMARTInkShape-361"/>
            <p:cNvSpPr/>
            <p:nvPr>
              <p:custDataLst>
                <p:tags r:id="rId150"/>
              </p:custDataLst>
            </p:nvPr>
          </p:nvSpPr>
          <p:spPr>
            <a:xfrm>
              <a:off x="5140427" y="760035"/>
              <a:ext cx="378220" cy="268073"/>
            </a:xfrm>
            <a:custGeom>
              <a:avLst/>
              <a:gdLst/>
              <a:ahLst/>
              <a:cxnLst/>
              <a:rect l="0" t="0" r="0" b="0"/>
              <a:pathLst>
                <a:path w="378220" h="268073">
                  <a:moveTo>
                    <a:pt x="3073" y="4686"/>
                  </a:moveTo>
                  <a:lnTo>
                    <a:pt x="3073" y="4686"/>
                  </a:lnTo>
                  <a:lnTo>
                    <a:pt x="3073" y="1797"/>
                  </a:lnTo>
                  <a:lnTo>
                    <a:pt x="3678" y="946"/>
                  </a:lnTo>
                  <a:lnTo>
                    <a:pt x="4686" y="378"/>
                  </a:lnTo>
                  <a:lnTo>
                    <a:pt x="5962" y="0"/>
                  </a:lnTo>
                  <a:lnTo>
                    <a:pt x="6813" y="353"/>
                  </a:lnTo>
                  <a:lnTo>
                    <a:pt x="7381" y="1193"/>
                  </a:lnTo>
                  <a:lnTo>
                    <a:pt x="7760" y="2357"/>
                  </a:lnTo>
                  <a:lnTo>
                    <a:pt x="12107" y="9176"/>
                  </a:lnTo>
                  <a:lnTo>
                    <a:pt x="19771" y="33670"/>
                  </a:lnTo>
                  <a:lnTo>
                    <a:pt x="23342" y="48754"/>
                  </a:lnTo>
                  <a:lnTo>
                    <a:pt x="24548" y="72994"/>
                  </a:lnTo>
                  <a:lnTo>
                    <a:pt x="24181" y="97336"/>
                  </a:lnTo>
                  <a:lnTo>
                    <a:pt x="20482" y="117746"/>
                  </a:lnTo>
                  <a:lnTo>
                    <a:pt x="15555" y="139718"/>
                  </a:lnTo>
                  <a:lnTo>
                    <a:pt x="10266" y="163901"/>
                  </a:lnTo>
                  <a:lnTo>
                    <a:pt x="4673" y="188939"/>
                  </a:lnTo>
                  <a:lnTo>
                    <a:pt x="3389" y="211356"/>
                  </a:lnTo>
                  <a:lnTo>
                    <a:pt x="0" y="228305"/>
                  </a:lnTo>
                  <a:lnTo>
                    <a:pt x="3059" y="249286"/>
                  </a:lnTo>
                  <a:lnTo>
                    <a:pt x="5958" y="249517"/>
                  </a:lnTo>
                  <a:lnTo>
                    <a:pt x="13537" y="246697"/>
                  </a:lnTo>
                  <a:lnTo>
                    <a:pt x="36928" y="226353"/>
                  </a:lnTo>
                  <a:lnTo>
                    <a:pt x="63102" y="200433"/>
                  </a:lnTo>
                  <a:lnTo>
                    <a:pt x="84747" y="175930"/>
                  </a:lnTo>
                  <a:lnTo>
                    <a:pt x="106493" y="152140"/>
                  </a:lnTo>
                  <a:lnTo>
                    <a:pt x="133702" y="127384"/>
                  </a:lnTo>
                  <a:lnTo>
                    <a:pt x="159304" y="108251"/>
                  </a:lnTo>
                  <a:lnTo>
                    <a:pt x="167457" y="102120"/>
                  </a:lnTo>
                  <a:lnTo>
                    <a:pt x="184932" y="94510"/>
                  </a:lnTo>
                  <a:lnTo>
                    <a:pt x="185997" y="94807"/>
                  </a:lnTo>
                  <a:lnTo>
                    <a:pt x="186708" y="95609"/>
                  </a:lnTo>
                  <a:lnTo>
                    <a:pt x="189111" y="96501"/>
                  </a:lnTo>
                  <a:lnTo>
                    <a:pt x="190598" y="96739"/>
                  </a:lnTo>
                  <a:lnTo>
                    <a:pt x="191590" y="97503"/>
                  </a:lnTo>
                  <a:lnTo>
                    <a:pt x="196202" y="107638"/>
                  </a:lnTo>
                  <a:lnTo>
                    <a:pt x="196152" y="115757"/>
                  </a:lnTo>
                  <a:lnTo>
                    <a:pt x="191193" y="132863"/>
                  </a:lnTo>
                  <a:lnTo>
                    <a:pt x="178305" y="157480"/>
                  </a:lnTo>
                  <a:lnTo>
                    <a:pt x="170503" y="171919"/>
                  </a:lnTo>
                  <a:lnTo>
                    <a:pt x="152611" y="198040"/>
                  </a:lnTo>
                  <a:lnTo>
                    <a:pt x="150370" y="204895"/>
                  </a:lnTo>
                  <a:lnTo>
                    <a:pt x="150039" y="211260"/>
                  </a:lnTo>
                  <a:lnTo>
                    <a:pt x="152922" y="211440"/>
                  </a:lnTo>
                  <a:lnTo>
                    <a:pt x="178237" y="201622"/>
                  </a:lnTo>
                  <a:lnTo>
                    <a:pt x="204589" y="185768"/>
                  </a:lnTo>
                  <a:lnTo>
                    <a:pt x="231690" y="162006"/>
                  </a:lnTo>
                  <a:lnTo>
                    <a:pt x="256337" y="143544"/>
                  </a:lnTo>
                  <a:lnTo>
                    <a:pt x="277350" y="131974"/>
                  </a:lnTo>
                  <a:lnTo>
                    <a:pt x="301777" y="117834"/>
                  </a:lnTo>
                  <a:lnTo>
                    <a:pt x="318565" y="111253"/>
                  </a:lnTo>
                  <a:lnTo>
                    <a:pt x="340169" y="108516"/>
                  </a:lnTo>
                  <a:lnTo>
                    <a:pt x="346618" y="111511"/>
                  </a:lnTo>
                  <a:lnTo>
                    <a:pt x="357725" y="120399"/>
                  </a:lnTo>
                  <a:lnTo>
                    <a:pt x="366724" y="131903"/>
                  </a:lnTo>
                  <a:lnTo>
                    <a:pt x="370315" y="141661"/>
                  </a:lnTo>
                  <a:lnTo>
                    <a:pt x="376549" y="168696"/>
                  </a:lnTo>
                  <a:lnTo>
                    <a:pt x="378219" y="194075"/>
                  </a:lnTo>
                  <a:lnTo>
                    <a:pt x="375660" y="219628"/>
                  </a:lnTo>
                  <a:lnTo>
                    <a:pt x="373512" y="244942"/>
                  </a:lnTo>
                  <a:lnTo>
                    <a:pt x="373261" y="268072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SMARTInkShape-Group148"/>
          <p:cNvGrpSpPr/>
          <p:nvPr/>
        </p:nvGrpSpPr>
        <p:grpSpPr>
          <a:xfrm>
            <a:off x="7424057" y="606879"/>
            <a:ext cx="1420587" cy="1081362"/>
            <a:chOff x="7424057" y="606879"/>
            <a:chExt cx="1420587" cy="1081362"/>
          </a:xfrm>
        </p:grpSpPr>
        <p:sp>
          <p:nvSpPr>
            <p:cNvPr id="29" name="SMARTInkShape-362"/>
            <p:cNvSpPr/>
            <p:nvPr>
              <p:custDataLst>
                <p:tags r:id="rId134"/>
              </p:custDataLst>
            </p:nvPr>
          </p:nvSpPr>
          <p:spPr>
            <a:xfrm>
              <a:off x="8376557" y="1006514"/>
              <a:ext cx="70446" cy="139208"/>
            </a:xfrm>
            <a:custGeom>
              <a:avLst/>
              <a:gdLst/>
              <a:ahLst/>
              <a:cxnLst/>
              <a:rect l="0" t="0" r="0" b="0"/>
              <a:pathLst>
                <a:path w="70446" h="139208">
                  <a:moveTo>
                    <a:pt x="43543" y="3136"/>
                  </a:moveTo>
                  <a:lnTo>
                    <a:pt x="43543" y="3136"/>
                  </a:lnTo>
                  <a:lnTo>
                    <a:pt x="43543" y="0"/>
                  </a:lnTo>
                  <a:lnTo>
                    <a:pt x="43543" y="1339"/>
                  </a:lnTo>
                  <a:lnTo>
                    <a:pt x="44148" y="1938"/>
                  </a:lnTo>
                  <a:lnTo>
                    <a:pt x="46433" y="2604"/>
                  </a:lnTo>
                  <a:lnTo>
                    <a:pt x="51119" y="2978"/>
                  </a:lnTo>
                  <a:lnTo>
                    <a:pt x="52222" y="3636"/>
                  </a:lnTo>
                  <a:lnTo>
                    <a:pt x="52958" y="4679"/>
                  </a:lnTo>
                  <a:lnTo>
                    <a:pt x="65418" y="30532"/>
                  </a:lnTo>
                  <a:lnTo>
                    <a:pt x="68385" y="37688"/>
                  </a:lnTo>
                  <a:lnTo>
                    <a:pt x="70445" y="58650"/>
                  </a:lnTo>
                  <a:lnTo>
                    <a:pt x="67776" y="71325"/>
                  </a:lnTo>
                  <a:lnTo>
                    <a:pt x="57955" y="96674"/>
                  </a:lnTo>
                  <a:lnTo>
                    <a:pt x="52770" y="103773"/>
                  </a:lnTo>
                  <a:lnTo>
                    <a:pt x="28931" y="123774"/>
                  </a:lnTo>
                  <a:lnTo>
                    <a:pt x="0" y="139207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SMARTInkShape-363"/>
            <p:cNvSpPr/>
            <p:nvPr>
              <p:custDataLst>
                <p:tags r:id="rId135"/>
              </p:custDataLst>
            </p:nvPr>
          </p:nvSpPr>
          <p:spPr>
            <a:xfrm>
              <a:off x="8409215" y="813707"/>
              <a:ext cx="220344" cy="762001"/>
            </a:xfrm>
            <a:custGeom>
              <a:avLst/>
              <a:gdLst/>
              <a:ahLst/>
              <a:cxnLst/>
              <a:rect l="0" t="0" r="0" b="0"/>
              <a:pathLst>
                <a:path w="220344" h="762001">
                  <a:moveTo>
                    <a:pt x="87085" y="0"/>
                  </a:moveTo>
                  <a:lnTo>
                    <a:pt x="87085" y="0"/>
                  </a:lnTo>
                  <a:lnTo>
                    <a:pt x="89975" y="0"/>
                  </a:lnTo>
                  <a:lnTo>
                    <a:pt x="93006" y="1613"/>
                  </a:lnTo>
                  <a:lnTo>
                    <a:pt x="112831" y="20370"/>
                  </a:lnTo>
                  <a:lnTo>
                    <a:pt x="126462" y="42639"/>
                  </a:lnTo>
                  <a:lnTo>
                    <a:pt x="137220" y="66749"/>
                  </a:lnTo>
                  <a:lnTo>
                    <a:pt x="148910" y="89123"/>
                  </a:lnTo>
                  <a:lnTo>
                    <a:pt x="162251" y="114904"/>
                  </a:lnTo>
                  <a:lnTo>
                    <a:pt x="173864" y="141693"/>
                  </a:lnTo>
                  <a:lnTo>
                    <a:pt x="181292" y="160341"/>
                  </a:lnTo>
                  <a:lnTo>
                    <a:pt x="188625" y="180725"/>
                  </a:lnTo>
                  <a:lnTo>
                    <a:pt x="195915" y="201879"/>
                  </a:lnTo>
                  <a:lnTo>
                    <a:pt x="202583" y="222772"/>
                  </a:lnTo>
                  <a:lnTo>
                    <a:pt x="207562" y="242137"/>
                  </a:lnTo>
                  <a:lnTo>
                    <a:pt x="210177" y="262436"/>
                  </a:lnTo>
                  <a:lnTo>
                    <a:pt x="211946" y="284157"/>
                  </a:lnTo>
                  <a:lnTo>
                    <a:pt x="214747" y="307922"/>
                  </a:lnTo>
                  <a:lnTo>
                    <a:pt x="216395" y="330983"/>
                  </a:lnTo>
                  <a:lnTo>
                    <a:pt x="217732" y="353327"/>
                  </a:lnTo>
                  <a:lnTo>
                    <a:pt x="220343" y="375353"/>
                  </a:lnTo>
                  <a:lnTo>
                    <a:pt x="220293" y="398851"/>
                  </a:lnTo>
                  <a:lnTo>
                    <a:pt x="218255" y="422800"/>
                  </a:lnTo>
                  <a:lnTo>
                    <a:pt x="215335" y="445540"/>
                  </a:lnTo>
                  <a:lnTo>
                    <a:pt x="213632" y="466129"/>
                  </a:lnTo>
                  <a:lnTo>
                    <a:pt x="211667" y="485964"/>
                  </a:lnTo>
                  <a:lnTo>
                    <a:pt x="206761" y="506874"/>
                  </a:lnTo>
                  <a:lnTo>
                    <a:pt x="200549" y="528263"/>
                  </a:lnTo>
                  <a:lnTo>
                    <a:pt x="193756" y="549260"/>
                  </a:lnTo>
                  <a:lnTo>
                    <a:pt x="186705" y="568671"/>
                  </a:lnTo>
                  <a:lnTo>
                    <a:pt x="177928" y="588990"/>
                  </a:lnTo>
                  <a:lnTo>
                    <a:pt x="167979" y="609512"/>
                  </a:lnTo>
                  <a:lnTo>
                    <a:pt x="157509" y="628712"/>
                  </a:lnTo>
                  <a:lnTo>
                    <a:pt x="145196" y="647324"/>
                  </a:lnTo>
                  <a:lnTo>
                    <a:pt x="124663" y="673190"/>
                  </a:lnTo>
                  <a:lnTo>
                    <a:pt x="103259" y="694562"/>
                  </a:lnTo>
                  <a:lnTo>
                    <a:pt x="81596" y="713998"/>
                  </a:lnTo>
                  <a:lnTo>
                    <a:pt x="55494" y="739348"/>
                  </a:lnTo>
                  <a:lnTo>
                    <a:pt x="33472" y="756271"/>
                  </a:lnTo>
                  <a:lnTo>
                    <a:pt x="20131" y="760303"/>
                  </a:lnTo>
                  <a:lnTo>
                    <a:pt x="0" y="76200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SMARTInkShape-364"/>
            <p:cNvSpPr/>
            <p:nvPr>
              <p:custDataLst>
                <p:tags r:id="rId136"/>
              </p:custDataLst>
            </p:nvPr>
          </p:nvSpPr>
          <p:spPr>
            <a:xfrm>
              <a:off x="8605157" y="606879"/>
              <a:ext cx="239487" cy="312824"/>
            </a:xfrm>
            <a:custGeom>
              <a:avLst/>
              <a:gdLst/>
              <a:ahLst/>
              <a:cxnLst/>
              <a:rect l="0" t="0" r="0" b="0"/>
              <a:pathLst>
                <a:path w="239487" h="312824">
                  <a:moveTo>
                    <a:pt x="0" y="0"/>
                  </a:moveTo>
                  <a:lnTo>
                    <a:pt x="0" y="0"/>
                  </a:lnTo>
                  <a:lnTo>
                    <a:pt x="5555" y="604"/>
                  </a:lnTo>
                  <a:lnTo>
                    <a:pt x="22868" y="7533"/>
                  </a:lnTo>
                  <a:lnTo>
                    <a:pt x="46649" y="20370"/>
                  </a:lnTo>
                  <a:lnTo>
                    <a:pt x="69691" y="38898"/>
                  </a:lnTo>
                  <a:lnTo>
                    <a:pt x="90335" y="65419"/>
                  </a:lnTo>
                  <a:lnTo>
                    <a:pt x="104549" y="83970"/>
                  </a:lnTo>
                  <a:lnTo>
                    <a:pt x="115787" y="110881"/>
                  </a:lnTo>
                  <a:lnTo>
                    <a:pt x="118570" y="122895"/>
                  </a:lnTo>
                  <a:lnTo>
                    <a:pt x="115280" y="147372"/>
                  </a:lnTo>
                  <a:lnTo>
                    <a:pt x="114954" y="152676"/>
                  </a:lnTo>
                  <a:lnTo>
                    <a:pt x="111365" y="161796"/>
                  </a:lnTo>
                  <a:lnTo>
                    <a:pt x="96317" y="180395"/>
                  </a:lnTo>
                  <a:lnTo>
                    <a:pt x="72133" y="200935"/>
                  </a:lnTo>
                  <a:lnTo>
                    <a:pt x="46614" y="221044"/>
                  </a:lnTo>
                  <a:lnTo>
                    <a:pt x="38658" y="225242"/>
                  </a:lnTo>
                  <a:lnTo>
                    <a:pt x="28993" y="229217"/>
                  </a:lnTo>
                  <a:lnTo>
                    <a:pt x="14618" y="241336"/>
                  </a:lnTo>
                  <a:lnTo>
                    <a:pt x="12545" y="244944"/>
                  </a:lnTo>
                  <a:lnTo>
                    <a:pt x="11213" y="252189"/>
                  </a:lnTo>
                  <a:lnTo>
                    <a:pt x="10984" y="257629"/>
                  </a:lnTo>
                  <a:lnTo>
                    <a:pt x="12542" y="261257"/>
                  </a:lnTo>
                  <a:lnTo>
                    <a:pt x="21385" y="274069"/>
                  </a:lnTo>
                  <a:lnTo>
                    <a:pt x="46294" y="287112"/>
                  </a:lnTo>
                  <a:lnTo>
                    <a:pt x="71659" y="298192"/>
                  </a:lnTo>
                  <a:lnTo>
                    <a:pt x="92796" y="302842"/>
                  </a:lnTo>
                  <a:lnTo>
                    <a:pt x="114379" y="305832"/>
                  </a:lnTo>
                  <a:lnTo>
                    <a:pt x="136095" y="308936"/>
                  </a:lnTo>
                  <a:lnTo>
                    <a:pt x="159463" y="311468"/>
                  </a:lnTo>
                  <a:lnTo>
                    <a:pt x="183924" y="312823"/>
                  </a:lnTo>
                  <a:lnTo>
                    <a:pt x="206494" y="311007"/>
                  </a:lnTo>
                  <a:lnTo>
                    <a:pt x="233170" y="310343"/>
                  </a:lnTo>
                  <a:lnTo>
                    <a:pt x="239486" y="310242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SMARTInkShape-365"/>
            <p:cNvSpPr/>
            <p:nvPr>
              <p:custDataLst>
                <p:tags r:id="rId137"/>
              </p:custDataLst>
            </p:nvPr>
          </p:nvSpPr>
          <p:spPr>
            <a:xfrm>
              <a:off x="8273143" y="1047750"/>
              <a:ext cx="92530" cy="81555"/>
            </a:xfrm>
            <a:custGeom>
              <a:avLst/>
              <a:gdLst/>
              <a:ahLst/>
              <a:cxnLst/>
              <a:rect l="0" t="0" r="0" b="0"/>
              <a:pathLst>
                <a:path w="92530" h="81555">
                  <a:moveTo>
                    <a:pt x="0" y="10886"/>
                  </a:moveTo>
                  <a:lnTo>
                    <a:pt x="0" y="10886"/>
                  </a:lnTo>
                  <a:lnTo>
                    <a:pt x="4346" y="15836"/>
                  </a:lnTo>
                  <a:lnTo>
                    <a:pt x="19371" y="39895"/>
                  </a:lnTo>
                  <a:lnTo>
                    <a:pt x="26647" y="62948"/>
                  </a:lnTo>
                  <a:lnTo>
                    <a:pt x="27214" y="81554"/>
                  </a:lnTo>
                  <a:lnTo>
                    <a:pt x="37443" y="75710"/>
                  </a:lnTo>
                  <a:lnTo>
                    <a:pt x="63807" y="50473"/>
                  </a:lnTo>
                  <a:lnTo>
                    <a:pt x="82409" y="29000"/>
                  </a:lnTo>
                  <a:lnTo>
                    <a:pt x="89902" y="14509"/>
                  </a:lnTo>
                  <a:lnTo>
                    <a:pt x="92529" y="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SMARTInkShape-366"/>
            <p:cNvSpPr/>
            <p:nvPr>
              <p:custDataLst>
                <p:tags r:id="rId138"/>
              </p:custDataLst>
            </p:nvPr>
          </p:nvSpPr>
          <p:spPr>
            <a:xfrm>
              <a:off x="7424057" y="1325336"/>
              <a:ext cx="212272" cy="43543"/>
            </a:xfrm>
            <a:custGeom>
              <a:avLst/>
              <a:gdLst/>
              <a:ahLst/>
              <a:cxnLst/>
              <a:rect l="0" t="0" r="0" b="0"/>
              <a:pathLst>
                <a:path w="212272" h="43543">
                  <a:moveTo>
                    <a:pt x="0" y="43542"/>
                  </a:moveTo>
                  <a:lnTo>
                    <a:pt x="0" y="43542"/>
                  </a:lnTo>
                  <a:lnTo>
                    <a:pt x="6399" y="39277"/>
                  </a:lnTo>
                  <a:lnTo>
                    <a:pt x="27834" y="31729"/>
                  </a:lnTo>
                  <a:lnTo>
                    <a:pt x="53335" y="22773"/>
                  </a:lnTo>
                  <a:lnTo>
                    <a:pt x="77153" y="18238"/>
                  </a:lnTo>
                  <a:lnTo>
                    <a:pt x="99531" y="14005"/>
                  </a:lnTo>
                  <a:lnTo>
                    <a:pt x="125023" y="7761"/>
                  </a:lnTo>
                  <a:lnTo>
                    <a:pt x="149501" y="5901"/>
                  </a:lnTo>
                  <a:lnTo>
                    <a:pt x="173902" y="4898"/>
                  </a:lnTo>
                  <a:lnTo>
                    <a:pt x="199651" y="339"/>
                  </a:lnTo>
                  <a:lnTo>
                    <a:pt x="212271" y="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SMARTInkShape-367"/>
            <p:cNvSpPr/>
            <p:nvPr>
              <p:custDataLst>
                <p:tags r:id="rId139"/>
              </p:custDataLst>
            </p:nvPr>
          </p:nvSpPr>
          <p:spPr>
            <a:xfrm>
              <a:off x="7685315" y="1102276"/>
              <a:ext cx="326571" cy="585965"/>
            </a:xfrm>
            <a:custGeom>
              <a:avLst/>
              <a:gdLst/>
              <a:ahLst/>
              <a:cxnLst/>
              <a:rect l="0" t="0" r="0" b="0"/>
              <a:pathLst>
                <a:path w="326571" h="585965">
                  <a:moveTo>
                    <a:pt x="97971" y="48888"/>
                  </a:moveTo>
                  <a:lnTo>
                    <a:pt x="97971" y="48888"/>
                  </a:lnTo>
                  <a:lnTo>
                    <a:pt x="97971" y="45999"/>
                  </a:lnTo>
                  <a:lnTo>
                    <a:pt x="98576" y="45148"/>
                  </a:lnTo>
                  <a:lnTo>
                    <a:pt x="99583" y="44580"/>
                  </a:lnTo>
                  <a:lnTo>
                    <a:pt x="102658" y="43670"/>
                  </a:lnTo>
                  <a:lnTo>
                    <a:pt x="108034" y="38779"/>
                  </a:lnTo>
                  <a:lnTo>
                    <a:pt x="114054" y="38023"/>
                  </a:lnTo>
                  <a:lnTo>
                    <a:pt x="114277" y="33318"/>
                  </a:lnTo>
                  <a:lnTo>
                    <a:pt x="114890" y="33065"/>
                  </a:lnTo>
                  <a:lnTo>
                    <a:pt x="119742" y="32560"/>
                  </a:lnTo>
                  <a:lnTo>
                    <a:pt x="119742" y="37997"/>
                  </a:lnTo>
                  <a:lnTo>
                    <a:pt x="122632" y="38001"/>
                  </a:lnTo>
                  <a:lnTo>
                    <a:pt x="123483" y="38606"/>
                  </a:lnTo>
                  <a:lnTo>
                    <a:pt x="124051" y="39615"/>
                  </a:lnTo>
                  <a:lnTo>
                    <a:pt x="125165" y="43379"/>
                  </a:lnTo>
                  <a:lnTo>
                    <a:pt x="125183" y="48126"/>
                  </a:lnTo>
                  <a:lnTo>
                    <a:pt x="125789" y="48380"/>
                  </a:lnTo>
                  <a:lnTo>
                    <a:pt x="128074" y="48662"/>
                  </a:lnTo>
                  <a:lnTo>
                    <a:pt x="128926" y="49947"/>
                  </a:lnTo>
                  <a:lnTo>
                    <a:pt x="130728" y="56930"/>
                  </a:lnTo>
                  <a:lnTo>
                    <a:pt x="136449" y="65013"/>
                  </a:lnTo>
                  <a:lnTo>
                    <a:pt x="139262" y="68755"/>
                  </a:lnTo>
                  <a:lnTo>
                    <a:pt x="140513" y="72434"/>
                  </a:lnTo>
                  <a:lnTo>
                    <a:pt x="142995" y="87461"/>
                  </a:lnTo>
                  <a:lnTo>
                    <a:pt x="146174" y="98707"/>
                  </a:lnTo>
                  <a:lnTo>
                    <a:pt x="146948" y="125555"/>
                  </a:lnTo>
                  <a:lnTo>
                    <a:pt x="146348" y="132553"/>
                  </a:lnTo>
                  <a:lnTo>
                    <a:pt x="137542" y="159370"/>
                  </a:lnTo>
                  <a:lnTo>
                    <a:pt x="134894" y="172943"/>
                  </a:lnTo>
                  <a:lnTo>
                    <a:pt x="126191" y="199408"/>
                  </a:lnTo>
                  <a:lnTo>
                    <a:pt x="125190" y="226419"/>
                  </a:lnTo>
                  <a:lnTo>
                    <a:pt x="125187" y="227577"/>
                  </a:lnTo>
                  <a:lnTo>
                    <a:pt x="125791" y="227885"/>
                  </a:lnTo>
                  <a:lnTo>
                    <a:pt x="132761" y="228421"/>
                  </a:lnTo>
                  <a:lnTo>
                    <a:pt x="136212" y="226854"/>
                  </a:lnTo>
                  <a:lnTo>
                    <a:pt x="160479" y="213319"/>
                  </a:lnTo>
                  <a:lnTo>
                    <a:pt x="185404" y="197333"/>
                  </a:lnTo>
                  <a:lnTo>
                    <a:pt x="207501" y="186821"/>
                  </a:lnTo>
                  <a:lnTo>
                    <a:pt x="232921" y="173725"/>
                  </a:lnTo>
                  <a:lnTo>
                    <a:pt x="257368" y="155280"/>
                  </a:lnTo>
                  <a:lnTo>
                    <a:pt x="280343" y="130207"/>
                  </a:lnTo>
                  <a:lnTo>
                    <a:pt x="297629" y="107582"/>
                  </a:lnTo>
                  <a:lnTo>
                    <a:pt x="308200" y="81995"/>
                  </a:lnTo>
                  <a:lnTo>
                    <a:pt x="314028" y="65664"/>
                  </a:lnTo>
                  <a:lnTo>
                    <a:pt x="315358" y="47901"/>
                  </a:lnTo>
                  <a:lnTo>
                    <a:pt x="310971" y="23720"/>
                  </a:lnTo>
                  <a:lnTo>
                    <a:pt x="308953" y="17947"/>
                  </a:lnTo>
                  <a:lnTo>
                    <a:pt x="306645" y="13365"/>
                  </a:lnTo>
                  <a:lnTo>
                    <a:pt x="304741" y="7386"/>
                  </a:lnTo>
                  <a:lnTo>
                    <a:pt x="299429" y="0"/>
                  </a:lnTo>
                  <a:lnTo>
                    <a:pt x="291787" y="7487"/>
                  </a:lnTo>
                  <a:lnTo>
                    <a:pt x="289945" y="12546"/>
                  </a:lnTo>
                  <a:lnTo>
                    <a:pt x="288557" y="31605"/>
                  </a:lnTo>
                  <a:lnTo>
                    <a:pt x="293165" y="57279"/>
                  </a:lnTo>
                  <a:lnTo>
                    <a:pt x="299736" y="81934"/>
                  </a:lnTo>
                  <a:lnTo>
                    <a:pt x="306689" y="106283"/>
                  </a:lnTo>
                  <a:lnTo>
                    <a:pt x="312079" y="127244"/>
                  </a:lnTo>
                  <a:lnTo>
                    <a:pt x="314617" y="148775"/>
                  </a:lnTo>
                  <a:lnTo>
                    <a:pt x="318258" y="170475"/>
                  </a:lnTo>
                  <a:lnTo>
                    <a:pt x="323167" y="195115"/>
                  </a:lnTo>
                  <a:lnTo>
                    <a:pt x="325562" y="221567"/>
                  </a:lnTo>
                  <a:lnTo>
                    <a:pt x="326272" y="248555"/>
                  </a:lnTo>
                  <a:lnTo>
                    <a:pt x="326438" y="268257"/>
                  </a:lnTo>
                  <a:lnTo>
                    <a:pt x="326511" y="289110"/>
                  </a:lnTo>
                  <a:lnTo>
                    <a:pt x="326544" y="310472"/>
                  </a:lnTo>
                  <a:lnTo>
                    <a:pt x="326559" y="330449"/>
                  </a:lnTo>
                  <a:lnTo>
                    <a:pt x="326566" y="350012"/>
                  </a:lnTo>
                  <a:lnTo>
                    <a:pt x="326569" y="370802"/>
                  </a:lnTo>
                  <a:lnTo>
                    <a:pt x="326570" y="390525"/>
                  </a:lnTo>
                  <a:lnTo>
                    <a:pt x="325966" y="409370"/>
                  </a:lnTo>
                  <a:lnTo>
                    <a:pt x="322226" y="435769"/>
                  </a:lnTo>
                  <a:lnTo>
                    <a:pt x="317287" y="456829"/>
                  </a:lnTo>
                  <a:lnTo>
                    <a:pt x="311389" y="480473"/>
                  </a:lnTo>
                  <a:lnTo>
                    <a:pt x="298866" y="505329"/>
                  </a:lnTo>
                  <a:lnTo>
                    <a:pt x="281856" y="527710"/>
                  </a:lnTo>
                  <a:lnTo>
                    <a:pt x="257285" y="548997"/>
                  </a:lnTo>
                  <a:lnTo>
                    <a:pt x="232720" y="565476"/>
                  </a:lnTo>
                  <a:lnTo>
                    <a:pt x="211879" y="575089"/>
                  </a:lnTo>
                  <a:lnTo>
                    <a:pt x="190383" y="581768"/>
                  </a:lnTo>
                  <a:lnTo>
                    <a:pt x="168693" y="585964"/>
                  </a:lnTo>
                  <a:lnTo>
                    <a:pt x="145334" y="585595"/>
                  </a:lnTo>
                  <a:lnTo>
                    <a:pt x="119261" y="583268"/>
                  </a:lnTo>
                  <a:lnTo>
                    <a:pt x="101990" y="581514"/>
                  </a:lnTo>
                  <a:lnTo>
                    <a:pt x="78062" y="574331"/>
                  </a:lnTo>
                  <a:lnTo>
                    <a:pt x="53299" y="567500"/>
                  </a:lnTo>
                  <a:lnTo>
                    <a:pt x="34540" y="557479"/>
                  </a:lnTo>
                  <a:lnTo>
                    <a:pt x="13186" y="532902"/>
                  </a:lnTo>
                  <a:lnTo>
                    <a:pt x="4847" y="516856"/>
                  </a:lnTo>
                  <a:lnTo>
                    <a:pt x="957" y="490834"/>
                  </a:lnTo>
                  <a:lnTo>
                    <a:pt x="0" y="462546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SMARTInkShape-368"/>
            <p:cNvSpPr/>
            <p:nvPr>
              <p:custDataLst>
                <p:tags r:id="rId140"/>
              </p:custDataLst>
            </p:nvPr>
          </p:nvSpPr>
          <p:spPr>
            <a:xfrm>
              <a:off x="8127306" y="917194"/>
              <a:ext cx="90653" cy="266232"/>
            </a:xfrm>
            <a:custGeom>
              <a:avLst/>
              <a:gdLst/>
              <a:ahLst/>
              <a:cxnLst/>
              <a:rect l="0" t="0" r="0" b="0"/>
              <a:pathLst>
                <a:path w="90653" h="266232">
                  <a:moveTo>
                    <a:pt x="85966" y="10813"/>
                  </a:moveTo>
                  <a:lnTo>
                    <a:pt x="85966" y="10813"/>
                  </a:lnTo>
                  <a:lnTo>
                    <a:pt x="85966" y="7924"/>
                  </a:lnTo>
                  <a:lnTo>
                    <a:pt x="86571" y="7073"/>
                  </a:lnTo>
                  <a:lnTo>
                    <a:pt x="87579" y="6505"/>
                  </a:lnTo>
                  <a:lnTo>
                    <a:pt x="88855" y="6127"/>
                  </a:lnTo>
                  <a:lnTo>
                    <a:pt x="89706" y="5270"/>
                  </a:lnTo>
                  <a:lnTo>
                    <a:pt x="90652" y="2705"/>
                  </a:lnTo>
                  <a:lnTo>
                    <a:pt x="90299" y="1779"/>
                  </a:lnTo>
                  <a:lnTo>
                    <a:pt x="89459" y="1162"/>
                  </a:lnTo>
                  <a:lnTo>
                    <a:pt x="86170" y="0"/>
                  </a:lnTo>
                  <a:lnTo>
                    <a:pt x="60183" y="22219"/>
                  </a:lnTo>
                  <a:lnTo>
                    <a:pt x="46128" y="44256"/>
                  </a:lnTo>
                  <a:lnTo>
                    <a:pt x="35741" y="67009"/>
                  </a:lnTo>
                  <a:lnTo>
                    <a:pt x="27340" y="87537"/>
                  </a:lnTo>
                  <a:lnTo>
                    <a:pt x="19408" y="108940"/>
                  </a:lnTo>
                  <a:lnTo>
                    <a:pt x="14051" y="123973"/>
                  </a:lnTo>
                  <a:lnTo>
                    <a:pt x="9826" y="148831"/>
                  </a:lnTo>
                  <a:lnTo>
                    <a:pt x="2661" y="171786"/>
                  </a:lnTo>
                  <a:lnTo>
                    <a:pt x="0" y="193304"/>
                  </a:lnTo>
                  <a:lnTo>
                    <a:pt x="713" y="217135"/>
                  </a:lnTo>
                  <a:lnTo>
                    <a:pt x="8314" y="242721"/>
                  </a:lnTo>
                  <a:lnTo>
                    <a:pt x="12368" y="254581"/>
                  </a:lnTo>
                  <a:lnTo>
                    <a:pt x="17256" y="262117"/>
                  </a:lnTo>
                  <a:lnTo>
                    <a:pt x="22367" y="264623"/>
                  </a:lnTo>
                  <a:lnTo>
                    <a:pt x="29726" y="266231"/>
                  </a:lnTo>
                  <a:lnTo>
                    <a:pt x="32345" y="263226"/>
                  </a:lnTo>
                  <a:lnTo>
                    <a:pt x="36980" y="255742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SMARTInkShape-369"/>
            <p:cNvSpPr/>
            <p:nvPr>
              <p:custDataLst>
                <p:tags r:id="rId141"/>
              </p:custDataLst>
            </p:nvPr>
          </p:nvSpPr>
          <p:spPr>
            <a:xfrm>
              <a:off x="8289472" y="917121"/>
              <a:ext cx="13473" cy="38101"/>
            </a:xfrm>
            <a:custGeom>
              <a:avLst/>
              <a:gdLst/>
              <a:ahLst/>
              <a:cxnLst/>
              <a:rect l="0" t="0" r="0" b="0"/>
              <a:pathLst>
                <a:path w="13473" h="38101">
                  <a:moveTo>
                    <a:pt x="0" y="0"/>
                  </a:moveTo>
                  <a:lnTo>
                    <a:pt x="0" y="0"/>
                  </a:lnTo>
                  <a:lnTo>
                    <a:pt x="2889" y="2890"/>
                  </a:lnTo>
                  <a:lnTo>
                    <a:pt x="4308" y="5921"/>
                  </a:lnTo>
                  <a:lnTo>
                    <a:pt x="4686" y="7576"/>
                  </a:lnTo>
                  <a:lnTo>
                    <a:pt x="8108" y="12795"/>
                  </a:lnTo>
                  <a:lnTo>
                    <a:pt x="12951" y="18171"/>
                  </a:lnTo>
                  <a:lnTo>
                    <a:pt x="13472" y="20581"/>
                  </a:lnTo>
                  <a:lnTo>
                    <a:pt x="12438" y="26484"/>
                  </a:lnTo>
                  <a:lnTo>
                    <a:pt x="5443" y="3810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SMARTInkShape-Group149"/>
          <p:cNvGrpSpPr/>
          <p:nvPr/>
        </p:nvGrpSpPr>
        <p:grpSpPr>
          <a:xfrm>
            <a:off x="5687828" y="1129393"/>
            <a:ext cx="440828" cy="364442"/>
            <a:chOff x="5687828" y="1129393"/>
            <a:chExt cx="440828" cy="364442"/>
          </a:xfrm>
        </p:grpSpPr>
        <p:sp>
          <p:nvSpPr>
            <p:cNvPr id="38" name="SMARTInkShape-370"/>
            <p:cNvSpPr/>
            <p:nvPr>
              <p:custDataLst>
                <p:tags r:id="rId130"/>
              </p:custDataLst>
            </p:nvPr>
          </p:nvSpPr>
          <p:spPr>
            <a:xfrm>
              <a:off x="5955242" y="1276350"/>
              <a:ext cx="173414" cy="32658"/>
            </a:xfrm>
            <a:custGeom>
              <a:avLst/>
              <a:gdLst/>
              <a:ahLst/>
              <a:cxnLst/>
              <a:rect l="0" t="0" r="0" b="0"/>
              <a:pathLst>
                <a:path w="173414" h="32658">
                  <a:moveTo>
                    <a:pt x="4686" y="32657"/>
                  </a:moveTo>
                  <a:lnTo>
                    <a:pt x="4686" y="32657"/>
                  </a:lnTo>
                  <a:lnTo>
                    <a:pt x="0" y="32657"/>
                  </a:lnTo>
                  <a:lnTo>
                    <a:pt x="17479" y="32657"/>
                  </a:lnTo>
                  <a:lnTo>
                    <a:pt x="42932" y="25938"/>
                  </a:lnTo>
                  <a:lnTo>
                    <a:pt x="53716" y="23006"/>
                  </a:lnTo>
                  <a:lnTo>
                    <a:pt x="60344" y="21715"/>
                  </a:lnTo>
                  <a:lnTo>
                    <a:pt x="68080" y="18193"/>
                  </a:lnTo>
                  <a:lnTo>
                    <a:pt x="94568" y="14825"/>
                  </a:lnTo>
                  <a:lnTo>
                    <a:pt x="100877" y="12637"/>
                  </a:lnTo>
                  <a:lnTo>
                    <a:pt x="125301" y="10988"/>
                  </a:lnTo>
                  <a:lnTo>
                    <a:pt x="131469" y="10327"/>
                  </a:lnTo>
                  <a:lnTo>
                    <a:pt x="141970" y="6587"/>
                  </a:lnTo>
                  <a:lnTo>
                    <a:pt x="166876" y="5449"/>
                  </a:lnTo>
                  <a:lnTo>
                    <a:pt x="173413" y="2"/>
                  </a:lnTo>
                  <a:lnTo>
                    <a:pt x="162530" y="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SMARTInkShape-371"/>
            <p:cNvSpPr/>
            <p:nvPr>
              <p:custDataLst>
                <p:tags r:id="rId131"/>
              </p:custDataLst>
            </p:nvPr>
          </p:nvSpPr>
          <p:spPr>
            <a:xfrm>
              <a:off x="6025243" y="1205593"/>
              <a:ext cx="24904" cy="195944"/>
            </a:xfrm>
            <a:custGeom>
              <a:avLst/>
              <a:gdLst/>
              <a:ahLst/>
              <a:cxnLst/>
              <a:rect l="0" t="0" r="0" b="0"/>
              <a:pathLst>
                <a:path w="24904" h="195944">
                  <a:moveTo>
                    <a:pt x="10885" y="0"/>
                  </a:moveTo>
                  <a:lnTo>
                    <a:pt x="10885" y="0"/>
                  </a:lnTo>
                  <a:lnTo>
                    <a:pt x="10885" y="26483"/>
                  </a:lnTo>
                  <a:lnTo>
                    <a:pt x="12499" y="31526"/>
                  </a:lnTo>
                  <a:lnTo>
                    <a:pt x="14626" y="36388"/>
                  </a:lnTo>
                  <a:lnTo>
                    <a:pt x="20948" y="63575"/>
                  </a:lnTo>
                  <a:lnTo>
                    <a:pt x="21740" y="89037"/>
                  </a:lnTo>
                  <a:lnTo>
                    <a:pt x="22362" y="98234"/>
                  </a:lnTo>
                  <a:lnTo>
                    <a:pt x="24903" y="110212"/>
                  </a:lnTo>
                  <a:lnTo>
                    <a:pt x="22008" y="136044"/>
                  </a:lnTo>
                  <a:lnTo>
                    <a:pt x="21198" y="157346"/>
                  </a:lnTo>
                  <a:lnTo>
                    <a:pt x="15054" y="178238"/>
                  </a:lnTo>
                  <a:lnTo>
                    <a:pt x="12738" y="182631"/>
                  </a:lnTo>
                  <a:lnTo>
                    <a:pt x="11252" y="190379"/>
                  </a:lnTo>
                  <a:lnTo>
                    <a:pt x="11130" y="192234"/>
                  </a:lnTo>
                  <a:lnTo>
                    <a:pt x="10444" y="193470"/>
                  </a:lnTo>
                  <a:lnTo>
                    <a:pt x="9382" y="194294"/>
                  </a:lnTo>
                  <a:lnTo>
                    <a:pt x="6221" y="195617"/>
                  </a:lnTo>
                  <a:lnTo>
                    <a:pt x="0" y="195943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SMARTInkShape-372"/>
            <p:cNvSpPr/>
            <p:nvPr>
              <p:custDataLst>
                <p:tags r:id="rId132"/>
              </p:custDataLst>
            </p:nvPr>
          </p:nvSpPr>
          <p:spPr>
            <a:xfrm>
              <a:off x="5867407" y="1385282"/>
              <a:ext cx="79162" cy="108553"/>
            </a:xfrm>
            <a:custGeom>
              <a:avLst/>
              <a:gdLst/>
              <a:ahLst/>
              <a:cxnLst/>
              <a:rect l="0" t="0" r="0" b="0"/>
              <a:pathLst>
                <a:path w="79162" h="108553">
                  <a:moveTo>
                    <a:pt x="38093" y="27140"/>
                  </a:moveTo>
                  <a:lnTo>
                    <a:pt x="38093" y="27140"/>
                  </a:lnTo>
                  <a:lnTo>
                    <a:pt x="25074" y="27140"/>
                  </a:lnTo>
                  <a:lnTo>
                    <a:pt x="21623" y="28752"/>
                  </a:lnTo>
                  <a:lnTo>
                    <a:pt x="13742" y="35248"/>
                  </a:lnTo>
                  <a:lnTo>
                    <a:pt x="7703" y="45562"/>
                  </a:lnTo>
                  <a:lnTo>
                    <a:pt x="369" y="70319"/>
                  </a:lnTo>
                  <a:lnTo>
                    <a:pt x="0" y="88819"/>
                  </a:lnTo>
                  <a:lnTo>
                    <a:pt x="602" y="90030"/>
                  </a:lnTo>
                  <a:lnTo>
                    <a:pt x="1609" y="90838"/>
                  </a:lnTo>
                  <a:lnTo>
                    <a:pt x="2885" y="91377"/>
                  </a:lnTo>
                  <a:lnTo>
                    <a:pt x="3735" y="92340"/>
                  </a:lnTo>
                  <a:lnTo>
                    <a:pt x="4680" y="95024"/>
                  </a:lnTo>
                  <a:lnTo>
                    <a:pt x="5537" y="95981"/>
                  </a:lnTo>
                  <a:lnTo>
                    <a:pt x="16434" y="102093"/>
                  </a:lnTo>
                  <a:lnTo>
                    <a:pt x="25408" y="103780"/>
                  </a:lnTo>
                  <a:lnTo>
                    <a:pt x="32653" y="107615"/>
                  </a:lnTo>
                  <a:lnTo>
                    <a:pt x="39908" y="108552"/>
                  </a:lnTo>
                  <a:lnTo>
                    <a:pt x="43536" y="107067"/>
                  </a:lnTo>
                  <a:lnTo>
                    <a:pt x="47165" y="104996"/>
                  </a:lnTo>
                  <a:lnTo>
                    <a:pt x="52607" y="103226"/>
                  </a:lnTo>
                  <a:lnTo>
                    <a:pt x="61679" y="95828"/>
                  </a:lnTo>
                  <a:lnTo>
                    <a:pt x="67121" y="87675"/>
                  </a:lnTo>
                  <a:lnTo>
                    <a:pt x="74917" y="66471"/>
                  </a:lnTo>
                  <a:lnTo>
                    <a:pt x="76231" y="62158"/>
                  </a:lnTo>
                  <a:lnTo>
                    <a:pt x="78830" y="58226"/>
                  </a:lnTo>
                  <a:lnTo>
                    <a:pt x="79161" y="55725"/>
                  </a:lnTo>
                  <a:lnTo>
                    <a:pt x="76703" y="45321"/>
                  </a:lnTo>
                  <a:lnTo>
                    <a:pt x="72553" y="39489"/>
                  </a:lnTo>
                  <a:lnTo>
                    <a:pt x="71285" y="34293"/>
                  </a:lnTo>
                  <a:lnTo>
                    <a:pt x="70820" y="25311"/>
                  </a:lnTo>
                  <a:lnTo>
                    <a:pt x="69169" y="21691"/>
                  </a:lnTo>
                  <a:lnTo>
                    <a:pt x="67023" y="18065"/>
                  </a:lnTo>
                  <a:lnTo>
                    <a:pt x="65211" y="12624"/>
                  </a:lnTo>
                  <a:lnTo>
                    <a:pt x="60688" y="6443"/>
                  </a:lnTo>
                  <a:lnTo>
                    <a:pt x="59937" y="776"/>
                  </a:lnTo>
                  <a:lnTo>
                    <a:pt x="59308" y="492"/>
                  </a:lnTo>
                  <a:lnTo>
                    <a:pt x="55184" y="0"/>
                  </a:lnTo>
                  <a:lnTo>
                    <a:pt x="50227" y="3681"/>
                  </a:lnTo>
                  <a:lnTo>
                    <a:pt x="46913" y="4618"/>
                  </a:lnTo>
                  <a:lnTo>
                    <a:pt x="45787" y="5473"/>
                  </a:lnTo>
                  <a:lnTo>
                    <a:pt x="34160" y="21730"/>
                  </a:lnTo>
                  <a:lnTo>
                    <a:pt x="32948" y="26071"/>
                  </a:lnTo>
                  <a:lnTo>
                    <a:pt x="21767" y="38023"/>
                  </a:lnTo>
                  <a:lnTo>
                    <a:pt x="27208" y="38025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SMARTInkShape-373"/>
            <p:cNvSpPr/>
            <p:nvPr>
              <p:custDataLst>
                <p:tags r:id="rId133"/>
              </p:custDataLst>
            </p:nvPr>
          </p:nvSpPr>
          <p:spPr>
            <a:xfrm>
              <a:off x="5687828" y="1129393"/>
              <a:ext cx="163182" cy="345824"/>
            </a:xfrm>
            <a:custGeom>
              <a:avLst/>
              <a:gdLst/>
              <a:ahLst/>
              <a:cxnLst/>
              <a:rect l="0" t="0" r="0" b="0"/>
              <a:pathLst>
                <a:path w="163182" h="345824">
                  <a:moveTo>
                    <a:pt x="97929" y="0"/>
                  </a:moveTo>
                  <a:lnTo>
                    <a:pt x="97929" y="0"/>
                  </a:lnTo>
                  <a:lnTo>
                    <a:pt x="95039" y="0"/>
                  </a:lnTo>
                  <a:lnTo>
                    <a:pt x="94188" y="605"/>
                  </a:lnTo>
                  <a:lnTo>
                    <a:pt x="93621" y="1613"/>
                  </a:lnTo>
                  <a:lnTo>
                    <a:pt x="93242" y="2889"/>
                  </a:lnTo>
                  <a:lnTo>
                    <a:pt x="92386" y="3740"/>
                  </a:lnTo>
                  <a:lnTo>
                    <a:pt x="87287" y="5376"/>
                  </a:lnTo>
                  <a:lnTo>
                    <a:pt x="87116" y="8312"/>
                  </a:lnTo>
                  <a:lnTo>
                    <a:pt x="85463" y="11355"/>
                  </a:lnTo>
                  <a:lnTo>
                    <a:pt x="60952" y="36969"/>
                  </a:lnTo>
                  <a:lnTo>
                    <a:pt x="54718" y="44820"/>
                  </a:lnTo>
                  <a:lnTo>
                    <a:pt x="45963" y="61854"/>
                  </a:lnTo>
                  <a:lnTo>
                    <a:pt x="40936" y="82740"/>
                  </a:lnTo>
                  <a:lnTo>
                    <a:pt x="28938" y="106820"/>
                  </a:lnTo>
                  <a:lnTo>
                    <a:pt x="19752" y="133481"/>
                  </a:lnTo>
                  <a:lnTo>
                    <a:pt x="9015" y="160647"/>
                  </a:lnTo>
                  <a:lnTo>
                    <a:pt x="2374" y="180168"/>
                  </a:lnTo>
                  <a:lnTo>
                    <a:pt x="276" y="206901"/>
                  </a:lnTo>
                  <a:lnTo>
                    <a:pt x="0" y="232440"/>
                  </a:lnTo>
                  <a:lnTo>
                    <a:pt x="1583" y="246066"/>
                  </a:lnTo>
                  <a:lnTo>
                    <a:pt x="5882" y="258369"/>
                  </a:lnTo>
                  <a:lnTo>
                    <a:pt x="8638" y="264207"/>
                  </a:lnTo>
                  <a:lnTo>
                    <a:pt x="12327" y="288538"/>
                  </a:lnTo>
                  <a:lnTo>
                    <a:pt x="20110" y="306018"/>
                  </a:lnTo>
                  <a:lnTo>
                    <a:pt x="41889" y="332002"/>
                  </a:lnTo>
                  <a:lnTo>
                    <a:pt x="43389" y="335637"/>
                  </a:lnTo>
                  <a:lnTo>
                    <a:pt x="46072" y="339269"/>
                  </a:lnTo>
                  <a:lnTo>
                    <a:pt x="49279" y="341286"/>
                  </a:lnTo>
                  <a:lnTo>
                    <a:pt x="52722" y="342787"/>
                  </a:lnTo>
                  <a:lnTo>
                    <a:pt x="56267" y="345470"/>
                  </a:lnTo>
                  <a:lnTo>
                    <a:pt x="58664" y="345823"/>
                  </a:lnTo>
                  <a:lnTo>
                    <a:pt x="83379" y="342395"/>
                  </a:lnTo>
                  <a:lnTo>
                    <a:pt x="88035" y="340055"/>
                  </a:lnTo>
                  <a:lnTo>
                    <a:pt x="112740" y="316622"/>
                  </a:lnTo>
                  <a:lnTo>
                    <a:pt x="126412" y="305948"/>
                  </a:lnTo>
                  <a:lnTo>
                    <a:pt x="139450" y="281554"/>
                  </a:lnTo>
                  <a:lnTo>
                    <a:pt x="150526" y="258868"/>
                  </a:lnTo>
                  <a:lnTo>
                    <a:pt x="159613" y="233728"/>
                  </a:lnTo>
                  <a:lnTo>
                    <a:pt x="162765" y="206787"/>
                  </a:lnTo>
                  <a:lnTo>
                    <a:pt x="163181" y="183349"/>
                  </a:lnTo>
                  <a:lnTo>
                    <a:pt x="161618" y="162948"/>
                  </a:lnTo>
                  <a:lnTo>
                    <a:pt x="157698" y="136632"/>
                  </a:lnTo>
                  <a:lnTo>
                    <a:pt x="152906" y="112694"/>
                  </a:lnTo>
                  <a:lnTo>
                    <a:pt x="151916" y="101662"/>
                  </a:lnTo>
                  <a:lnTo>
                    <a:pt x="145648" y="77816"/>
                  </a:lnTo>
                  <a:lnTo>
                    <a:pt x="135918" y="65456"/>
                  </a:lnTo>
                  <a:lnTo>
                    <a:pt x="121510" y="51410"/>
                  </a:lnTo>
                  <a:lnTo>
                    <a:pt x="117884" y="50063"/>
                  </a:lnTo>
                  <a:lnTo>
                    <a:pt x="102314" y="49080"/>
                  </a:lnTo>
                  <a:lnTo>
                    <a:pt x="93450" y="51903"/>
                  </a:lnTo>
                  <a:lnTo>
                    <a:pt x="69729" y="67157"/>
                  </a:lnTo>
                  <a:lnTo>
                    <a:pt x="59939" y="82124"/>
                  </a:lnTo>
                  <a:lnTo>
                    <a:pt x="51377" y="99849"/>
                  </a:lnTo>
                  <a:lnTo>
                    <a:pt x="45416" y="124698"/>
                  </a:lnTo>
                  <a:lnTo>
                    <a:pt x="43576" y="150744"/>
                  </a:lnTo>
                  <a:lnTo>
                    <a:pt x="49048" y="175390"/>
                  </a:lnTo>
                  <a:lnTo>
                    <a:pt x="59941" y="194667"/>
                  </a:lnTo>
                  <a:lnTo>
                    <a:pt x="67108" y="202948"/>
                  </a:lnTo>
                  <a:lnTo>
                    <a:pt x="84726" y="215280"/>
                  </a:lnTo>
                  <a:lnTo>
                    <a:pt x="103820" y="221880"/>
                  </a:lnTo>
                  <a:lnTo>
                    <a:pt x="129322" y="223124"/>
                  </a:lnTo>
                  <a:lnTo>
                    <a:pt x="143213" y="223155"/>
                  </a:lnTo>
                  <a:lnTo>
                    <a:pt x="146882" y="221543"/>
                  </a:lnTo>
                  <a:lnTo>
                    <a:pt x="150529" y="219416"/>
                  </a:lnTo>
                  <a:lnTo>
                    <a:pt x="157800" y="217714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1" name="SMARTInkShape-Group150"/>
          <p:cNvGrpSpPr/>
          <p:nvPr/>
        </p:nvGrpSpPr>
        <p:grpSpPr>
          <a:xfrm>
            <a:off x="6286641" y="824593"/>
            <a:ext cx="1059836" cy="702060"/>
            <a:chOff x="6286641" y="824593"/>
            <a:chExt cx="1059836" cy="702060"/>
          </a:xfrm>
        </p:grpSpPr>
        <p:sp>
          <p:nvSpPr>
            <p:cNvPr id="43" name="SMARTInkShape-374"/>
            <p:cNvSpPr/>
            <p:nvPr>
              <p:custDataLst>
                <p:tags r:id="rId122"/>
              </p:custDataLst>
            </p:nvPr>
          </p:nvSpPr>
          <p:spPr>
            <a:xfrm>
              <a:off x="7255328" y="906236"/>
              <a:ext cx="91149" cy="195944"/>
            </a:xfrm>
            <a:custGeom>
              <a:avLst/>
              <a:gdLst/>
              <a:ahLst/>
              <a:cxnLst/>
              <a:rect l="0" t="0" r="0" b="0"/>
              <a:pathLst>
                <a:path w="91149" h="195944">
                  <a:moveTo>
                    <a:pt x="0" y="0"/>
                  </a:moveTo>
                  <a:lnTo>
                    <a:pt x="0" y="0"/>
                  </a:lnTo>
                  <a:lnTo>
                    <a:pt x="12263" y="7575"/>
                  </a:lnTo>
                  <a:lnTo>
                    <a:pt x="33119" y="32811"/>
                  </a:lnTo>
                  <a:lnTo>
                    <a:pt x="55196" y="58066"/>
                  </a:lnTo>
                  <a:lnTo>
                    <a:pt x="71098" y="82122"/>
                  </a:lnTo>
                  <a:lnTo>
                    <a:pt x="84600" y="108920"/>
                  </a:lnTo>
                  <a:lnTo>
                    <a:pt x="89910" y="125809"/>
                  </a:lnTo>
                  <a:lnTo>
                    <a:pt x="91148" y="145865"/>
                  </a:lnTo>
                  <a:lnTo>
                    <a:pt x="89295" y="159978"/>
                  </a:lnTo>
                  <a:lnTo>
                    <a:pt x="76300" y="186330"/>
                  </a:lnTo>
                  <a:lnTo>
                    <a:pt x="70758" y="195943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SMARTInkShape-375"/>
            <p:cNvSpPr/>
            <p:nvPr>
              <p:custDataLst>
                <p:tags r:id="rId123"/>
              </p:custDataLst>
            </p:nvPr>
          </p:nvSpPr>
          <p:spPr>
            <a:xfrm>
              <a:off x="7053943" y="949779"/>
              <a:ext cx="97973" cy="157517"/>
            </a:xfrm>
            <a:custGeom>
              <a:avLst/>
              <a:gdLst/>
              <a:ahLst/>
              <a:cxnLst/>
              <a:rect l="0" t="0" r="0" b="0"/>
              <a:pathLst>
                <a:path w="97973" h="157517">
                  <a:moveTo>
                    <a:pt x="0" y="0"/>
                  </a:moveTo>
                  <a:lnTo>
                    <a:pt x="0" y="0"/>
                  </a:lnTo>
                  <a:lnTo>
                    <a:pt x="16948" y="15335"/>
                  </a:lnTo>
                  <a:lnTo>
                    <a:pt x="23256" y="20120"/>
                  </a:lnTo>
                  <a:lnTo>
                    <a:pt x="34189" y="33656"/>
                  </a:lnTo>
                  <a:lnTo>
                    <a:pt x="36362" y="39350"/>
                  </a:lnTo>
                  <a:lnTo>
                    <a:pt x="37999" y="58886"/>
                  </a:lnTo>
                  <a:lnTo>
                    <a:pt x="33734" y="72735"/>
                  </a:lnTo>
                  <a:lnTo>
                    <a:pt x="28681" y="87118"/>
                  </a:lnTo>
                  <a:lnTo>
                    <a:pt x="26036" y="97981"/>
                  </a:lnTo>
                  <a:lnTo>
                    <a:pt x="23035" y="108859"/>
                  </a:lnTo>
                  <a:lnTo>
                    <a:pt x="21845" y="134257"/>
                  </a:lnTo>
                  <a:lnTo>
                    <a:pt x="23417" y="139901"/>
                  </a:lnTo>
                  <a:lnTo>
                    <a:pt x="25526" y="144426"/>
                  </a:lnTo>
                  <a:lnTo>
                    <a:pt x="27319" y="150373"/>
                  </a:lnTo>
                  <a:lnTo>
                    <a:pt x="29881" y="154120"/>
                  </a:lnTo>
                  <a:lnTo>
                    <a:pt x="34649" y="156188"/>
                  </a:lnTo>
                  <a:lnTo>
                    <a:pt x="44675" y="157516"/>
                  </a:lnTo>
                  <a:lnTo>
                    <a:pt x="56825" y="153433"/>
                  </a:lnTo>
                  <a:lnTo>
                    <a:pt x="69259" y="146802"/>
                  </a:lnTo>
                  <a:lnTo>
                    <a:pt x="85820" y="134445"/>
                  </a:lnTo>
                  <a:lnTo>
                    <a:pt x="95386" y="118319"/>
                  </a:lnTo>
                  <a:lnTo>
                    <a:pt x="97205" y="110720"/>
                  </a:lnTo>
                  <a:lnTo>
                    <a:pt x="97972" y="97971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SMARTInkShape-376"/>
            <p:cNvSpPr/>
            <p:nvPr>
              <p:custDataLst>
                <p:tags r:id="rId124"/>
              </p:custDataLst>
            </p:nvPr>
          </p:nvSpPr>
          <p:spPr>
            <a:xfrm>
              <a:off x="7075715" y="824593"/>
              <a:ext cx="5424" cy="16329"/>
            </a:xfrm>
            <a:custGeom>
              <a:avLst/>
              <a:gdLst/>
              <a:ahLst/>
              <a:cxnLst/>
              <a:rect l="0" t="0" r="0" b="0"/>
              <a:pathLst>
                <a:path w="5424" h="16329">
                  <a:moveTo>
                    <a:pt x="0" y="0"/>
                  </a:moveTo>
                  <a:lnTo>
                    <a:pt x="0" y="0"/>
                  </a:lnTo>
                  <a:lnTo>
                    <a:pt x="2889" y="2889"/>
                  </a:lnTo>
                  <a:lnTo>
                    <a:pt x="4307" y="5921"/>
                  </a:lnTo>
                  <a:lnTo>
                    <a:pt x="5423" y="15486"/>
                  </a:lnTo>
                  <a:lnTo>
                    <a:pt x="4824" y="15767"/>
                  </a:lnTo>
                  <a:lnTo>
                    <a:pt x="0" y="16328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SMARTInkShape-377"/>
            <p:cNvSpPr/>
            <p:nvPr>
              <p:custDataLst>
                <p:tags r:id="rId125"/>
              </p:custDataLst>
            </p:nvPr>
          </p:nvSpPr>
          <p:spPr>
            <a:xfrm>
              <a:off x="6928769" y="879022"/>
              <a:ext cx="65304" cy="239392"/>
            </a:xfrm>
            <a:custGeom>
              <a:avLst/>
              <a:gdLst/>
              <a:ahLst/>
              <a:cxnLst/>
              <a:rect l="0" t="0" r="0" b="0"/>
              <a:pathLst>
                <a:path w="65304" h="239392">
                  <a:moveTo>
                    <a:pt x="65303" y="5442"/>
                  </a:moveTo>
                  <a:lnTo>
                    <a:pt x="65303" y="5442"/>
                  </a:lnTo>
                  <a:lnTo>
                    <a:pt x="62413" y="2553"/>
                  </a:lnTo>
                  <a:lnTo>
                    <a:pt x="59382" y="1134"/>
                  </a:lnTo>
                  <a:lnTo>
                    <a:pt x="43094" y="1"/>
                  </a:lnTo>
                  <a:lnTo>
                    <a:pt x="38867" y="0"/>
                  </a:lnTo>
                  <a:lnTo>
                    <a:pt x="38607" y="604"/>
                  </a:lnTo>
                  <a:lnTo>
                    <a:pt x="38319" y="2889"/>
                  </a:lnTo>
                  <a:lnTo>
                    <a:pt x="36578" y="5920"/>
                  </a:lnTo>
                  <a:lnTo>
                    <a:pt x="25300" y="21060"/>
                  </a:lnTo>
                  <a:lnTo>
                    <a:pt x="16305" y="44165"/>
                  </a:lnTo>
                  <a:lnTo>
                    <a:pt x="9057" y="68326"/>
                  </a:lnTo>
                  <a:lnTo>
                    <a:pt x="2406" y="92653"/>
                  </a:lnTo>
                  <a:lnTo>
                    <a:pt x="466" y="118513"/>
                  </a:lnTo>
                  <a:lnTo>
                    <a:pt x="82" y="141271"/>
                  </a:lnTo>
                  <a:lnTo>
                    <a:pt x="0" y="167083"/>
                  </a:lnTo>
                  <a:lnTo>
                    <a:pt x="599" y="175254"/>
                  </a:lnTo>
                  <a:lnTo>
                    <a:pt x="9404" y="201342"/>
                  </a:lnTo>
                  <a:lnTo>
                    <a:pt x="10824" y="208018"/>
                  </a:lnTo>
                  <a:lnTo>
                    <a:pt x="15026" y="215177"/>
                  </a:lnTo>
                  <a:lnTo>
                    <a:pt x="24829" y="226722"/>
                  </a:lnTo>
                  <a:lnTo>
                    <a:pt x="28347" y="234030"/>
                  </a:lnTo>
                  <a:lnTo>
                    <a:pt x="29780" y="235848"/>
                  </a:lnTo>
                  <a:lnTo>
                    <a:pt x="32984" y="237869"/>
                  </a:lnTo>
                  <a:lnTo>
                    <a:pt x="38021" y="239272"/>
                  </a:lnTo>
                  <a:lnTo>
                    <a:pt x="40678" y="239391"/>
                  </a:lnTo>
                  <a:lnTo>
                    <a:pt x="41630" y="238817"/>
                  </a:lnTo>
                  <a:lnTo>
                    <a:pt x="42264" y="237830"/>
                  </a:lnTo>
                  <a:lnTo>
                    <a:pt x="43531" y="234042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SMARTInkShape-378"/>
            <p:cNvSpPr/>
            <p:nvPr>
              <p:custDataLst>
                <p:tags r:id="rId126"/>
              </p:custDataLst>
            </p:nvPr>
          </p:nvSpPr>
          <p:spPr>
            <a:xfrm>
              <a:off x="6678386" y="1123970"/>
              <a:ext cx="199080" cy="272124"/>
            </a:xfrm>
            <a:custGeom>
              <a:avLst/>
              <a:gdLst/>
              <a:ahLst/>
              <a:cxnLst/>
              <a:rect l="0" t="0" r="0" b="0"/>
              <a:pathLst>
                <a:path w="199080" h="272124">
                  <a:moveTo>
                    <a:pt x="195942" y="5423"/>
                  </a:moveTo>
                  <a:lnTo>
                    <a:pt x="195942" y="5423"/>
                  </a:lnTo>
                  <a:lnTo>
                    <a:pt x="195942" y="2533"/>
                  </a:lnTo>
                  <a:lnTo>
                    <a:pt x="196547" y="1682"/>
                  </a:lnTo>
                  <a:lnTo>
                    <a:pt x="197556" y="1115"/>
                  </a:lnTo>
                  <a:lnTo>
                    <a:pt x="198832" y="737"/>
                  </a:lnTo>
                  <a:lnTo>
                    <a:pt x="199079" y="484"/>
                  </a:lnTo>
                  <a:lnTo>
                    <a:pt x="198638" y="316"/>
                  </a:lnTo>
                  <a:lnTo>
                    <a:pt x="196101" y="0"/>
                  </a:lnTo>
                  <a:lnTo>
                    <a:pt x="188430" y="5903"/>
                  </a:lnTo>
                  <a:lnTo>
                    <a:pt x="167134" y="18903"/>
                  </a:lnTo>
                  <a:lnTo>
                    <a:pt x="140841" y="34404"/>
                  </a:lnTo>
                  <a:lnTo>
                    <a:pt x="121156" y="51102"/>
                  </a:lnTo>
                  <a:lnTo>
                    <a:pt x="103833" y="71370"/>
                  </a:lnTo>
                  <a:lnTo>
                    <a:pt x="87210" y="92696"/>
                  </a:lnTo>
                  <a:lnTo>
                    <a:pt x="72407" y="115948"/>
                  </a:lnTo>
                  <a:lnTo>
                    <a:pt x="58748" y="140376"/>
                  </a:lnTo>
                  <a:lnTo>
                    <a:pt x="44822" y="164547"/>
                  </a:lnTo>
                  <a:lnTo>
                    <a:pt x="34649" y="189247"/>
                  </a:lnTo>
                  <a:lnTo>
                    <a:pt x="22904" y="216376"/>
                  </a:lnTo>
                  <a:lnTo>
                    <a:pt x="14016" y="242660"/>
                  </a:lnTo>
                  <a:lnTo>
                    <a:pt x="9685" y="259567"/>
                  </a:lnTo>
                  <a:lnTo>
                    <a:pt x="7328" y="264123"/>
                  </a:lnTo>
                  <a:lnTo>
                    <a:pt x="6280" y="268165"/>
                  </a:lnTo>
                  <a:lnTo>
                    <a:pt x="5396" y="269484"/>
                  </a:lnTo>
                  <a:lnTo>
                    <a:pt x="4203" y="270363"/>
                  </a:lnTo>
                  <a:lnTo>
                    <a:pt x="0" y="272123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SMARTInkShape-379"/>
            <p:cNvSpPr/>
            <p:nvPr>
              <p:custDataLst>
                <p:tags r:id="rId127"/>
              </p:custDataLst>
            </p:nvPr>
          </p:nvSpPr>
          <p:spPr>
            <a:xfrm>
              <a:off x="6667500" y="1183841"/>
              <a:ext cx="200549" cy="194908"/>
            </a:xfrm>
            <a:custGeom>
              <a:avLst/>
              <a:gdLst/>
              <a:ahLst/>
              <a:cxnLst/>
              <a:rect l="0" t="0" r="0" b="0"/>
              <a:pathLst>
                <a:path w="200549" h="194908">
                  <a:moveTo>
                    <a:pt x="0" y="16309"/>
                  </a:moveTo>
                  <a:lnTo>
                    <a:pt x="0" y="16309"/>
                  </a:lnTo>
                  <a:lnTo>
                    <a:pt x="0" y="5491"/>
                  </a:lnTo>
                  <a:lnTo>
                    <a:pt x="2890" y="2554"/>
                  </a:lnTo>
                  <a:lnTo>
                    <a:pt x="7534" y="1124"/>
                  </a:lnTo>
                  <a:lnTo>
                    <a:pt x="33657" y="0"/>
                  </a:lnTo>
                  <a:lnTo>
                    <a:pt x="60148" y="9265"/>
                  </a:lnTo>
                  <a:lnTo>
                    <a:pt x="83927" y="20561"/>
                  </a:lnTo>
                  <a:lnTo>
                    <a:pt x="110760" y="40109"/>
                  </a:lnTo>
                  <a:lnTo>
                    <a:pt x="136322" y="60955"/>
                  </a:lnTo>
                  <a:lnTo>
                    <a:pt x="161175" y="87920"/>
                  </a:lnTo>
                  <a:lnTo>
                    <a:pt x="173655" y="110085"/>
                  </a:lnTo>
                  <a:lnTo>
                    <a:pt x="181074" y="123923"/>
                  </a:lnTo>
                  <a:lnTo>
                    <a:pt x="184216" y="127966"/>
                  </a:lnTo>
                  <a:lnTo>
                    <a:pt x="187707" y="137296"/>
                  </a:lnTo>
                  <a:lnTo>
                    <a:pt x="189864" y="146281"/>
                  </a:lnTo>
                  <a:lnTo>
                    <a:pt x="194563" y="158590"/>
                  </a:lnTo>
                  <a:lnTo>
                    <a:pt x="197147" y="168936"/>
                  </a:lnTo>
                  <a:lnTo>
                    <a:pt x="200548" y="180379"/>
                  </a:lnTo>
                  <a:lnTo>
                    <a:pt x="200223" y="181932"/>
                  </a:lnTo>
                  <a:lnTo>
                    <a:pt x="199400" y="182967"/>
                  </a:lnTo>
                  <a:lnTo>
                    <a:pt x="198248" y="183657"/>
                  </a:lnTo>
                  <a:lnTo>
                    <a:pt x="197479" y="184722"/>
                  </a:lnTo>
                  <a:lnTo>
                    <a:pt x="195793" y="189110"/>
                  </a:lnTo>
                  <a:lnTo>
                    <a:pt x="193256" y="192492"/>
                  </a:lnTo>
                  <a:lnTo>
                    <a:pt x="190112" y="194398"/>
                  </a:lnTo>
                  <a:lnTo>
                    <a:pt x="188427" y="194907"/>
                  </a:lnTo>
                  <a:lnTo>
                    <a:pt x="186699" y="194641"/>
                  </a:lnTo>
                  <a:lnTo>
                    <a:pt x="179615" y="190481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SMARTInkShape-380"/>
            <p:cNvSpPr/>
            <p:nvPr>
              <p:custDataLst>
                <p:tags r:id="rId128"/>
              </p:custDataLst>
            </p:nvPr>
          </p:nvSpPr>
          <p:spPr>
            <a:xfrm>
              <a:off x="6558643" y="1336222"/>
              <a:ext cx="32649" cy="190431"/>
            </a:xfrm>
            <a:custGeom>
              <a:avLst/>
              <a:gdLst/>
              <a:ahLst/>
              <a:cxnLst/>
              <a:rect l="0" t="0" r="0" b="0"/>
              <a:pathLst>
                <a:path w="32649" h="190431">
                  <a:moveTo>
                    <a:pt x="21772" y="0"/>
                  </a:moveTo>
                  <a:lnTo>
                    <a:pt x="21772" y="0"/>
                  </a:lnTo>
                  <a:lnTo>
                    <a:pt x="21772" y="2889"/>
                  </a:lnTo>
                  <a:lnTo>
                    <a:pt x="23385" y="5920"/>
                  </a:lnTo>
                  <a:lnTo>
                    <a:pt x="29879" y="13484"/>
                  </a:lnTo>
                  <a:lnTo>
                    <a:pt x="31423" y="18289"/>
                  </a:lnTo>
                  <a:lnTo>
                    <a:pt x="32648" y="45128"/>
                  </a:lnTo>
                  <a:lnTo>
                    <a:pt x="32049" y="51504"/>
                  </a:lnTo>
                  <a:lnTo>
                    <a:pt x="27719" y="72633"/>
                  </a:lnTo>
                  <a:lnTo>
                    <a:pt x="27244" y="97974"/>
                  </a:lnTo>
                  <a:lnTo>
                    <a:pt x="27216" y="123371"/>
                  </a:lnTo>
                  <a:lnTo>
                    <a:pt x="27214" y="149969"/>
                  </a:lnTo>
                  <a:lnTo>
                    <a:pt x="27214" y="175916"/>
                  </a:lnTo>
                  <a:lnTo>
                    <a:pt x="27214" y="183733"/>
                  </a:lnTo>
                  <a:lnTo>
                    <a:pt x="26609" y="184174"/>
                  </a:lnTo>
                  <a:lnTo>
                    <a:pt x="24324" y="184665"/>
                  </a:lnTo>
                  <a:lnTo>
                    <a:pt x="23473" y="185400"/>
                  </a:lnTo>
                  <a:lnTo>
                    <a:pt x="21996" y="189708"/>
                  </a:lnTo>
                  <a:lnTo>
                    <a:pt x="20259" y="190148"/>
                  </a:lnTo>
                  <a:lnTo>
                    <a:pt x="11326" y="190430"/>
                  </a:lnTo>
                  <a:lnTo>
                    <a:pt x="6445" y="188856"/>
                  </a:lnTo>
                  <a:lnTo>
                    <a:pt x="0" y="185056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SMARTInkShape-381"/>
            <p:cNvSpPr/>
            <p:nvPr>
              <p:custDataLst>
                <p:tags r:id="rId129"/>
              </p:custDataLst>
            </p:nvPr>
          </p:nvSpPr>
          <p:spPr>
            <a:xfrm>
              <a:off x="6286641" y="1107622"/>
              <a:ext cx="238380" cy="401383"/>
            </a:xfrm>
            <a:custGeom>
              <a:avLst/>
              <a:gdLst/>
              <a:ahLst/>
              <a:cxnLst/>
              <a:rect l="0" t="0" r="0" b="0"/>
              <a:pathLst>
                <a:path w="238380" h="401383">
                  <a:moveTo>
                    <a:pt x="43402" y="21771"/>
                  </a:moveTo>
                  <a:lnTo>
                    <a:pt x="43402" y="21771"/>
                  </a:lnTo>
                  <a:lnTo>
                    <a:pt x="38716" y="17085"/>
                  </a:lnTo>
                  <a:lnTo>
                    <a:pt x="38183" y="13663"/>
                  </a:lnTo>
                  <a:lnTo>
                    <a:pt x="37959" y="0"/>
                  </a:lnTo>
                  <a:lnTo>
                    <a:pt x="37959" y="2889"/>
                  </a:lnTo>
                  <a:lnTo>
                    <a:pt x="33021" y="23860"/>
                  </a:lnTo>
                  <a:lnTo>
                    <a:pt x="31956" y="45381"/>
                  </a:lnTo>
                  <a:lnTo>
                    <a:pt x="29393" y="56249"/>
                  </a:lnTo>
                  <a:lnTo>
                    <a:pt x="30718" y="67735"/>
                  </a:lnTo>
                  <a:lnTo>
                    <a:pt x="24783" y="92847"/>
                  </a:lnTo>
                  <a:lnTo>
                    <a:pt x="21648" y="118103"/>
                  </a:lnTo>
                  <a:lnTo>
                    <a:pt x="15832" y="144415"/>
                  </a:lnTo>
                  <a:lnTo>
                    <a:pt x="10640" y="167975"/>
                  </a:lnTo>
                  <a:lnTo>
                    <a:pt x="5271" y="191889"/>
                  </a:lnTo>
                  <a:lnTo>
                    <a:pt x="1462" y="216513"/>
                  </a:lnTo>
                  <a:lnTo>
                    <a:pt x="334" y="239129"/>
                  </a:lnTo>
                  <a:lnTo>
                    <a:pt x="0" y="261151"/>
                  </a:lnTo>
                  <a:lnTo>
                    <a:pt x="1514" y="282997"/>
                  </a:lnTo>
                  <a:lnTo>
                    <a:pt x="7443" y="309161"/>
                  </a:lnTo>
                  <a:lnTo>
                    <a:pt x="11302" y="334936"/>
                  </a:lnTo>
                  <a:lnTo>
                    <a:pt x="25810" y="359732"/>
                  </a:lnTo>
                  <a:lnTo>
                    <a:pt x="36746" y="376754"/>
                  </a:lnTo>
                  <a:lnTo>
                    <a:pt x="57398" y="392543"/>
                  </a:lnTo>
                  <a:lnTo>
                    <a:pt x="76674" y="400123"/>
                  </a:lnTo>
                  <a:lnTo>
                    <a:pt x="92570" y="401382"/>
                  </a:lnTo>
                  <a:lnTo>
                    <a:pt x="119626" y="395092"/>
                  </a:lnTo>
                  <a:lnTo>
                    <a:pt x="141983" y="379483"/>
                  </a:lnTo>
                  <a:lnTo>
                    <a:pt x="167453" y="357316"/>
                  </a:lnTo>
                  <a:lnTo>
                    <a:pt x="187245" y="332711"/>
                  </a:lnTo>
                  <a:lnTo>
                    <a:pt x="199046" y="313002"/>
                  </a:lnTo>
                  <a:lnTo>
                    <a:pt x="213091" y="288953"/>
                  </a:lnTo>
                  <a:lnTo>
                    <a:pt x="225855" y="265566"/>
                  </a:lnTo>
                  <a:lnTo>
                    <a:pt x="231518" y="240426"/>
                  </a:lnTo>
                  <a:lnTo>
                    <a:pt x="236085" y="216716"/>
                  </a:lnTo>
                  <a:lnTo>
                    <a:pt x="238379" y="191480"/>
                  </a:lnTo>
                  <a:lnTo>
                    <a:pt x="236169" y="170631"/>
                  </a:lnTo>
                  <a:lnTo>
                    <a:pt x="233745" y="143592"/>
                  </a:lnTo>
                  <a:lnTo>
                    <a:pt x="228070" y="120153"/>
                  </a:lnTo>
                  <a:lnTo>
                    <a:pt x="222901" y="106761"/>
                  </a:lnTo>
                  <a:lnTo>
                    <a:pt x="205623" y="86223"/>
                  </a:lnTo>
                  <a:lnTo>
                    <a:pt x="186478" y="74469"/>
                  </a:lnTo>
                  <a:lnTo>
                    <a:pt x="172880" y="71856"/>
                  </a:lnTo>
                  <a:lnTo>
                    <a:pt x="148277" y="75209"/>
                  </a:lnTo>
                  <a:lnTo>
                    <a:pt x="124520" y="80414"/>
                  </a:lnTo>
                  <a:lnTo>
                    <a:pt x="100651" y="88977"/>
                  </a:lnTo>
                  <a:lnTo>
                    <a:pt x="74964" y="108523"/>
                  </a:lnTo>
                  <a:lnTo>
                    <a:pt x="71700" y="110449"/>
                  </a:lnTo>
                  <a:lnTo>
                    <a:pt x="69525" y="112942"/>
                  </a:lnTo>
                  <a:lnTo>
                    <a:pt x="61815" y="132642"/>
                  </a:lnTo>
                  <a:lnTo>
                    <a:pt x="59812" y="156792"/>
                  </a:lnTo>
                  <a:lnTo>
                    <a:pt x="60351" y="170693"/>
                  </a:lnTo>
                  <a:lnTo>
                    <a:pt x="64081" y="180868"/>
                  </a:lnTo>
                  <a:lnTo>
                    <a:pt x="80790" y="205240"/>
                  </a:lnTo>
                  <a:lnTo>
                    <a:pt x="107687" y="224882"/>
                  </a:lnTo>
                  <a:lnTo>
                    <a:pt x="122176" y="231606"/>
                  </a:lnTo>
                  <a:lnTo>
                    <a:pt x="148744" y="237569"/>
                  </a:lnTo>
                  <a:lnTo>
                    <a:pt x="175297" y="239922"/>
                  </a:lnTo>
                  <a:lnTo>
                    <a:pt x="197569" y="244409"/>
                  </a:lnTo>
                  <a:lnTo>
                    <a:pt x="223014" y="244898"/>
                  </a:lnTo>
                  <a:lnTo>
                    <a:pt x="233902" y="244928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2" name="SMARTInkShape-382"/>
          <p:cNvSpPr/>
          <p:nvPr>
            <p:custDataLst>
              <p:tags r:id="rId6"/>
            </p:custDataLst>
          </p:nvPr>
        </p:nvSpPr>
        <p:spPr>
          <a:xfrm>
            <a:off x="5611588" y="1700895"/>
            <a:ext cx="1496784" cy="43542"/>
          </a:xfrm>
          <a:custGeom>
            <a:avLst/>
            <a:gdLst/>
            <a:ahLst/>
            <a:cxnLst/>
            <a:rect l="0" t="0" r="0" b="0"/>
            <a:pathLst>
              <a:path w="1496784" h="43542">
                <a:moveTo>
                  <a:pt x="21769" y="38098"/>
                </a:moveTo>
                <a:lnTo>
                  <a:pt x="21769" y="38098"/>
                </a:lnTo>
                <a:lnTo>
                  <a:pt x="21769" y="35208"/>
                </a:lnTo>
                <a:lnTo>
                  <a:pt x="20156" y="32177"/>
                </a:lnTo>
                <a:lnTo>
                  <a:pt x="18028" y="28814"/>
                </a:lnTo>
                <a:lnTo>
                  <a:pt x="16663" y="21727"/>
                </a:lnTo>
                <a:lnTo>
                  <a:pt x="16393" y="14504"/>
                </a:lnTo>
                <a:lnTo>
                  <a:pt x="15766" y="13297"/>
                </a:lnTo>
                <a:lnTo>
                  <a:pt x="14743" y="12493"/>
                </a:lnTo>
                <a:lnTo>
                  <a:pt x="11994" y="10994"/>
                </a:lnTo>
                <a:lnTo>
                  <a:pt x="0" y="0"/>
                </a:lnTo>
                <a:lnTo>
                  <a:pt x="14232" y="603"/>
                </a:lnTo>
                <a:lnTo>
                  <a:pt x="38538" y="4684"/>
                </a:lnTo>
                <a:lnTo>
                  <a:pt x="64907" y="5291"/>
                </a:lnTo>
                <a:lnTo>
                  <a:pt x="89853" y="5396"/>
                </a:lnTo>
                <a:lnTo>
                  <a:pt x="116395" y="6032"/>
                </a:lnTo>
                <a:lnTo>
                  <a:pt x="143410" y="9177"/>
                </a:lnTo>
                <a:lnTo>
                  <a:pt x="170565" y="10378"/>
                </a:lnTo>
                <a:lnTo>
                  <a:pt x="188694" y="10659"/>
                </a:lnTo>
                <a:lnTo>
                  <a:pt x="208444" y="12396"/>
                </a:lnTo>
                <a:lnTo>
                  <a:pt x="228712" y="14580"/>
                </a:lnTo>
                <a:lnTo>
                  <a:pt x="247799" y="15550"/>
                </a:lnTo>
                <a:lnTo>
                  <a:pt x="266362" y="17594"/>
                </a:lnTo>
                <a:lnTo>
                  <a:pt x="285901" y="19914"/>
                </a:lnTo>
                <a:lnTo>
                  <a:pt x="308696" y="20944"/>
                </a:lnTo>
                <a:lnTo>
                  <a:pt x="331326" y="23015"/>
                </a:lnTo>
                <a:lnTo>
                  <a:pt x="353479" y="25347"/>
                </a:lnTo>
                <a:lnTo>
                  <a:pt x="375419" y="26383"/>
                </a:lnTo>
                <a:lnTo>
                  <a:pt x="398879" y="28456"/>
                </a:lnTo>
                <a:lnTo>
                  <a:pt x="423416" y="30789"/>
                </a:lnTo>
                <a:lnTo>
                  <a:pt x="448433" y="31826"/>
                </a:lnTo>
                <a:lnTo>
                  <a:pt x="473663" y="32286"/>
                </a:lnTo>
                <a:lnTo>
                  <a:pt x="499592" y="32491"/>
                </a:lnTo>
                <a:lnTo>
                  <a:pt x="513279" y="32546"/>
                </a:lnTo>
                <a:lnTo>
                  <a:pt x="527243" y="32582"/>
                </a:lnTo>
                <a:lnTo>
                  <a:pt x="541389" y="32002"/>
                </a:lnTo>
                <a:lnTo>
                  <a:pt x="555659" y="31010"/>
                </a:lnTo>
                <a:lnTo>
                  <a:pt x="570010" y="29744"/>
                </a:lnTo>
                <a:lnTo>
                  <a:pt x="584415" y="28900"/>
                </a:lnTo>
                <a:lnTo>
                  <a:pt x="598857" y="28337"/>
                </a:lnTo>
                <a:lnTo>
                  <a:pt x="613324" y="27962"/>
                </a:lnTo>
                <a:lnTo>
                  <a:pt x="627805" y="27712"/>
                </a:lnTo>
                <a:lnTo>
                  <a:pt x="642298" y="27546"/>
                </a:lnTo>
                <a:lnTo>
                  <a:pt x="656798" y="27434"/>
                </a:lnTo>
                <a:lnTo>
                  <a:pt x="670698" y="27360"/>
                </a:lnTo>
                <a:lnTo>
                  <a:pt x="697431" y="27278"/>
                </a:lnTo>
                <a:lnTo>
                  <a:pt x="711091" y="26651"/>
                </a:lnTo>
                <a:lnTo>
                  <a:pt x="725036" y="25629"/>
                </a:lnTo>
                <a:lnTo>
                  <a:pt x="739171" y="24342"/>
                </a:lnTo>
                <a:lnTo>
                  <a:pt x="753432" y="23485"/>
                </a:lnTo>
                <a:lnTo>
                  <a:pt x="767778" y="22913"/>
                </a:lnTo>
                <a:lnTo>
                  <a:pt x="782180" y="22532"/>
                </a:lnTo>
                <a:lnTo>
                  <a:pt x="796619" y="22278"/>
                </a:lnTo>
                <a:lnTo>
                  <a:pt x="811084" y="22108"/>
                </a:lnTo>
                <a:lnTo>
                  <a:pt x="825564" y="21995"/>
                </a:lnTo>
                <a:lnTo>
                  <a:pt x="839452" y="22525"/>
                </a:lnTo>
                <a:lnTo>
                  <a:pt x="866171" y="24726"/>
                </a:lnTo>
                <a:lnTo>
                  <a:pt x="892158" y="26107"/>
                </a:lnTo>
                <a:lnTo>
                  <a:pt x="918423" y="26721"/>
                </a:lnTo>
                <a:lnTo>
                  <a:pt x="932200" y="26885"/>
                </a:lnTo>
                <a:lnTo>
                  <a:pt x="946223" y="26994"/>
                </a:lnTo>
                <a:lnTo>
                  <a:pt x="960409" y="27671"/>
                </a:lnTo>
                <a:lnTo>
                  <a:pt x="974706" y="28728"/>
                </a:lnTo>
                <a:lnTo>
                  <a:pt x="989074" y="30037"/>
                </a:lnTo>
                <a:lnTo>
                  <a:pt x="1003492" y="30910"/>
                </a:lnTo>
                <a:lnTo>
                  <a:pt x="1017941" y="31492"/>
                </a:lnTo>
                <a:lnTo>
                  <a:pt x="1032413" y="31879"/>
                </a:lnTo>
                <a:lnTo>
                  <a:pt x="1046898" y="32138"/>
                </a:lnTo>
                <a:lnTo>
                  <a:pt x="1061393" y="32310"/>
                </a:lnTo>
                <a:lnTo>
                  <a:pt x="1075895" y="32425"/>
                </a:lnTo>
                <a:lnTo>
                  <a:pt x="1090401" y="32502"/>
                </a:lnTo>
                <a:lnTo>
                  <a:pt x="1104909" y="32553"/>
                </a:lnTo>
                <a:lnTo>
                  <a:pt x="1119420" y="32587"/>
                </a:lnTo>
                <a:lnTo>
                  <a:pt x="1133931" y="32610"/>
                </a:lnTo>
                <a:lnTo>
                  <a:pt x="1148444" y="32625"/>
                </a:lnTo>
                <a:lnTo>
                  <a:pt x="1162957" y="32635"/>
                </a:lnTo>
                <a:lnTo>
                  <a:pt x="1176866" y="32037"/>
                </a:lnTo>
                <a:lnTo>
                  <a:pt x="1203608" y="29760"/>
                </a:lnTo>
                <a:lnTo>
                  <a:pt x="1217272" y="28910"/>
                </a:lnTo>
                <a:lnTo>
                  <a:pt x="1231219" y="28344"/>
                </a:lnTo>
                <a:lnTo>
                  <a:pt x="1258407" y="27111"/>
                </a:lnTo>
                <a:lnTo>
                  <a:pt x="1282586" y="24546"/>
                </a:lnTo>
                <a:lnTo>
                  <a:pt x="1305428" y="23003"/>
                </a:lnTo>
                <a:lnTo>
                  <a:pt x="1327070" y="22318"/>
                </a:lnTo>
                <a:lnTo>
                  <a:pt x="1346768" y="22013"/>
                </a:lnTo>
                <a:lnTo>
                  <a:pt x="1365602" y="21878"/>
                </a:lnTo>
                <a:lnTo>
                  <a:pt x="1391592" y="21801"/>
                </a:lnTo>
                <a:lnTo>
                  <a:pt x="1413001" y="21779"/>
                </a:lnTo>
                <a:lnTo>
                  <a:pt x="1436490" y="21771"/>
                </a:lnTo>
                <a:lnTo>
                  <a:pt x="1461956" y="21769"/>
                </a:lnTo>
                <a:lnTo>
                  <a:pt x="1487384" y="26988"/>
                </a:lnTo>
                <a:lnTo>
                  <a:pt x="1496783" y="27212"/>
                </a:lnTo>
                <a:lnTo>
                  <a:pt x="1493894" y="30101"/>
                </a:lnTo>
                <a:lnTo>
                  <a:pt x="1473859" y="36496"/>
                </a:lnTo>
                <a:lnTo>
                  <a:pt x="1442355" y="43541"/>
                </a:lnTo>
              </a:path>
            </a:pathLst>
          </a:cu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SMARTInkShape-383"/>
          <p:cNvSpPr/>
          <p:nvPr>
            <p:custDataLst>
              <p:tags r:id="rId7"/>
            </p:custDataLst>
          </p:nvPr>
        </p:nvSpPr>
        <p:spPr>
          <a:xfrm>
            <a:off x="4691743" y="2067886"/>
            <a:ext cx="3973258" cy="139193"/>
          </a:xfrm>
          <a:custGeom>
            <a:avLst/>
            <a:gdLst/>
            <a:ahLst/>
            <a:cxnLst/>
            <a:rect l="0" t="0" r="0" b="0"/>
            <a:pathLst>
              <a:path w="3973258" h="139193">
                <a:moveTo>
                  <a:pt x="0" y="90207"/>
                </a:moveTo>
                <a:lnTo>
                  <a:pt x="0" y="90207"/>
                </a:lnTo>
                <a:lnTo>
                  <a:pt x="0" y="85521"/>
                </a:lnTo>
                <a:lnTo>
                  <a:pt x="2889" y="82099"/>
                </a:lnTo>
                <a:lnTo>
                  <a:pt x="5921" y="80556"/>
                </a:lnTo>
                <a:lnTo>
                  <a:pt x="7576" y="80144"/>
                </a:lnTo>
                <a:lnTo>
                  <a:pt x="12794" y="76676"/>
                </a:lnTo>
                <a:lnTo>
                  <a:pt x="39158" y="55729"/>
                </a:lnTo>
                <a:lnTo>
                  <a:pt x="63052" y="43640"/>
                </a:lnTo>
                <a:lnTo>
                  <a:pt x="83577" y="41434"/>
                </a:lnTo>
                <a:lnTo>
                  <a:pt x="108864" y="41234"/>
                </a:lnTo>
                <a:lnTo>
                  <a:pt x="132242" y="41222"/>
                </a:lnTo>
                <a:lnTo>
                  <a:pt x="147435" y="39609"/>
                </a:lnTo>
                <a:lnTo>
                  <a:pt x="171712" y="36535"/>
                </a:lnTo>
                <a:lnTo>
                  <a:pt x="196667" y="32187"/>
                </a:lnTo>
                <a:lnTo>
                  <a:pt x="220214" y="30279"/>
                </a:lnTo>
                <a:lnTo>
                  <a:pt x="242780" y="26757"/>
                </a:lnTo>
                <a:lnTo>
                  <a:pt x="264182" y="24840"/>
                </a:lnTo>
                <a:lnTo>
                  <a:pt x="291199" y="20694"/>
                </a:lnTo>
                <a:lnTo>
                  <a:pt x="314881" y="18206"/>
                </a:lnTo>
                <a:lnTo>
                  <a:pt x="338831" y="15251"/>
                </a:lnTo>
                <a:lnTo>
                  <a:pt x="363466" y="12763"/>
                </a:lnTo>
                <a:lnTo>
                  <a:pt x="387698" y="9808"/>
                </a:lnTo>
                <a:lnTo>
                  <a:pt x="412416" y="7320"/>
                </a:lnTo>
                <a:lnTo>
                  <a:pt x="435060" y="4365"/>
                </a:lnTo>
                <a:lnTo>
                  <a:pt x="458704" y="3490"/>
                </a:lnTo>
                <a:lnTo>
                  <a:pt x="483247" y="3230"/>
                </a:lnTo>
                <a:lnTo>
                  <a:pt x="505841" y="1541"/>
                </a:lnTo>
                <a:lnTo>
                  <a:pt x="520547" y="0"/>
                </a:lnTo>
                <a:lnTo>
                  <a:pt x="543030" y="1928"/>
                </a:lnTo>
                <a:lnTo>
                  <a:pt x="567970" y="2767"/>
                </a:lnTo>
                <a:lnTo>
                  <a:pt x="590949" y="3016"/>
                </a:lnTo>
                <a:lnTo>
                  <a:pt x="613683" y="3090"/>
                </a:lnTo>
                <a:lnTo>
                  <a:pt x="639301" y="3717"/>
                </a:lnTo>
                <a:lnTo>
                  <a:pt x="665437" y="6859"/>
                </a:lnTo>
                <a:lnTo>
                  <a:pt x="689376" y="8664"/>
                </a:lnTo>
                <a:lnTo>
                  <a:pt x="714746" y="12155"/>
                </a:lnTo>
                <a:lnTo>
                  <a:pt x="738457" y="13458"/>
                </a:lnTo>
                <a:lnTo>
                  <a:pt x="763760" y="14449"/>
                </a:lnTo>
                <a:lnTo>
                  <a:pt x="787451" y="17699"/>
                </a:lnTo>
                <a:lnTo>
                  <a:pt x="813352" y="18931"/>
                </a:lnTo>
                <a:lnTo>
                  <a:pt x="840178" y="19901"/>
                </a:lnTo>
                <a:lnTo>
                  <a:pt x="867277" y="23145"/>
                </a:lnTo>
                <a:lnTo>
                  <a:pt x="894457" y="24375"/>
                </a:lnTo>
                <a:lnTo>
                  <a:pt x="921662" y="24739"/>
                </a:lnTo>
                <a:lnTo>
                  <a:pt x="948872" y="25452"/>
                </a:lnTo>
                <a:lnTo>
                  <a:pt x="976086" y="28620"/>
                </a:lnTo>
                <a:lnTo>
                  <a:pt x="994229" y="29573"/>
                </a:lnTo>
                <a:lnTo>
                  <a:pt x="1013984" y="31609"/>
                </a:lnTo>
                <a:lnTo>
                  <a:pt x="1034255" y="33925"/>
                </a:lnTo>
                <a:lnTo>
                  <a:pt x="1053344" y="34955"/>
                </a:lnTo>
                <a:lnTo>
                  <a:pt x="1073519" y="35412"/>
                </a:lnTo>
                <a:lnTo>
                  <a:pt x="1093977" y="35615"/>
                </a:lnTo>
                <a:lnTo>
                  <a:pt x="1113148" y="35706"/>
                </a:lnTo>
                <a:lnTo>
                  <a:pt x="1134974" y="35746"/>
                </a:lnTo>
                <a:lnTo>
                  <a:pt x="1158180" y="35764"/>
                </a:lnTo>
                <a:lnTo>
                  <a:pt x="1180590" y="35772"/>
                </a:lnTo>
                <a:lnTo>
                  <a:pt x="1204258" y="35776"/>
                </a:lnTo>
                <a:lnTo>
                  <a:pt x="1228887" y="35777"/>
                </a:lnTo>
                <a:lnTo>
                  <a:pt x="1253945" y="35778"/>
                </a:lnTo>
                <a:lnTo>
                  <a:pt x="1279193" y="35778"/>
                </a:lnTo>
                <a:lnTo>
                  <a:pt x="1304525" y="35778"/>
                </a:lnTo>
                <a:lnTo>
                  <a:pt x="1329895" y="35778"/>
                </a:lnTo>
                <a:lnTo>
                  <a:pt x="1355282" y="35778"/>
                </a:lnTo>
                <a:lnTo>
                  <a:pt x="1380071" y="35778"/>
                </a:lnTo>
                <a:lnTo>
                  <a:pt x="1403184" y="35778"/>
                </a:lnTo>
                <a:lnTo>
                  <a:pt x="1427164" y="35778"/>
                </a:lnTo>
                <a:lnTo>
                  <a:pt x="1451329" y="36383"/>
                </a:lnTo>
                <a:lnTo>
                  <a:pt x="1474163" y="38668"/>
                </a:lnTo>
                <a:lnTo>
                  <a:pt x="1498020" y="40086"/>
                </a:lnTo>
                <a:lnTo>
                  <a:pt x="1522130" y="40717"/>
                </a:lnTo>
                <a:lnTo>
                  <a:pt x="1544940" y="40997"/>
                </a:lnTo>
                <a:lnTo>
                  <a:pt x="1568786" y="41122"/>
                </a:lnTo>
                <a:lnTo>
                  <a:pt x="1593495" y="41782"/>
                </a:lnTo>
                <a:lnTo>
                  <a:pt x="1618589" y="44091"/>
                </a:lnTo>
                <a:lnTo>
                  <a:pt x="1643852" y="45520"/>
                </a:lnTo>
                <a:lnTo>
                  <a:pt x="1668587" y="46761"/>
                </a:lnTo>
                <a:lnTo>
                  <a:pt x="1691675" y="49327"/>
                </a:lnTo>
                <a:lnTo>
                  <a:pt x="1715644" y="50871"/>
                </a:lnTo>
                <a:lnTo>
                  <a:pt x="1740409" y="52163"/>
                </a:lnTo>
                <a:lnTo>
                  <a:pt x="1765526" y="54752"/>
                </a:lnTo>
                <a:lnTo>
                  <a:pt x="1790800" y="56306"/>
                </a:lnTo>
                <a:lnTo>
                  <a:pt x="1816145" y="57602"/>
                </a:lnTo>
                <a:lnTo>
                  <a:pt x="1841520" y="60194"/>
                </a:lnTo>
                <a:lnTo>
                  <a:pt x="1866909" y="63361"/>
                </a:lnTo>
                <a:lnTo>
                  <a:pt x="1892304" y="66180"/>
                </a:lnTo>
                <a:lnTo>
                  <a:pt x="1917702" y="67433"/>
                </a:lnTo>
                <a:lnTo>
                  <a:pt x="1944714" y="67990"/>
                </a:lnTo>
                <a:lnTo>
                  <a:pt x="1958690" y="68138"/>
                </a:lnTo>
                <a:lnTo>
                  <a:pt x="1985508" y="69916"/>
                </a:lnTo>
                <a:lnTo>
                  <a:pt x="2012143" y="72117"/>
                </a:lnTo>
                <a:lnTo>
                  <a:pt x="2026019" y="72704"/>
                </a:lnTo>
                <a:lnTo>
                  <a:pt x="2040108" y="73096"/>
                </a:lnTo>
                <a:lnTo>
                  <a:pt x="2054339" y="73961"/>
                </a:lnTo>
                <a:lnTo>
                  <a:pt x="2068664" y="75143"/>
                </a:lnTo>
                <a:lnTo>
                  <a:pt x="2083051" y="76536"/>
                </a:lnTo>
                <a:lnTo>
                  <a:pt x="2096878" y="77464"/>
                </a:lnTo>
                <a:lnTo>
                  <a:pt x="2123528" y="78496"/>
                </a:lnTo>
                <a:lnTo>
                  <a:pt x="2149484" y="78954"/>
                </a:lnTo>
                <a:lnTo>
                  <a:pt x="2175735" y="79763"/>
                </a:lnTo>
                <a:lnTo>
                  <a:pt x="2189510" y="80825"/>
                </a:lnTo>
                <a:lnTo>
                  <a:pt x="2203531" y="82138"/>
                </a:lnTo>
                <a:lnTo>
                  <a:pt x="2218320" y="83013"/>
                </a:lnTo>
                <a:lnTo>
                  <a:pt x="2233623" y="83597"/>
                </a:lnTo>
                <a:lnTo>
                  <a:pt x="2249267" y="83986"/>
                </a:lnTo>
                <a:lnTo>
                  <a:pt x="2265141" y="84245"/>
                </a:lnTo>
                <a:lnTo>
                  <a:pt x="2281165" y="84418"/>
                </a:lnTo>
                <a:lnTo>
                  <a:pt x="2297291" y="84533"/>
                </a:lnTo>
                <a:lnTo>
                  <a:pt x="2313484" y="84006"/>
                </a:lnTo>
                <a:lnTo>
                  <a:pt x="2329723" y="83049"/>
                </a:lnTo>
                <a:lnTo>
                  <a:pt x="2345992" y="81806"/>
                </a:lnTo>
                <a:lnTo>
                  <a:pt x="2362280" y="80978"/>
                </a:lnTo>
                <a:lnTo>
                  <a:pt x="2378582" y="80426"/>
                </a:lnTo>
                <a:lnTo>
                  <a:pt x="2394893" y="80058"/>
                </a:lnTo>
                <a:lnTo>
                  <a:pt x="2410604" y="79812"/>
                </a:lnTo>
                <a:lnTo>
                  <a:pt x="2425917" y="79648"/>
                </a:lnTo>
                <a:lnTo>
                  <a:pt x="2440964" y="79539"/>
                </a:lnTo>
                <a:lnTo>
                  <a:pt x="2455833" y="80071"/>
                </a:lnTo>
                <a:lnTo>
                  <a:pt x="2470584" y="81031"/>
                </a:lnTo>
                <a:lnTo>
                  <a:pt x="2485256" y="82275"/>
                </a:lnTo>
                <a:lnTo>
                  <a:pt x="2499875" y="83105"/>
                </a:lnTo>
                <a:lnTo>
                  <a:pt x="2514461" y="83658"/>
                </a:lnTo>
                <a:lnTo>
                  <a:pt x="2529021" y="84026"/>
                </a:lnTo>
                <a:lnTo>
                  <a:pt x="2543567" y="84272"/>
                </a:lnTo>
                <a:lnTo>
                  <a:pt x="2558101" y="84436"/>
                </a:lnTo>
                <a:lnTo>
                  <a:pt x="2572629" y="84545"/>
                </a:lnTo>
                <a:lnTo>
                  <a:pt x="2587153" y="84618"/>
                </a:lnTo>
                <a:lnTo>
                  <a:pt x="2601674" y="84667"/>
                </a:lnTo>
                <a:lnTo>
                  <a:pt x="2616192" y="84699"/>
                </a:lnTo>
                <a:lnTo>
                  <a:pt x="2630104" y="85326"/>
                </a:lnTo>
                <a:lnTo>
                  <a:pt x="2656851" y="87634"/>
                </a:lnTo>
                <a:lnTo>
                  <a:pt x="2670515" y="88492"/>
                </a:lnTo>
                <a:lnTo>
                  <a:pt x="2684463" y="89063"/>
                </a:lnTo>
                <a:lnTo>
                  <a:pt x="2698599" y="89445"/>
                </a:lnTo>
                <a:lnTo>
                  <a:pt x="2725594" y="89868"/>
                </a:lnTo>
                <a:lnTo>
                  <a:pt x="2752308" y="90056"/>
                </a:lnTo>
                <a:lnTo>
                  <a:pt x="2766206" y="90106"/>
                </a:lnTo>
                <a:lnTo>
                  <a:pt x="2780309" y="90140"/>
                </a:lnTo>
                <a:lnTo>
                  <a:pt x="2807267" y="90177"/>
                </a:lnTo>
                <a:lnTo>
                  <a:pt x="2833360" y="90194"/>
                </a:lnTo>
                <a:lnTo>
                  <a:pt x="2859068" y="90201"/>
                </a:lnTo>
                <a:lnTo>
                  <a:pt x="2886217" y="91817"/>
                </a:lnTo>
                <a:lnTo>
                  <a:pt x="2900231" y="93094"/>
                </a:lnTo>
                <a:lnTo>
                  <a:pt x="2927090" y="94514"/>
                </a:lnTo>
                <a:lnTo>
                  <a:pt x="2953138" y="95750"/>
                </a:lnTo>
                <a:lnTo>
                  <a:pt x="2978827" y="98315"/>
                </a:lnTo>
                <a:lnTo>
                  <a:pt x="3004354" y="99858"/>
                </a:lnTo>
                <a:lnTo>
                  <a:pt x="3029811" y="101149"/>
                </a:lnTo>
                <a:lnTo>
                  <a:pt x="3055237" y="103738"/>
                </a:lnTo>
                <a:lnTo>
                  <a:pt x="3080648" y="105292"/>
                </a:lnTo>
                <a:lnTo>
                  <a:pt x="3106053" y="105983"/>
                </a:lnTo>
                <a:lnTo>
                  <a:pt x="3131455" y="106290"/>
                </a:lnTo>
                <a:lnTo>
                  <a:pt x="3156856" y="106426"/>
                </a:lnTo>
                <a:lnTo>
                  <a:pt x="3182257" y="106487"/>
                </a:lnTo>
                <a:lnTo>
                  <a:pt x="3207657" y="106514"/>
                </a:lnTo>
                <a:lnTo>
                  <a:pt x="3233057" y="106526"/>
                </a:lnTo>
                <a:lnTo>
                  <a:pt x="3258457" y="106531"/>
                </a:lnTo>
                <a:lnTo>
                  <a:pt x="3283857" y="106534"/>
                </a:lnTo>
                <a:lnTo>
                  <a:pt x="3307645" y="106534"/>
                </a:lnTo>
                <a:lnTo>
                  <a:pt x="3329707" y="106535"/>
                </a:lnTo>
                <a:lnTo>
                  <a:pt x="3349592" y="106535"/>
                </a:lnTo>
                <a:lnTo>
                  <a:pt x="3370122" y="108148"/>
                </a:lnTo>
                <a:lnTo>
                  <a:pt x="3390737" y="110276"/>
                </a:lnTo>
                <a:lnTo>
                  <a:pt x="3409978" y="111222"/>
                </a:lnTo>
                <a:lnTo>
                  <a:pt x="3428609" y="111642"/>
                </a:lnTo>
                <a:lnTo>
                  <a:pt x="3446970" y="111829"/>
                </a:lnTo>
                <a:lnTo>
                  <a:pt x="3465209" y="111912"/>
                </a:lnTo>
                <a:lnTo>
                  <a:pt x="3483394" y="113561"/>
                </a:lnTo>
                <a:lnTo>
                  <a:pt x="3502161" y="115706"/>
                </a:lnTo>
                <a:lnTo>
                  <a:pt x="3522597" y="116659"/>
                </a:lnTo>
                <a:lnTo>
                  <a:pt x="3542162" y="117082"/>
                </a:lnTo>
                <a:lnTo>
                  <a:pt x="3560937" y="117271"/>
                </a:lnTo>
                <a:lnTo>
                  <a:pt x="3579361" y="117354"/>
                </a:lnTo>
                <a:lnTo>
                  <a:pt x="3597629" y="117391"/>
                </a:lnTo>
                <a:lnTo>
                  <a:pt x="3615827" y="118013"/>
                </a:lnTo>
                <a:lnTo>
                  <a:pt x="3633995" y="120305"/>
                </a:lnTo>
                <a:lnTo>
                  <a:pt x="3652148" y="120114"/>
                </a:lnTo>
                <a:lnTo>
                  <a:pt x="3677756" y="118219"/>
                </a:lnTo>
                <a:lnTo>
                  <a:pt x="3702276" y="117658"/>
                </a:lnTo>
                <a:lnTo>
                  <a:pt x="3725467" y="119104"/>
                </a:lnTo>
                <a:lnTo>
                  <a:pt x="3752447" y="122121"/>
                </a:lnTo>
                <a:lnTo>
                  <a:pt x="3777330" y="126458"/>
                </a:lnTo>
                <a:lnTo>
                  <a:pt x="3797833" y="127759"/>
                </a:lnTo>
                <a:lnTo>
                  <a:pt x="3824822" y="129811"/>
                </a:lnTo>
                <a:lnTo>
                  <a:pt x="3850692" y="132972"/>
                </a:lnTo>
                <a:lnTo>
                  <a:pt x="3874751" y="134201"/>
                </a:lnTo>
                <a:lnTo>
                  <a:pt x="3896975" y="138027"/>
                </a:lnTo>
                <a:lnTo>
                  <a:pt x="3918835" y="138962"/>
                </a:lnTo>
                <a:lnTo>
                  <a:pt x="3944455" y="139162"/>
                </a:lnTo>
                <a:lnTo>
                  <a:pt x="3971618" y="139192"/>
                </a:lnTo>
                <a:lnTo>
                  <a:pt x="3973257" y="139192"/>
                </a:lnTo>
                <a:lnTo>
                  <a:pt x="3951514" y="139192"/>
                </a:lnTo>
              </a:path>
            </a:pathLst>
          </a:cu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SMARTInkShape-384"/>
          <p:cNvSpPr/>
          <p:nvPr>
            <p:custDataLst>
              <p:tags r:id="rId8"/>
            </p:custDataLst>
          </p:nvPr>
        </p:nvSpPr>
        <p:spPr>
          <a:xfrm>
            <a:off x="4476505" y="987879"/>
            <a:ext cx="190609" cy="434277"/>
          </a:xfrm>
          <a:custGeom>
            <a:avLst/>
            <a:gdLst/>
            <a:ahLst/>
            <a:cxnLst/>
            <a:rect l="0" t="0" r="0" b="0"/>
            <a:pathLst>
              <a:path w="190609" h="434277">
                <a:moveTo>
                  <a:pt x="8409" y="16328"/>
                </a:moveTo>
                <a:lnTo>
                  <a:pt x="8409" y="16328"/>
                </a:lnTo>
                <a:lnTo>
                  <a:pt x="8409" y="13439"/>
                </a:lnTo>
                <a:lnTo>
                  <a:pt x="6797" y="10408"/>
                </a:lnTo>
                <a:lnTo>
                  <a:pt x="5520" y="8752"/>
                </a:lnTo>
                <a:lnTo>
                  <a:pt x="5273" y="7649"/>
                </a:lnTo>
                <a:lnTo>
                  <a:pt x="5714" y="6914"/>
                </a:lnTo>
                <a:lnTo>
                  <a:pt x="6613" y="6423"/>
                </a:lnTo>
                <a:lnTo>
                  <a:pt x="7211" y="5491"/>
                </a:lnTo>
                <a:lnTo>
                  <a:pt x="8405" y="22"/>
                </a:lnTo>
                <a:lnTo>
                  <a:pt x="21408" y="0"/>
                </a:lnTo>
                <a:lnTo>
                  <a:pt x="24871" y="1612"/>
                </a:lnTo>
                <a:lnTo>
                  <a:pt x="28425" y="3740"/>
                </a:lnTo>
                <a:lnTo>
                  <a:pt x="33827" y="5543"/>
                </a:lnTo>
                <a:lnTo>
                  <a:pt x="48662" y="12952"/>
                </a:lnTo>
                <a:lnTo>
                  <a:pt x="74847" y="20476"/>
                </a:lnTo>
                <a:lnTo>
                  <a:pt x="99344" y="34491"/>
                </a:lnTo>
                <a:lnTo>
                  <a:pt x="124211" y="56019"/>
                </a:lnTo>
                <a:lnTo>
                  <a:pt x="137861" y="71205"/>
                </a:lnTo>
                <a:lnTo>
                  <a:pt x="156355" y="96183"/>
                </a:lnTo>
                <a:lnTo>
                  <a:pt x="172968" y="122163"/>
                </a:lnTo>
                <a:lnTo>
                  <a:pt x="179478" y="147275"/>
                </a:lnTo>
                <a:lnTo>
                  <a:pt x="186480" y="174213"/>
                </a:lnTo>
                <a:lnTo>
                  <a:pt x="189179" y="188899"/>
                </a:lnTo>
                <a:lnTo>
                  <a:pt x="190608" y="193061"/>
                </a:lnTo>
                <a:lnTo>
                  <a:pt x="189161" y="216518"/>
                </a:lnTo>
                <a:lnTo>
                  <a:pt x="186636" y="239249"/>
                </a:lnTo>
                <a:lnTo>
                  <a:pt x="180492" y="261210"/>
                </a:lnTo>
                <a:lnTo>
                  <a:pt x="177196" y="283019"/>
                </a:lnTo>
                <a:lnTo>
                  <a:pt x="169649" y="307352"/>
                </a:lnTo>
                <a:lnTo>
                  <a:pt x="165714" y="326470"/>
                </a:lnTo>
                <a:lnTo>
                  <a:pt x="152089" y="350593"/>
                </a:lnTo>
                <a:lnTo>
                  <a:pt x="145189" y="364733"/>
                </a:lnTo>
                <a:lnTo>
                  <a:pt x="121197" y="391843"/>
                </a:lnTo>
                <a:lnTo>
                  <a:pt x="106440" y="406234"/>
                </a:lnTo>
                <a:lnTo>
                  <a:pt x="80984" y="425484"/>
                </a:lnTo>
                <a:lnTo>
                  <a:pt x="66467" y="432837"/>
                </a:lnTo>
                <a:lnTo>
                  <a:pt x="59210" y="434276"/>
                </a:lnTo>
                <a:lnTo>
                  <a:pt x="32611" y="429817"/>
                </a:lnTo>
                <a:lnTo>
                  <a:pt x="26020" y="427290"/>
                </a:lnTo>
                <a:lnTo>
                  <a:pt x="20671" y="422538"/>
                </a:lnTo>
                <a:lnTo>
                  <a:pt x="11010" y="410481"/>
                </a:lnTo>
                <a:lnTo>
                  <a:pt x="4897" y="394837"/>
                </a:lnTo>
                <a:lnTo>
                  <a:pt x="0" y="373683"/>
                </a:lnTo>
                <a:lnTo>
                  <a:pt x="2739" y="348339"/>
                </a:lnTo>
                <a:lnTo>
                  <a:pt x="2960" y="321606"/>
                </a:lnTo>
                <a:lnTo>
                  <a:pt x="2965" y="313965"/>
                </a:lnTo>
                <a:lnTo>
                  <a:pt x="4579" y="310284"/>
                </a:lnTo>
                <a:lnTo>
                  <a:pt x="6707" y="306632"/>
                </a:lnTo>
                <a:lnTo>
                  <a:pt x="8185" y="300434"/>
                </a:lnTo>
                <a:lnTo>
                  <a:pt x="11232" y="296787"/>
                </a:lnTo>
                <a:lnTo>
                  <a:pt x="33677" y="279991"/>
                </a:lnTo>
                <a:lnTo>
                  <a:pt x="39213" y="278298"/>
                </a:lnTo>
                <a:lnTo>
                  <a:pt x="58452" y="277613"/>
                </a:lnTo>
                <a:lnTo>
                  <a:pt x="83626" y="285694"/>
                </a:lnTo>
                <a:lnTo>
                  <a:pt x="99435" y="294026"/>
                </a:lnTo>
                <a:lnTo>
                  <a:pt x="124273" y="317277"/>
                </a:lnTo>
                <a:lnTo>
                  <a:pt x="148954" y="333822"/>
                </a:lnTo>
                <a:lnTo>
                  <a:pt x="167756" y="341623"/>
                </a:lnTo>
                <a:lnTo>
                  <a:pt x="173573" y="342937"/>
                </a:lnTo>
                <a:lnTo>
                  <a:pt x="181275" y="347511"/>
                </a:lnTo>
                <a:lnTo>
                  <a:pt x="188023" y="353785"/>
                </a:lnTo>
              </a:path>
            </a:pathLst>
          </a:cu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8" name="SMARTInkShape-Group154"/>
          <p:cNvGrpSpPr/>
          <p:nvPr/>
        </p:nvGrpSpPr>
        <p:grpSpPr>
          <a:xfrm>
            <a:off x="5829737" y="2179938"/>
            <a:ext cx="525144" cy="358374"/>
            <a:chOff x="5829737" y="2179938"/>
            <a:chExt cx="525144" cy="358374"/>
          </a:xfrm>
        </p:grpSpPr>
        <p:sp>
          <p:nvSpPr>
            <p:cNvPr id="55" name="SMARTInkShape-385"/>
            <p:cNvSpPr/>
            <p:nvPr>
              <p:custDataLst>
                <p:tags r:id="rId119"/>
              </p:custDataLst>
            </p:nvPr>
          </p:nvSpPr>
          <p:spPr>
            <a:xfrm>
              <a:off x="5829737" y="2179938"/>
              <a:ext cx="265427" cy="357796"/>
            </a:xfrm>
            <a:custGeom>
              <a:avLst/>
              <a:gdLst/>
              <a:ahLst/>
              <a:cxnLst/>
              <a:rect l="0" t="0" r="0" b="0"/>
              <a:pathLst>
                <a:path w="265427" h="357796">
                  <a:moveTo>
                    <a:pt x="195506" y="27140"/>
                  </a:moveTo>
                  <a:lnTo>
                    <a:pt x="195506" y="27140"/>
                  </a:lnTo>
                  <a:lnTo>
                    <a:pt x="195506" y="2778"/>
                  </a:lnTo>
                  <a:lnTo>
                    <a:pt x="196111" y="1827"/>
                  </a:lnTo>
                  <a:lnTo>
                    <a:pt x="197119" y="1194"/>
                  </a:lnTo>
                  <a:lnTo>
                    <a:pt x="201050" y="93"/>
                  </a:lnTo>
                  <a:lnTo>
                    <a:pt x="203614" y="0"/>
                  </a:lnTo>
                  <a:lnTo>
                    <a:pt x="211347" y="2838"/>
                  </a:lnTo>
                  <a:lnTo>
                    <a:pt x="221056" y="9819"/>
                  </a:lnTo>
                  <a:lnTo>
                    <a:pt x="232381" y="22218"/>
                  </a:lnTo>
                  <a:lnTo>
                    <a:pt x="245996" y="46740"/>
                  </a:lnTo>
                  <a:lnTo>
                    <a:pt x="251208" y="58833"/>
                  </a:lnTo>
                  <a:lnTo>
                    <a:pt x="256167" y="82991"/>
                  </a:lnTo>
                  <a:lnTo>
                    <a:pt x="259441" y="103762"/>
                  </a:lnTo>
                  <a:lnTo>
                    <a:pt x="262024" y="125237"/>
                  </a:lnTo>
                  <a:lnTo>
                    <a:pt x="265426" y="151276"/>
                  </a:lnTo>
                  <a:lnTo>
                    <a:pt x="261752" y="177631"/>
                  </a:lnTo>
                  <a:lnTo>
                    <a:pt x="255203" y="202548"/>
                  </a:lnTo>
                  <a:lnTo>
                    <a:pt x="248270" y="223450"/>
                  </a:lnTo>
                  <a:lnTo>
                    <a:pt x="236943" y="244963"/>
                  </a:lnTo>
                  <a:lnTo>
                    <a:pt x="222096" y="268271"/>
                  </a:lnTo>
                  <a:lnTo>
                    <a:pt x="210347" y="284291"/>
                  </a:lnTo>
                  <a:lnTo>
                    <a:pt x="187942" y="303510"/>
                  </a:lnTo>
                  <a:lnTo>
                    <a:pt x="163505" y="326257"/>
                  </a:lnTo>
                  <a:lnTo>
                    <a:pt x="151650" y="336067"/>
                  </a:lnTo>
                  <a:lnTo>
                    <a:pt x="131376" y="344990"/>
                  </a:lnTo>
                  <a:lnTo>
                    <a:pt x="110048" y="351464"/>
                  </a:lnTo>
                  <a:lnTo>
                    <a:pt x="89012" y="356607"/>
                  </a:lnTo>
                  <a:lnTo>
                    <a:pt x="70416" y="357795"/>
                  </a:lnTo>
                  <a:lnTo>
                    <a:pt x="45992" y="353085"/>
                  </a:lnTo>
                  <a:lnTo>
                    <a:pt x="26272" y="343442"/>
                  </a:lnTo>
                  <a:lnTo>
                    <a:pt x="13189" y="330510"/>
                  </a:lnTo>
                  <a:lnTo>
                    <a:pt x="4541" y="318078"/>
                  </a:lnTo>
                  <a:lnTo>
                    <a:pt x="1038" y="306733"/>
                  </a:lnTo>
                  <a:lnTo>
                    <a:pt x="0" y="295712"/>
                  </a:lnTo>
                  <a:lnTo>
                    <a:pt x="4288" y="273888"/>
                  </a:lnTo>
                  <a:lnTo>
                    <a:pt x="5736" y="270863"/>
                  </a:lnTo>
                  <a:lnTo>
                    <a:pt x="22724" y="251574"/>
                  </a:lnTo>
                  <a:lnTo>
                    <a:pt x="46816" y="237673"/>
                  </a:lnTo>
                  <a:lnTo>
                    <a:pt x="72744" y="224902"/>
                  </a:lnTo>
                  <a:lnTo>
                    <a:pt x="99449" y="214617"/>
                  </a:lnTo>
                  <a:lnTo>
                    <a:pt x="113826" y="213519"/>
                  </a:lnTo>
                  <a:lnTo>
                    <a:pt x="139356" y="217346"/>
                  </a:lnTo>
                  <a:lnTo>
                    <a:pt x="141744" y="217444"/>
                  </a:lnTo>
                  <a:lnTo>
                    <a:pt x="146011" y="219166"/>
                  </a:lnTo>
                  <a:lnTo>
                    <a:pt x="153676" y="225199"/>
                  </a:lnTo>
                  <a:lnTo>
                    <a:pt x="155748" y="228660"/>
                  </a:lnTo>
                  <a:lnTo>
                    <a:pt x="157274" y="232214"/>
                  </a:lnTo>
                  <a:lnTo>
                    <a:pt x="160928" y="237615"/>
                  </a:lnTo>
                  <a:lnTo>
                    <a:pt x="162280" y="243046"/>
                  </a:lnTo>
                  <a:lnTo>
                    <a:pt x="162596" y="246671"/>
                  </a:lnTo>
                  <a:lnTo>
                    <a:pt x="163285" y="247880"/>
                  </a:lnTo>
                  <a:lnTo>
                    <a:pt x="164349" y="248686"/>
                  </a:lnTo>
                  <a:lnTo>
                    <a:pt x="168291" y="250298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SMARTInkShape-386"/>
            <p:cNvSpPr/>
            <p:nvPr>
              <p:custDataLst>
                <p:tags r:id="rId120"/>
              </p:custDataLst>
            </p:nvPr>
          </p:nvSpPr>
          <p:spPr>
            <a:xfrm>
              <a:off x="6148257" y="2283304"/>
              <a:ext cx="160016" cy="255008"/>
            </a:xfrm>
            <a:custGeom>
              <a:avLst/>
              <a:gdLst/>
              <a:ahLst/>
              <a:cxnLst/>
              <a:rect l="0" t="0" r="0" b="0"/>
              <a:pathLst>
                <a:path w="160016" h="255008">
                  <a:moveTo>
                    <a:pt x="160015" y="10860"/>
                  </a:moveTo>
                  <a:lnTo>
                    <a:pt x="160015" y="10860"/>
                  </a:lnTo>
                  <a:lnTo>
                    <a:pt x="157125" y="7971"/>
                  </a:lnTo>
                  <a:lnTo>
                    <a:pt x="155706" y="4940"/>
                  </a:lnTo>
                  <a:lnTo>
                    <a:pt x="154795" y="955"/>
                  </a:lnTo>
                  <a:lnTo>
                    <a:pt x="154116" y="628"/>
                  </a:lnTo>
                  <a:lnTo>
                    <a:pt x="143580" y="0"/>
                  </a:lnTo>
                  <a:lnTo>
                    <a:pt x="134046" y="2872"/>
                  </a:lnTo>
                  <a:lnTo>
                    <a:pt x="110476" y="16924"/>
                  </a:lnTo>
                  <a:lnTo>
                    <a:pt x="84346" y="35133"/>
                  </a:lnTo>
                  <a:lnTo>
                    <a:pt x="66337" y="56510"/>
                  </a:lnTo>
                  <a:lnTo>
                    <a:pt x="50817" y="76799"/>
                  </a:lnTo>
                  <a:lnTo>
                    <a:pt x="36341" y="99744"/>
                  </a:lnTo>
                  <a:lnTo>
                    <a:pt x="24391" y="125693"/>
                  </a:lnTo>
                  <a:lnTo>
                    <a:pt x="14803" y="150920"/>
                  </a:lnTo>
                  <a:lnTo>
                    <a:pt x="8132" y="173715"/>
                  </a:lnTo>
                  <a:lnTo>
                    <a:pt x="460" y="200200"/>
                  </a:lnTo>
                  <a:lnTo>
                    <a:pt x="0" y="210118"/>
                  </a:lnTo>
                  <a:lnTo>
                    <a:pt x="4632" y="226340"/>
                  </a:lnTo>
                  <a:lnTo>
                    <a:pt x="9620" y="237522"/>
                  </a:lnTo>
                  <a:lnTo>
                    <a:pt x="14755" y="243235"/>
                  </a:lnTo>
                  <a:lnTo>
                    <a:pt x="27907" y="251831"/>
                  </a:lnTo>
                  <a:lnTo>
                    <a:pt x="45893" y="255007"/>
                  </a:lnTo>
                  <a:lnTo>
                    <a:pt x="64945" y="254022"/>
                  </a:lnTo>
                  <a:lnTo>
                    <a:pt x="75069" y="250774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SMARTInkShape-387"/>
            <p:cNvSpPr/>
            <p:nvPr>
              <p:custDataLst>
                <p:tags r:id="rId121"/>
              </p:custDataLst>
            </p:nvPr>
          </p:nvSpPr>
          <p:spPr>
            <a:xfrm>
              <a:off x="6186322" y="2273571"/>
              <a:ext cx="168559" cy="189604"/>
            </a:xfrm>
            <a:custGeom>
              <a:avLst/>
              <a:gdLst/>
              <a:ahLst/>
              <a:cxnLst/>
              <a:rect l="0" t="0" r="0" b="0"/>
              <a:pathLst>
                <a:path w="168559" h="189604">
                  <a:moveTo>
                    <a:pt x="168558" y="86335"/>
                  </a:moveTo>
                  <a:lnTo>
                    <a:pt x="168558" y="86335"/>
                  </a:lnTo>
                  <a:lnTo>
                    <a:pt x="166354" y="70291"/>
                  </a:lnTo>
                  <a:lnTo>
                    <a:pt x="159861" y="47948"/>
                  </a:lnTo>
                  <a:lnTo>
                    <a:pt x="155732" y="37589"/>
                  </a:lnTo>
                  <a:lnTo>
                    <a:pt x="139763" y="17291"/>
                  </a:lnTo>
                  <a:lnTo>
                    <a:pt x="113606" y="2798"/>
                  </a:lnTo>
                  <a:lnTo>
                    <a:pt x="102208" y="0"/>
                  </a:lnTo>
                  <a:lnTo>
                    <a:pt x="88281" y="2060"/>
                  </a:lnTo>
                  <a:lnTo>
                    <a:pt x="67926" y="12520"/>
                  </a:lnTo>
                  <a:lnTo>
                    <a:pt x="40994" y="33986"/>
                  </a:lnTo>
                  <a:lnTo>
                    <a:pt x="22430" y="60616"/>
                  </a:lnTo>
                  <a:lnTo>
                    <a:pt x="11552" y="86161"/>
                  </a:lnTo>
                  <a:lnTo>
                    <a:pt x="2243" y="108847"/>
                  </a:lnTo>
                  <a:lnTo>
                    <a:pt x="416" y="113901"/>
                  </a:lnTo>
                  <a:lnTo>
                    <a:pt x="0" y="124354"/>
                  </a:lnTo>
                  <a:lnTo>
                    <a:pt x="3126" y="146922"/>
                  </a:lnTo>
                  <a:lnTo>
                    <a:pt x="7857" y="154552"/>
                  </a:lnTo>
                  <a:lnTo>
                    <a:pt x="34943" y="177148"/>
                  </a:lnTo>
                  <a:lnTo>
                    <a:pt x="57362" y="187338"/>
                  </a:lnTo>
                  <a:lnTo>
                    <a:pt x="64348" y="189603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3" name="SMARTInkShape-Group159"/>
          <p:cNvGrpSpPr/>
          <p:nvPr/>
        </p:nvGrpSpPr>
        <p:grpSpPr>
          <a:xfrm>
            <a:off x="572373" y="1657350"/>
            <a:ext cx="1299626" cy="1066801"/>
            <a:chOff x="572373" y="1657350"/>
            <a:chExt cx="1299626" cy="1066801"/>
          </a:xfrm>
        </p:grpSpPr>
        <p:sp>
          <p:nvSpPr>
            <p:cNvPr id="59" name="SMARTInkShape-388"/>
            <p:cNvSpPr/>
            <p:nvPr>
              <p:custDataLst>
                <p:tags r:id="rId105"/>
              </p:custDataLst>
            </p:nvPr>
          </p:nvSpPr>
          <p:spPr>
            <a:xfrm>
              <a:off x="1594757" y="2359478"/>
              <a:ext cx="145528" cy="364673"/>
            </a:xfrm>
            <a:custGeom>
              <a:avLst/>
              <a:gdLst/>
              <a:ahLst/>
              <a:cxnLst/>
              <a:rect l="0" t="0" r="0" b="0"/>
              <a:pathLst>
                <a:path w="145528" h="364673">
                  <a:moveTo>
                    <a:pt x="0" y="0"/>
                  </a:moveTo>
                  <a:lnTo>
                    <a:pt x="0" y="0"/>
                  </a:lnTo>
                  <a:lnTo>
                    <a:pt x="2890" y="0"/>
                  </a:lnTo>
                  <a:lnTo>
                    <a:pt x="26149" y="12263"/>
                  </a:lnTo>
                  <a:lnTo>
                    <a:pt x="53121" y="24821"/>
                  </a:lnTo>
                  <a:lnTo>
                    <a:pt x="74536" y="38399"/>
                  </a:lnTo>
                  <a:lnTo>
                    <a:pt x="95597" y="51561"/>
                  </a:lnTo>
                  <a:lnTo>
                    <a:pt x="117661" y="75455"/>
                  </a:lnTo>
                  <a:lnTo>
                    <a:pt x="133846" y="100714"/>
                  </a:lnTo>
                  <a:lnTo>
                    <a:pt x="142132" y="121833"/>
                  </a:lnTo>
                  <a:lnTo>
                    <a:pt x="145527" y="143411"/>
                  </a:lnTo>
                  <a:lnTo>
                    <a:pt x="143644" y="165125"/>
                  </a:lnTo>
                  <a:lnTo>
                    <a:pt x="139256" y="186879"/>
                  </a:lnTo>
                  <a:lnTo>
                    <a:pt x="128347" y="211535"/>
                  </a:lnTo>
                  <a:lnTo>
                    <a:pt x="113624" y="237991"/>
                  </a:lnTo>
                  <a:lnTo>
                    <a:pt x="99889" y="257570"/>
                  </a:lnTo>
                  <a:lnTo>
                    <a:pt x="83100" y="278971"/>
                  </a:lnTo>
                  <a:lnTo>
                    <a:pt x="63543" y="302594"/>
                  </a:lnTo>
                  <a:lnTo>
                    <a:pt x="41143" y="327204"/>
                  </a:lnTo>
                  <a:lnTo>
                    <a:pt x="5443" y="364672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SMARTInkShape-389"/>
            <p:cNvSpPr/>
            <p:nvPr>
              <p:custDataLst>
                <p:tags r:id="rId106"/>
              </p:custDataLst>
            </p:nvPr>
          </p:nvSpPr>
          <p:spPr>
            <a:xfrm>
              <a:off x="1290003" y="2421657"/>
              <a:ext cx="127216" cy="236001"/>
            </a:xfrm>
            <a:custGeom>
              <a:avLst/>
              <a:gdLst/>
              <a:ahLst/>
              <a:cxnLst/>
              <a:rect l="0" t="0" r="0" b="0"/>
              <a:pathLst>
                <a:path w="127216" h="236001">
                  <a:moveTo>
                    <a:pt x="59825" y="3136"/>
                  </a:moveTo>
                  <a:lnTo>
                    <a:pt x="59825" y="3136"/>
                  </a:lnTo>
                  <a:lnTo>
                    <a:pt x="59825" y="0"/>
                  </a:lnTo>
                  <a:lnTo>
                    <a:pt x="59825" y="2604"/>
                  </a:lnTo>
                  <a:lnTo>
                    <a:pt x="56936" y="2978"/>
                  </a:lnTo>
                  <a:lnTo>
                    <a:pt x="53905" y="6291"/>
                  </a:lnTo>
                  <a:lnTo>
                    <a:pt x="41842" y="32718"/>
                  </a:lnTo>
                  <a:lnTo>
                    <a:pt x="32121" y="54436"/>
                  </a:lnTo>
                  <a:lnTo>
                    <a:pt x="21580" y="78409"/>
                  </a:lnTo>
                  <a:lnTo>
                    <a:pt x="12410" y="100833"/>
                  </a:lnTo>
                  <a:lnTo>
                    <a:pt x="5862" y="124410"/>
                  </a:lnTo>
                  <a:lnTo>
                    <a:pt x="1705" y="148934"/>
                  </a:lnTo>
                  <a:lnTo>
                    <a:pt x="300" y="176003"/>
                  </a:lnTo>
                  <a:lnTo>
                    <a:pt x="0" y="202737"/>
                  </a:lnTo>
                  <a:lnTo>
                    <a:pt x="579" y="210985"/>
                  </a:lnTo>
                  <a:lnTo>
                    <a:pt x="4305" y="221825"/>
                  </a:lnTo>
                  <a:lnTo>
                    <a:pt x="7533" y="226927"/>
                  </a:lnTo>
                  <a:lnTo>
                    <a:pt x="15639" y="233201"/>
                  </a:lnTo>
                  <a:lnTo>
                    <a:pt x="25701" y="236000"/>
                  </a:lnTo>
                  <a:lnTo>
                    <a:pt x="32765" y="235042"/>
                  </a:lnTo>
                  <a:lnTo>
                    <a:pt x="55120" y="227221"/>
                  </a:lnTo>
                  <a:lnTo>
                    <a:pt x="70325" y="217631"/>
                  </a:lnTo>
                  <a:lnTo>
                    <a:pt x="90379" y="193212"/>
                  </a:lnTo>
                  <a:lnTo>
                    <a:pt x="105126" y="167436"/>
                  </a:lnTo>
                  <a:lnTo>
                    <a:pt x="118073" y="140662"/>
                  </a:lnTo>
                  <a:lnTo>
                    <a:pt x="126633" y="114834"/>
                  </a:lnTo>
                  <a:lnTo>
                    <a:pt x="127215" y="102370"/>
                  </a:lnTo>
                  <a:lnTo>
                    <a:pt x="125550" y="79585"/>
                  </a:lnTo>
                  <a:lnTo>
                    <a:pt x="122372" y="63081"/>
                  </a:lnTo>
                  <a:lnTo>
                    <a:pt x="111535" y="41855"/>
                  </a:lnTo>
                  <a:lnTo>
                    <a:pt x="89984" y="17864"/>
                  </a:lnTo>
                  <a:lnTo>
                    <a:pt x="76019" y="8037"/>
                  </a:lnTo>
                  <a:lnTo>
                    <a:pt x="63347" y="4588"/>
                  </a:lnTo>
                  <a:lnTo>
                    <a:pt x="40690" y="3327"/>
                  </a:lnTo>
                  <a:lnTo>
                    <a:pt x="29226" y="6082"/>
                  </a:lnTo>
                  <a:lnTo>
                    <a:pt x="21059" y="10728"/>
                  </a:lnTo>
                  <a:lnTo>
                    <a:pt x="12881" y="22062"/>
                  </a:lnTo>
                  <a:lnTo>
                    <a:pt x="3613" y="42414"/>
                  </a:lnTo>
                  <a:lnTo>
                    <a:pt x="1038" y="55024"/>
                  </a:lnTo>
                  <a:lnTo>
                    <a:pt x="3165" y="69310"/>
                  </a:lnTo>
                  <a:lnTo>
                    <a:pt x="12777" y="93607"/>
                  </a:lnTo>
                  <a:lnTo>
                    <a:pt x="23354" y="107653"/>
                  </a:lnTo>
                  <a:lnTo>
                    <a:pt x="33094" y="116150"/>
                  </a:lnTo>
                  <a:lnTo>
                    <a:pt x="58523" y="136839"/>
                  </a:lnTo>
                  <a:lnTo>
                    <a:pt x="82496" y="150060"/>
                  </a:lnTo>
                  <a:lnTo>
                    <a:pt x="97925" y="160979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SMARTInkShape-390"/>
            <p:cNvSpPr/>
            <p:nvPr>
              <p:custDataLst>
                <p:tags r:id="rId107"/>
              </p:custDataLst>
            </p:nvPr>
          </p:nvSpPr>
          <p:spPr>
            <a:xfrm>
              <a:off x="1154377" y="2350900"/>
              <a:ext cx="95174" cy="356922"/>
            </a:xfrm>
            <a:custGeom>
              <a:avLst/>
              <a:gdLst/>
              <a:ahLst/>
              <a:cxnLst/>
              <a:rect l="0" t="0" r="0" b="0"/>
              <a:pathLst>
                <a:path w="95174" h="356922">
                  <a:moveTo>
                    <a:pt x="92037" y="3136"/>
                  </a:moveTo>
                  <a:lnTo>
                    <a:pt x="92037" y="3136"/>
                  </a:lnTo>
                  <a:lnTo>
                    <a:pt x="95173" y="0"/>
                  </a:lnTo>
                  <a:lnTo>
                    <a:pt x="92570" y="2603"/>
                  </a:lnTo>
                  <a:lnTo>
                    <a:pt x="86187" y="18132"/>
                  </a:lnTo>
                  <a:lnTo>
                    <a:pt x="76367" y="40972"/>
                  </a:lnTo>
                  <a:lnTo>
                    <a:pt x="63405" y="63265"/>
                  </a:lnTo>
                  <a:lnTo>
                    <a:pt x="53307" y="81869"/>
                  </a:lnTo>
                  <a:lnTo>
                    <a:pt x="43376" y="101629"/>
                  </a:lnTo>
                  <a:lnTo>
                    <a:pt x="34931" y="120489"/>
                  </a:lnTo>
                  <a:lnTo>
                    <a:pt x="27146" y="140564"/>
                  </a:lnTo>
                  <a:lnTo>
                    <a:pt x="20258" y="160977"/>
                  </a:lnTo>
                  <a:lnTo>
                    <a:pt x="15182" y="180129"/>
                  </a:lnTo>
                  <a:lnTo>
                    <a:pt x="10909" y="200333"/>
                  </a:lnTo>
                  <a:lnTo>
                    <a:pt x="6995" y="220803"/>
                  </a:lnTo>
                  <a:lnTo>
                    <a:pt x="3239" y="239980"/>
                  </a:lnTo>
                  <a:lnTo>
                    <a:pt x="1167" y="258582"/>
                  </a:lnTo>
                  <a:lnTo>
                    <a:pt x="0" y="282830"/>
                  </a:lnTo>
                  <a:lnTo>
                    <a:pt x="1267" y="301505"/>
                  </a:lnTo>
                  <a:lnTo>
                    <a:pt x="7113" y="324069"/>
                  </a:lnTo>
                  <a:lnTo>
                    <a:pt x="14092" y="341047"/>
                  </a:lnTo>
                  <a:lnTo>
                    <a:pt x="26723" y="356921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SMARTInkShape-391"/>
            <p:cNvSpPr/>
            <p:nvPr>
              <p:custDataLst>
                <p:tags r:id="rId108"/>
              </p:custDataLst>
            </p:nvPr>
          </p:nvSpPr>
          <p:spPr>
            <a:xfrm>
              <a:off x="914436" y="2378114"/>
              <a:ext cx="163251" cy="224959"/>
            </a:xfrm>
            <a:custGeom>
              <a:avLst/>
              <a:gdLst/>
              <a:ahLst/>
              <a:cxnLst/>
              <a:rect l="0" t="0" r="0" b="0"/>
              <a:pathLst>
                <a:path w="163251" h="224959">
                  <a:moveTo>
                    <a:pt x="76164" y="3136"/>
                  </a:moveTo>
                  <a:lnTo>
                    <a:pt x="76164" y="3136"/>
                  </a:lnTo>
                  <a:lnTo>
                    <a:pt x="63902" y="3136"/>
                  </a:lnTo>
                  <a:lnTo>
                    <a:pt x="62547" y="2531"/>
                  </a:lnTo>
                  <a:lnTo>
                    <a:pt x="61643" y="1524"/>
                  </a:lnTo>
                  <a:lnTo>
                    <a:pt x="61040" y="247"/>
                  </a:lnTo>
                  <a:lnTo>
                    <a:pt x="60034" y="0"/>
                  </a:lnTo>
                  <a:lnTo>
                    <a:pt x="57303" y="1339"/>
                  </a:lnTo>
                  <a:lnTo>
                    <a:pt x="56938" y="1938"/>
                  </a:lnTo>
                  <a:lnTo>
                    <a:pt x="57299" y="2338"/>
                  </a:lnTo>
                  <a:lnTo>
                    <a:pt x="59334" y="2978"/>
                  </a:lnTo>
                  <a:lnTo>
                    <a:pt x="84292" y="22056"/>
                  </a:lnTo>
                  <a:lnTo>
                    <a:pt x="110154" y="43723"/>
                  </a:lnTo>
                  <a:lnTo>
                    <a:pt x="128715" y="68778"/>
                  </a:lnTo>
                  <a:lnTo>
                    <a:pt x="142675" y="90891"/>
                  </a:lnTo>
                  <a:lnTo>
                    <a:pt x="150271" y="116314"/>
                  </a:lnTo>
                  <a:lnTo>
                    <a:pt x="151951" y="138986"/>
                  </a:lnTo>
                  <a:lnTo>
                    <a:pt x="151678" y="157195"/>
                  </a:lnTo>
                  <a:lnTo>
                    <a:pt x="144778" y="182969"/>
                  </a:lnTo>
                  <a:lnTo>
                    <a:pt x="138107" y="192120"/>
                  </a:lnTo>
                  <a:lnTo>
                    <a:pt x="114446" y="210967"/>
                  </a:lnTo>
                  <a:lnTo>
                    <a:pt x="106483" y="217062"/>
                  </a:lnTo>
                  <a:lnTo>
                    <a:pt x="92404" y="223289"/>
                  </a:lnTo>
                  <a:lnTo>
                    <a:pt x="84188" y="224958"/>
                  </a:lnTo>
                  <a:lnTo>
                    <a:pt x="76505" y="224087"/>
                  </a:lnTo>
                  <a:lnTo>
                    <a:pt x="61717" y="221490"/>
                  </a:lnTo>
                  <a:lnTo>
                    <a:pt x="39208" y="219322"/>
                  </a:lnTo>
                  <a:lnTo>
                    <a:pt x="12731" y="208061"/>
                  </a:lnTo>
                  <a:lnTo>
                    <a:pt x="7049" y="202869"/>
                  </a:lnTo>
                  <a:lnTo>
                    <a:pt x="3113" y="197135"/>
                  </a:lnTo>
                  <a:lnTo>
                    <a:pt x="1364" y="192570"/>
                  </a:lnTo>
                  <a:lnTo>
                    <a:pt x="19" y="169005"/>
                  </a:lnTo>
                  <a:lnTo>
                    <a:pt x="0" y="164515"/>
                  </a:lnTo>
                  <a:lnTo>
                    <a:pt x="1198" y="160917"/>
                  </a:lnTo>
                  <a:lnTo>
                    <a:pt x="25554" y="135399"/>
                  </a:lnTo>
                  <a:lnTo>
                    <a:pt x="40521" y="125374"/>
                  </a:lnTo>
                  <a:lnTo>
                    <a:pt x="67196" y="113867"/>
                  </a:lnTo>
                  <a:lnTo>
                    <a:pt x="87429" y="108175"/>
                  </a:lnTo>
                  <a:lnTo>
                    <a:pt x="101878" y="105419"/>
                  </a:lnTo>
                  <a:lnTo>
                    <a:pt x="115432" y="102385"/>
                  </a:lnTo>
                  <a:lnTo>
                    <a:pt x="125064" y="102280"/>
                  </a:lnTo>
                  <a:lnTo>
                    <a:pt x="150288" y="107020"/>
                  </a:lnTo>
                  <a:lnTo>
                    <a:pt x="157755" y="112444"/>
                  </a:lnTo>
                  <a:lnTo>
                    <a:pt x="163250" y="117436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SMARTInkShape-392"/>
            <p:cNvSpPr/>
            <p:nvPr>
              <p:custDataLst>
                <p:tags r:id="rId109"/>
              </p:custDataLst>
            </p:nvPr>
          </p:nvSpPr>
          <p:spPr>
            <a:xfrm>
              <a:off x="588585" y="2190750"/>
              <a:ext cx="1163883" cy="97973"/>
            </a:xfrm>
            <a:custGeom>
              <a:avLst/>
              <a:gdLst/>
              <a:ahLst/>
              <a:cxnLst/>
              <a:rect l="0" t="0" r="0" b="0"/>
              <a:pathLst>
                <a:path w="1163883" h="97973">
                  <a:moveTo>
                    <a:pt x="4686" y="97972"/>
                  </a:moveTo>
                  <a:lnTo>
                    <a:pt x="4686" y="97972"/>
                  </a:lnTo>
                  <a:lnTo>
                    <a:pt x="0" y="97972"/>
                  </a:lnTo>
                  <a:lnTo>
                    <a:pt x="23129" y="97972"/>
                  </a:lnTo>
                  <a:lnTo>
                    <a:pt x="43346" y="96762"/>
                  </a:lnTo>
                  <a:lnTo>
                    <a:pt x="61783" y="92192"/>
                  </a:lnTo>
                  <a:lnTo>
                    <a:pt x="82072" y="87743"/>
                  </a:lnTo>
                  <a:lnTo>
                    <a:pt x="103790" y="83749"/>
                  </a:lnTo>
                  <a:lnTo>
                    <a:pt x="127553" y="79958"/>
                  </a:lnTo>
                  <a:lnTo>
                    <a:pt x="152225" y="76258"/>
                  </a:lnTo>
                  <a:lnTo>
                    <a:pt x="177302" y="71992"/>
                  </a:lnTo>
                  <a:lnTo>
                    <a:pt x="202559" y="66065"/>
                  </a:lnTo>
                  <a:lnTo>
                    <a:pt x="229507" y="61011"/>
                  </a:lnTo>
                  <a:lnTo>
                    <a:pt x="243467" y="58817"/>
                  </a:lnTo>
                  <a:lnTo>
                    <a:pt x="258216" y="56145"/>
                  </a:lnTo>
                  <a:lnTo>
                    <a:pt x="273492" y="53153"/>
                  </a:lnTo>
                  <a:lnTo>
                    <a:pt x="289119" y="49950"/>
                  </a:lnTo>
                  <a:lnTo>
                    <a:pt x="304375" y="47210"/>
                  </a:lnTo>
                  <a:lnTo>
                    <a:pt x="319383" y="44778"/>
                  </a:lnTo>
                  <a:lnTo>
                    <a:pt x="334227" y="42552"/>
                  </a:lnTo>
                  <a:lnTo>
                    <a:pt x="349566" y="40463"/>
                  </a:lnTo>
                  <a:lnTo>
                    <a:pt x="365235" y="38466"/>
                  </a:lnTo>
                  <a:lnTo>
                    <a:pt x="381123" y="36530"/>
                  </a:lnTo>
                  <a:lnTo>
                    <a:pt x="397763" y="34634"/>
                  </a:lnTo>
                  <a:lnTo>
                    <a:pt x="414904" y="32765"/>
                  </a:lnTo>
                  <a:lnTo>
                    <a:pt x="432379" y="30915"/>
                  </a:lnTo>
                  <a:lnTo>
                    <a:pt x="449472" y="29077"/>
                  </a:lnTo>
                  <a:lnTo>
                    <a:pt x="466310" y="27246"/>
                  </a:lnTo>
                  <a:lnTo>
                    <a:pt x="482978" y="25421"/>
                  </a:lnTo>
                  <a:lnTo>
                    <a:pt x="499534" y="23600"/>
                  </a:lnTo>
                  <a:lnTo>
                    <a:pt x="516013" y="21781"/>
                  </a:lnTo>
                  <a:lnTo>
                    <a:pt x="532442" y="19964"/>
                  </a:lnTo>
                  <a:lnTo>
                    <a:pt x="548838" y="18752"/>
                  </a:lnTo>
                  <a:lnTo>
                    <a:pt x="565211" y="17944"/>
                  </a:lnTo>
                  <a:lnTo>
                    <a:pt x="581570" y="17406"/>
                  </a:lnTo>
                  <a:lnTo>
                    <a:pt x="598523" y="16442"/>
                  </a:lnTo>
                  <a:lnTo>
                    <a:pt x="615873" y="15195"/>
                  </a:lnTo>
                  <a:lnTo>
                    <a:pt x="633487" y="13758"/>
                  </a:lnTo>
                  <a:lnTo>
                    <a:pt x="650672" y="12196"/>
                  </a:lnTo>
                  <a:lnTo>
                    <a:pt x="667572" y="10550"/>
                  </a:lnTo>
                  <a:lnTo>
                    <a:pt x="684282" y="8848"/>
                  </a:lnTo>
                  <a:lnTo>
                    <a:pt x="700864" y="7713"/>
                  </a:lnTo>
                  <a:lnTo>
                    <a:pt x="717362" y="6956"/>
                  </a:lnTo>
                  <a:lnTo>
                    <a:pt x="733804" y="6452"/>
                  </a:lnTo>
                  <a:lnTo>
                    <a:pt x="749603" y="5511"/>
                  </a:lnTo>
                  <a:lnTo>
                    <a:pt x="764973" y="4278"/>
                  </a:lnTo>
                  <a:lnTo>
                    <a:pt x="780059" y="2852"/>
                  </a:lnTo>
                  <a:lnTo>
                    <a:pt x="794954" y="1902"/>
                  </a:lnTo>
                  <a:lnTo>
                    <a:pt x="809722" y="1268"/>
                  </a:lnTo>
                  <a:lnTo>
                    <a:pt x="824405" y="845"/>
                  </a:lnTo>
                  <a:lnTo>
                    <a:pt x="839032" y="564"/>
                  </a:lnTo>
                  <a:lnTo>
                    <a:pt x="853622" y="376"/>
                  </a:lnTo>
                  <a:lnTo>
                    <a:pt x="868186" y="250"/>
                  </a:lnTo>
                  <a:lnTo>
                    <a:pt x="882129" y="167"/>
                  </a:lnTo>
                  <a:lnTo>
                    <a:pt x="908910" y="74"/>
                  </a:lnTo>
                  <a:lnTo>
                    <a:pt x="934924" y="33"/>
                  </a:lnTo>
                  <a:lnTo>
                    <a:pt x="959992" y="15"/>
                  </a:lnTo>
                  <a:lnTo>
                    <a:pt x="983229" y="7"/>
                  </a:lnTo>
                  <a:lnTo>
                    <a:pt x="1005651" y="3"/>
                  </a:lnTo>
                  <a:lnTo>
                    <a:pt x="1026503" y="1"/>
                  </a:lnTo>
                  <a:lnTo>
                    <a:pt x="1052446" y="0"/>
                  </a:lnTo>
                  <a:lnTo>
                    <a:pt x="1078411" y="605"/>
                  </a:lnTo>
                  <a:lnTo>
                    <a:pt x="1101693" y="3741"/>
                  </a:lnTo>
                  <a:lnTo>
                    <a:pt x="1123307" y="4938"/>
                  </a:lnTo>
                  <a:lnTo>
                    <a:pt x="1149896" y="5377"/>
                  </a:lnTo>
                  <a:lnTo>
                    <a:pt x="1163882" y="5442"/>
                  </a:lnTo>
                  <a:lnTo>
                    <a:pt x="1136801" y="5443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SMARTInkShape-393"/>
            <p:cNvSpPr/>
            <p:nvPr>
              <p:custDataLst>
                <p:tags r:id="rId110"/>
              </p:custDataLst>
            </p:nvPr>
          </p:nvSpPr>
          <p:spPr>
            <a:xfrm>
              <a:off x="1758043" y="1766207"/>
              <a:ext cx="113956" cy="304801"/>
            </a:xfrm>
            <a:custGeom>
              <a:avLst/>
              <a:gdLst/>
              <a:ahLst/>
              <a:cxnLst/>
              <a:rect l="0" t="0" r="0" b="0"/>
              <a:pathLst>
                <a:path w="113956" h="304801">
                  <a:moveTo>
                    <a:pt x="27214" y="0"/>
                  </a:moveTo>
                  <a:lnTo>
                    <a:pt x="27214" y="0"/>
                  </a:lnTo>
                  <a:lnTo>
                    <a:pt x="46741" y="605"/>
                  </a:lnTo>
                  <a:lnTo>
                    <a:pt x="68289" y="7576"/>
                  </a:lnTo>
                  <a:lnTo>
                    <a:pt x="74297" y="12640"/>
                  </a:lnTo>
                  <a:lnTo>
                    <a:pt x="96364" y="36388"/>
                  </a:lnTo>
                  <a:lnTo>
                    <a:pt x="106367" y="55166"/>
                  </a:lnTo>
                  <a:lnTo>
                    <a:pt x="112554" y="76346"/>
                  </a:lnTo>
                  <a:lnTo>
                    <a:pt x="113955" y="98000"/>
                  </a:lnTo>
                  <a:lnTo>
                    <a:pt x="111308" y="120088"/>
                  </a:lnTo>
                  <a:lnTo>
                    <a:pt x="106694" y="142893"/>
                  </a:lnTo>
                  <a:lnTo>
                    <a:pt x="101497" y="164971"/>
                  </a:lnTo>
                  <a:lnTo>
                    <a:pt x="93237" y="186833"/>
                  </a:lnTo>
                  <a:lnTo>
                    <a:pt x="83129" y="208632"/>
                  </a:lnTo>
                  <a:lnTo>
                    <a:pt x="69585" y="230411"/>
                  </a:lnTo>
                  <a:lnTo>
                    <a:pt x="54081" y="252185"/>
                  </a:lnTo>
                  <a:lnTo>
                    <a:pt x="28243" y="277474"/>
                  </a:lnTo>
                  <a:lnTo>
                    <a:pt x="0" y="30480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SMARTInkShape-394"/>
            <p:cNvSpPr/>
            <p:nvPr>
              <p:custDataLst>
                <p:tags r:id="rId111"/>
              </p:custDataLst>
            </p:nvPr>
          </p:nvSpPr>
          <p:spPr>
            <a:xfrm>
              <a:off x="1698172" y="1875064"/>
              <a:ext cx="52059" cy="114301"/>
            </a:xfrm>
            <a:custGeom>
              <a:avLst/>
              <a:gdLst/>
              <a:ahLst/>
              <a:cxnLst/>
              <a:rect l="0" t="0" r="0" b="0"/>
              <a:pathLst>
                <a:path w="52059" h="114301">
                  <a:moveTo>
                    <a:pt x="0" y="0"/>
                  </a:moveTo>
                  <a:lnTo>
                    <a:pt x="0" y="0"/>
                  </a:lnTo>
                  <a:lnTo>
                    <a:pt x="5778" y="0"/>
                  </a:lnTo>
                  <a:lnTo>
                    <a:pt x="10228" y="1613"/>
                  </a:lnTo>
                  <a:lnTo>
                    <a:pt x="34235" y="18171"/>
                  </a:lnTo>
                  <a:lnTo>
                    <a:pt x="45336" y="33718"/>
                  </a:lnTo>
                  <a:lnTo>
                    <a:pt x="47363" y="39378"/>
                  </a:lnTo>
                  <a:lnTo>
                    <a:pt x="49376" y="55807"/>
                  </a:lnTo>
                  <a:lnTo>
                    <a:pt x="51780" y="60686"/>
                  </a:lnTo>
                  <a:lnTo>
                    <a:pt x="52058" y="63438"/>
                  </a:lnTo>
                  <a:lnTo>
                    <a:pt x="48484" y="88846"/>
                  </a:lnTo>
                  <a:lnTo>
                    <a:pt x="44670" y="95604"/>
                  </a:lnTo>
                  <a:lnTo>
                    <a:pt x="40315" y="101436"/>
                  </a:lnTo>
                  <a:lnTo>
                    <a:pt x="36924" y="108825"/>
                  </a:lnTo>
                  <a:lnTo>
                    <a:pt x="35502" y="110650"/>
                  </a:lnTo>
                  <a:lnTo>
                    <a:pt x="32308" y="112678"/>
                  </a:lnTo>
                  <a:lnTo>
                    <a:pt x="27214" y="11430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SMARTInkShape-395"/>
            <p:cNvSpPr/>
            <p:nvPr>
              <p:custDataLst>
                <p:tags r:id="rId112"/>
              </p:custDataLst>
            </p:nvPr>
          </p:nvSpPr>
          <p:spPr>
            <a:xfrm>
              <a:off x="1513160" y="1815520"/>
              <a:ext cx="119511" cy="199956"/>
            </a:xfrm>
            <a:custGeom>
              <a:avLst/>
              <a:gdLst/>
              <a:ahLst/>
              <a:cxnLst/>
              <a:rect l="0" t="0" r="0" b="0"/>
              <a:pathLst>
                <a:path w="119511" h="199956">
                  <a:moveTo>
                    <a:pt x="27169" y="21444"/>
                  </a:moveTo>
                  <a:lnTo>
                    <a:pt x="27169" y="21444"/>
                  </a:lnTo>
                  <a:lnTo>
                    <a:pt x="21792" y="21444"/>
                  </a:lnTo>
                  <a:lnTo>
                    <a:pt x="21745" y="24334"/>
                  </a:lnTo>
                  <a:lnTo>
                    <a:pt x="20122" y="27365"/>
                  </a:lnTo>
                  <a:lnTo>
                    <a:pt x="14152" y="37128"/>
                  </a:lnTo>
                  <a:lnTo>
                    <a:pt x="9664" y="52643"/>
                  </a:lnTo>
                  <a:lnTo>
                    <a:pt x="8241" y="54943"/>
                  </a:lnTo>
                  <a:lnTo>
                    <a:pt x="5959" y="71067"/>
                  </a:lnTo>
                  <a:lnTo>
                    <a:pt x="4959" y="82781"/>
                  </a:lnTo>
                  <a:lnTo>
                    <a:pt x="473" y="105476"/>
                  </a:lnTo>
                  <a:lnTo>
                    <a:pt x="0" y="132213"/>
                  </a:lnTo>
                  <a:lnTo>
                    <a:pt x="573" y="146592"/>
                  </a:lnTo>
                  <a:lnTo>
                    <a:pt x="9370" y="173736"/>
                  </a:lnTo>
                  <a:lnTo>
                    <a:pt x="9860" y="177401"/>
                  </a:lnTo>
                  <a:lnTo>
                    <a:pt x="11396" y="180448"/>
                  </a:lnTo>
                  <a:lnTo>
                    <a:pt x="23016" y="191662"/>
                  </a:lnTo>
                  <a:lnTo>
                    <a:pt x="34434" y="198575"/>
                  </a:lnTo>
                  <a:lnTo>
                    <a:pt x="39066" y="199955"/>
                  </a:lnTo>
                  <a:lnTo>
                    <a:pt x="44753" y="198955"/>
                  </a:lnTo>
                  <a:lnTo>
                    <a:pt x="54755" y="196605"/>
                  </a:lnTo>
                  <a:lnTo>
                    <a:pt x="61201" y="195451"/>
                  </a:lnTo>
                  <a:lnTo>
                    <a:pt x="66081" y="192922"/>
                  </a:lnTo>
                  <a:lnTo>
                    <a:pt x="89008" y="171161"/>
                  </a:lnTo>
                  <a:lnTo>
                    <a:pt x="107017" y="146277"/>
                  </a:lnTo>
                  <a:lnTo>
                    <a:pt x="111038" y="135587"/>
                  </a:lnTo>
                  <a:lnTo>
                    <a:pt x="117571" y="109114"/>
                  </a:lnTo>
                  <a:lnTo>
                    <a:pt x="119510" y="84550"/>
                  </a:lnTo>
                  <a:lnTo>
                    <a:pt x="118048" y="64551"/>
                  </a:lnTo>
                  <a:lnTo>
                    <a:pt x="112975" y="38212"/>
                  </a:lnTo>
                  <a:lnTo>
                    <a:pt x="109452" y="30711"/>
                  </a:lnTo>
                  <a:lnTo>
                    <a:pt x="87130" y="5261"/>
                  </a:lnTo>
                  <a:lnTo>
                    <a:pt x="83451" y="2156"/>
                  </a:lnTo>
                  <a:lnTo>
                    <a:pt x="79801" y="777"/>
                  </a:lnTo>
                  <a:lnTo>
                    <a:pt x="74345" y="0"/>
                  </a:lnTo>
                  <a:lnTo>
                    <a:pt x="70714" y="1431"/>
                  </a:lnTo>
                  <a:lnTo>
                    <a:pt x="58012" y="12476"/>
                  </a:lnTo>
                  <a:lnTo>
                    <a:pt x="52569" y="20736"/>
                  </a:lnTo>
                  <a:lnTo>
                    <a:pt x="46369" y="41498"/>
                  </a:lnTo>
                  <a:lnTo>
                    <a:pt x="46017" y="44490"/>
                  </a:lnTo>
                  <a:lnTo>
                    <a:pt x="50486" y="66559"/>
                  </a:lnTo>
                  <a:lnTo>
                    <a:pt x="54841" y="74726"/>
                  </a:lnTo>
                  <a:lnTo>
                    <a:pt x="69999" y="91395"/>
                  </a:lnTo>
                  <a:lnTo>
                    <a:pt x="75031" y="94867"/>
                  </a:lnTo>
                  <a:lnTo>
                    <a:pt x="81264" y="98434"/>
                  </a:lnTo>
                  <a:lnTo>
                    <a:pt x="90625" y="106215"/>
                  </a:lnTo>
                  <a:lnTo>
                    <a:pt x="114254" y="113973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SMARTInkShape-396"/>
            <p:cNvSpPr/>
            <p:nvPr>
              <p:custDataLst>
                <p:tags r:id="rId113"/>
              </p:custDataLst>
            </p:nvPr>
          </p:nvSpPr>
          <p:spPr>
            <a:xfrm>
              <a:off x="1409966" y="1815193"/>
              <a:ext cx="65049" cy="185058"/>
            </a:xfrm>
            <a:custGeom>
              <a:avLst/>
              <a:gdLst/>
              <a:ahLst/>
              <a:cxnLst/>
              <a:rect l="0" t="0" r="0" b="0"/>
              <a:pathLst>
                <a:path w="65049" h="185058">
                  <a:moveTo>
                    <a:pt x="43277" y="0"/>
                  </a:moveTo>
                  <a:lnTo>
                    <a:pt x="43277" y="0"/>
                  </a:lnTo>
                  <a:lnTo>
                    <a:pt x="43277" y="2889"/>
                  </a:lnTo>
                  <a:lnTo>
                    <a:pt x="40052" y="5921"/>
                  </a:lnTo>
                  <a:lnTo>
                    <a:pt x="35191" y="9888"/>
                  </a:lnTo>
                  <a:lnTo>
                    <a:pt x="19730" y="36388"/>
                  </a:lnTo>
                  <a:lnTo>
                    <a:pt x="8796" y="61098"/>
                  </a:lnTo>
                  <a:lnTo>
                    <a:pt x="2764" y="87247"/>
                  </a:lnTo>
                  <a:lnTo>
                    <a:pt x="0" y="112181"/>
                  </a:lnTo>
                  <a:lnTo>
                    <a:pt x="9998" y="136509"/>
                  </a:lnTo>
                  <a:lnTo>
                    <a:pt x="17491" y="150917"/>
                  </a:lnTo>
                  <a:lnTo>
                    <a:pt x="23350" y="157788"/>
                  </a:lnTo>
                  <a:lnTo>
                    <a:pt x="48947" y="179864"/>
                  </a:lnTo>
                  <a:lnTo>
                    <a:pt x="53132" y="184031"/>
                  </a:lnTo>
                  <a:lnTo>
                    <a:pt x="55318" y="184601"/>
                  </a:lnTo>
                  <a:lnTo>
                    <a:pt x="65048" y="185057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SMARTInkShape-397"/>
            <p:cNvSpPr/>
            <p:nvPr>
              <p:custDataLst>
                <p:tags r:id="rId114"/>
              </p:custDataLst>
            </p:nvPr>
          </p:nvSpPr>
          <p:spPr>
            <a:xfrm>
              <a:off x="1186870" y="1805174"/>
              <a:ext cx="135719" cy="314499"/>
            </a:xfrm>
            <a:custGeom>
              <a:avLst/>
              <a:gdLst/>
              <a:ahLst/>
              <a:cxnLst/>
              <a:rect l="0" t="0" r="0" b="0"/>
              <a:pathLst>
                <a:path w="135719" h="314499">
                  <a:moveTo>
                    <a:pt x="113973" y="118876"/>
                  </a:moveTo>
                  <a:lnTo>
                    <a:pt x="113973" y="118876"/>
                  </a:lnTo>
                  <a:lnTo>
                    <a:pt x="122652" y="109592"/>
                  </a:lnTo>
                  <a:lnTo>
                    <a:pt x="133480" y="84791"/>
                  </a:lnTo>
                  <a:lnTo>
                    <a:pt x="135297" y="74155"/>
                  </a:lnTo>
                  <a:lnTo>
                    <a:pt x="135718" y="49864"/>
                  </a:lnTo>
                  <a:lnTo>
                    <a:pt x="132507" y="42645"/>
                  </a:lnTo>
                  <a:lnTo>
                    <a:pt x="115269" y="17387"/>
                  </a:lnTo>
                  <a:lnTo>
                    <a:pt x="102626" y="5852"/>
                  </a:lnTo>
                  <a:lnTo>
                    <a:pt x="99151" y="3612"/>
                  </a:lnTo>
                  <a:lnTo>
                    <a:pt x="85592" y="460"/>
                  </a:lnTo>
                  <a:lnTo>
                    <a:pt x="68497" y="0"/>
                  </a:lnTo>
                  <a:lnTo>
                    <a:pt x="41948" y="5304"/>
                  </a:lnTo>
                  <a:lnTo>
                    <a:pt x="23331" y="19664"/>
                  </a:lnTo>
                  <a:lnTo>
                    <a:pt x="9069" y="40912"/>
                  </a:lnTo>
                  <a:lnTo>
                    <a:pt x="1328" y="57399"/>
                  </a:lnTo>
                  <a:lnTo>
                    <a:pt x="0" y="65945"/>
                  </a:lnTo>
                  <a:lnTo>
                    <a:pt x="1431" y="69749"/>
                  </a:lnTo>
                  <a:lnTo>
                    <a:pt x="8976" y="82079"/>
                  </a:lnTo>
                  <a:lnTo>
                    <a:pt x="20736" y="88563"/>
                  </a:lnTo>
                  <a:lnTo>
                    <a:pt x="34363" y="91050"/>
                  </a:lnTo>
                  <a:lnTo>
                    <a:pt x="45095" y="92085"/>
                  </a:lnTo>
                  <a:lnTo>
                    <a:pt x="70434" y="98370"/>
                  </a:lnTo>
                  <a:lnTo>
                    <a:pt x="87969" y="106343"/>
                  </a:lnTo>
                  <a:lnTo>
                    <a:pt x="104801" y="117681"/>
                  </a:lnTo>
                  <a:lnTo>
                    <a:pt x="115535" y="133711"/>
                  </a:lnTo>
                  <a:lnTo>
                    <a:pt x="121964" y="158079"/>
                  </a:lnTo>
                  <a:lnTo>
                    <a:pt x="124478" y="182723"/>
                  </a:lnTo>
                  <a:lnTo>
                    <a:pt x="124084" y="191400"/>
                  </a:lnTo>
                  <a:lnTo>
                    <a:pt x="120150" y="217080"/>
                  </a:lnTo>
                  <a:lnTo>
                    <a:pt x="113592" y="242480"/>
                  </a:lnTo>
                  <a:lnTo>
                    <a:pt x="104666" y="265694"/>
                  </a:lnTo>
                  <a:lnTo>
                    <a:pt x="103184" y="272424"/>
                  </a:lnTo>
                  <a:lnTo>
                    <a:pt x="92101" y="291767"/>
                  </a:lnTo>
                  <a:lnTo>
                    <a:pt x="87923" y="296107"/>
                  </a:lnTo>
                  <a:lnTo>
                    <a:pt x="65086" y="313196"/>
                  </a:lnTo>
                  <a:lnTo>
                    <a:pt x="57750" y="314498"/>
                  </a:lnTo>
                  <a:lnTo>
                    <a:pt x="33294" y="306703"/>
                  </a:lnTo>
                  <a:lnTo>
                    <a:pt x="21810" y="298377"/>
                  </a:lnTo>
                  <a:lnTo>
                    <a:pt x="19874" y="296600"/>
                  </a:lnTo>
                  <a:lnTo>
                    <a:pt x="17723" y="291401"/>
                  </a:lnTo>
                  <a:lnTo>
                    <a:pt x="16001" y="282162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SMARTInkShape-398"/>
            <p:cNvSpPr/>
            <p:nvPr>
              <p:custDataLst>
                <p:tags r:id="rId115"/>
              </p:custDataLst>
            </p:nvPr>
          </p:nvSpPr>
          <p:spPr>
            <a:xfrm>
              <a:off x="1088740" y="1766207"/>
              <a:ext cx="43375" cy="239487"/>
            </a:xfrm>
            <a:custGeom>
              <a:avLst/>
              <a:gdLst/>
              <a:ahLst/>
              <a:cxnLst/>
              <a:rect l="0" t="0" r="0" b="0"/>
              <a:pathLst>
                <a:path w="43375" h="239487">
                  <a:moveTo>
                    <a:pt x="43374" y="0"/>
                  </a:moveTo>
                  <a:lnTo>
                    <a:pt x="43374" y="0"/>
                  </a:lnTo>
                  <a:lnTo>
                    <a:pt x="38688" y="0"/>
                  </a:lnTo>
                  <a:lnTo>
                    <a:pt x="25157" y="25589"/>
                  </a:lnTo>
                  <a:lnTo>
                    <a:pt x="14339" y="51874"/>
                  </a:lnTo>
                  <a:lnTo>
                    <a:pt x="7692" y="71933"/>
                  </a:lnTo>
                  <a:lnTo>
                    <a:pt x="4139" y="96949"/>
                  </a:lnTo>
                  <a:lnTo>
                    <a:pt x="682" y="119541"/>
                  </a:lnTo>
                  <a:lnTo>
                    <a:pt x="0" y="145215"/>
                  </a:lnTo>
                  <a:lnTo>
                    <a:pt x="1477" y="166772"/>
                  </a:lnTo>
                  <a:lnTo>
                    <a:pt x="6554" y="191941"/>
                  </a:lnTo>
                  <a:lnTo>
                    <a:pt x="15160" y="218219"/>
                  </a:lnTo>
                  <a:lnTo>
                    <a:pt x="27046" y="239486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SMARTInkShape-399"/>
            <p:cNvSpPr/>
            <p:nvPr>
              <p:custDataLst>
                <p:tags r:id="rId116"/>
              </p:custDataLst>
            </p:nvPr>
          </p:nvSpPr>
          <p:spPr>
            <a:xfrm>
              <a:off x="816429" y="1918607"/>
              <a:ext cx="201386" cy="41237"/>
            </a:xfrm>
            <a:custGeom>
              <a:avLst/>
              <a:gdLst/>
              <a:ahLst/>
              <a:cxnLst/>
              <a:rect l="0" t="0" r="0" b="0"/>
              <a:pathLst>
                <a:path w="201386" h="41237">
                  <a:moveTo>
                    <a:pt x="0" y="38100"/>
                  </a:moveTo>
                  <a:lnTo>
                    <a:pt x="0" y="38100"/>
                  </a:lnTo>
                  <a:lnTo>
                    <a:pt x="2889" y="38100"/>
                  </a:lnTo>
                  <a:lnTo>
                    <a:pt x="13629" y="41236"/>
                  </a:lnTo>
                  <a:lnTo>
                    <a:pt x="39767" y="38337"/>
                  </a:lnTo>
                  <a:lnTo>
                    <a:pt x="54922" y="36558"/>
                  </a:lnTo>
                  <a:lnTo>
                    <a:pt x="81708" y="29430"/>
                  </a:lnTo>
                  <a:lnTo>
                    <a:pt x="97990" y="26661"/>
                  </a:lnTo>
                  <a:lnTo>
                    <a:pt x="125188" y="15039"/>
                  </a:lnTo>
                  <a:lnTo>
                    <a:pt x="150787" y="9820"/>
                  </a:lnTo>
                  <a:lnTo>
                    <a:pt x="177705" y="2810"/>
                  </a:lnTo>
                  <a:lnTo>
                    <a:pt x="188555" y="555"/>
                  </a:lnTo>
                  <a:lnTo>
                    <a:pt x="201385" y="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SMARTInkShape-400"/>
            <p:cNvSpPr/>
            <p:nvPr>
              <p:custDataLst>
                <p:tags r:id="rId117"/>
              </p:custDataLst>
            </p:nvPr>
          </p:nvSpPr>
          <p:spPr>
            <a:xfrm>
              <a:off x="572373" y="1766285"/>
              <a:ext cx="195071" cy="277474"/>
            </a:xfrm>
            <a:custGeom>
              <a:avLst/>
              <a:gdLst/>
              <a:ahLst/>
              <a:cxnLst/>
              <a:rect l="0" t="0" r="0" b="0"/>
              <a:pathLst>
                <a:path w="195071" h="277474">
                  <a:moveTo>
                    <a:pt x="75327" y="16251"/>
                  </a:moveTo>
                  <a:lnTo>
                    <a:pt x="75327" y="16251"/>
                  </a:lnTo>
                  <a:lnTo>
                    <a:pt x="75327" y="0"/>
                  </a:lnTo>
                  <a:lnTo>
                    <a:pt x="75327" y="3073"/>
                  </a:lnTo>
                  <a:lnTo>
                    <a:pt x="75327" y="1726"/>
                  </a:lnTo>
                  <a:lnTo>
                    <a:pt x="75932" y="1125"/>
                  </a:lnTo>
                  <a:lnTo>
                    <a:pt x="78216" y="457"/>
                  </a:lnTo>
                  <a:lnTo>
                    <a:pt x="79068" y="883"/>
                  </a:lnTo>
                  <a:lnTo>
                    <a:pt x="79635" y="1773"/>
                  </a:lnTo>
                  <a:lnTo>
                    <a:pt x="80013" y="2970"/>
                  </a:lnTo>
                  <a:lnTo>
                    <a:pt x="88279" y="12730"/>
                  </a:lnTo>
                  <a:lnTo>
                    <a:pt x="91768" y="14686"/>
                  </a:lnTo>
                  <a:lnTo>
                    <a:pt x="93545" y="15208"/>
                  </a:lnTo>
                  <a:lnTo>
                    <a:pt x="117909" y="37126"/>
                  </a:lnTo>
                  <a:lnTo>
                    <a:pt x="133698" y="50164"/>
                  </a:lnTo>
                  <a:lnTo>
                    <a:pt x="152790" y="76788"/>
                  </a:lnTo>
                  <a:lnTo>
                    <a:pt x="160948" y="100212"/>
                  </a:lnTo>
                  <a:lnTo>
                    <a:pt x="166312" y="120123"/>
                  </a:lnTo>
                  <a:lnTo>
                    <a:pt x="167652" y="143199"/>
                  </a:lnTo>
                  <a:lnTo>
                    <a:pt x="167829" y="165993"/>
                  </a:lnTo>
                  <a:lnTo>
                    <a:pt x="161931" y="190789"/>
                  </a:lnTo>
                  <a:lnTo>
                    <a:pt x="153278" y="217080"/>
                  </a:lnTo>
                  <a:lnTo>
                    <a:pt x="147275" y="229634"/>
                  </a:lnTo>
                  <a:lnTo>
                    <a:pt x="131249" y="248387"/>
                  </a:lnTo>
                  <a:lnTo>
                    <a:pt x="106881" y="265556"/>
                  </a:lnTo>
                  <a:lnTo>
                    <a:pt x="90340" y="274520"/>
                  </a:lnTo>
                  <a:lnTo>
                    <a:pt x="68114" y="277245"/>
                  </a:lnTo>
                  <a:lnTo>
                    <a:pt x="52822" y="277473"/>
                  </a:lnTo>
                  <a:lnTo>
                    <a:pt x="36892" y="271583"/>
                  </a:lnTo>
                  <a:lnTo>
                    <a:pt x="33375" y="269929"/>
                  </a:lnTo>
                  <a:lnTo>
                    <a:pt x="27855" y="264866"/>
                  </a:lnTo>
                  <a:lnTo>
                    <a:pt x="7552" y="241266"/>
                  </a:lnTo>
                  <a:lnTo>
                    <a:pt x="3546" y="229785"/>
                  </a:lnTo>
                  <a:lnTo>
                    <a:pt x="1091" y="225455"/>
                  </a:lnTo>
                  <a:lnTo>
                    <a:pt x="0" y="221514"/>
                  </a:lnTo>
                  <a:lnTo>
                    <a:pt x="314" y="219617"/>
                  </a:lnTo>
                  <a:lnTo>
                    <a:pt x="3550" y="212226"/>
                  </a:lnTo>
                  <a:lnTo>
                    <a:pt x="3890" y="210401"/>
                  </a:lnTo>
                  <a:lnTo>
                    <a:pt x="9196" y="202385"/>
                  </a:lnTo>
                  <a:lnTo>
                    <a:pt x="26208" y="193228"/>
                  </a:lnTo>
                  <a:lnTo>
                    <a:pt x="39373" y="190976"/>
                  </a:lnTo>
                  <a:lnTo>
                    <a:pt x="66073" y="188842"/>
                  </a:lnTo>
                  <a:lnTo>
                    <a:pt x="86535" y="185742"/>
                  </a:lnTo>
                  <a:lnTo>
                    <a:pt x="109161" y="189388"/>
                  </a:lnTo>
                  <a:lnTo>
                    <a:pt x="119393" y="189358"/>
                  </a:lnTo>
                  <a:lnTo>
                    <a:pt x="134749" y="187150"/>
                  </a:lnTo>
                  <a:lnTo>
                    <a:pt x="158585" y="190660"/>
                  </a:lnTo>
                  <a:lnTo>
                    <a:pt x="182560" y="197120"/>
                  </a:lnTo>
                  <a:lnTo>
                    <a:pt x="195070" y="206751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SMARTInkShape-401"/>
            <p:cNvSpPr/>
            <p:nvPr>
              <p:custDataLst>
                <p:tags r:id="rId118"/>
              </p:custDataLst>
            </p:nvPr>
          </p:nvSpPr>
          <p:spPr>
            <a:xfrm>
              <a:off x="876300" y="1657350"/>
              <a:ext cx="103415" cy="478973"/>
            </a:xfrm>
            <a:custGeom>
              <a:avLst/>
              <a:gdLst/>
              <a:ahLst/>
              <a:cxnLst/>
              <a:rect l="0" t="0" r="0" b="0"/>
              <a:pathLst>
                <a:path w="103415" h="478973">
                  <a:moveTo>
                    <a:pt x="103414" y="0"/>
                  </a:moveTo>
                  <a:lnTo>
                    <a:pt x="103414" y="0"/>
                  </a:lnTo>
                  <a:lnTo>
                    <a:pt x="99069" y="4950"/>
                  </a:lnTo>
                  <a:lnTo>
                    <a:pt x="87044" y="29011"/>
                  </a:lnTo>
                  <a:lnTo>
                    <a:pt x="76196" y="55721"/>
                  </a:lnTo>
                  <a:lnTo>
                    <a:pt x="72369" y="71140"/>
                  </a:lnTo>
                  <a:lnTo>
                    <a:pt x="68186" y="95494"/>
                  </a:lnTo>
                  <a:lnTo>
                    <a:pt x="65277" y="119858"/>
                  </a:lnTo>
                  <a:lnTo>
                    <a:pt x="59506" y="145726"/>
                  </a:lnTo>
                  <a:lnTo>
                    <a:pt x="55933" y="166146"/>
                  </a:lnTo>
                  <a:lnTo>
                    <a:pt x="53262" y="189735"/>
                  </a:lnTo>
                  <a:lnTo>
                    <a:pt x="48640" y="213658"/>
                  </a:lnTo>
                  <a:lnTo>
                    <a:pt x="45053" y="239896"/>
                  </a:lnTo>
                  <a:lnTo>
                    <a:pt x="42378" y="265209"/>
                  </a:lnTo>
                  <a:lnTo>
                    <a:pt x="37755" y="289642"/>
                  </a:lnTo>
                  <a:lnTo>
                    <a:pt x="34168" y="314420"/>
                  </a:lnTo>
                  <a:lnTo>
                    <a:pt x="30066" y="341575"/>
                  </a:lnTo>
                  <a:lnTo>
                    <a:pt x="27778" y="368150"/>
                  </a:lnTo>
                  <a:lnTo>
                    <a:pt x="27325" y="391498"/>
                  </a:lnTo>
                  <a:lnTo>
                    <a:pt x="26624" y="414704"/>
                  </a:lnTo>
                  <a:lnTo>
                    <a:pt x="20496" y="440827"/>
                  </a:lnTo>
                  <a:lnTo>
                    <a:pt x="12146" y="464960"/>
                  </a:lnTo>
                  <a:lnTo>
                    <a:pt x="6445" y="476887"/>
                  </a:lnTo>
                  <a:lnTo>
                    <a:pt x="5506" y="477582"/>
                  </a:lnTo>
                  <a:lnTo>
                    <a:pt x="0" y="478972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0" name="SMARTInkShape-Group160"/>
          <p:cNvGrpSpPr/>
          <p:nvPr/>
        </p:nvGrpSpPr>
        <p:grpSpPr>
          <a:xfrm>
            <a:off x="2275114" y="2126316"/>
            <a:ext cx="854530" cy="469993"/>
            <a:chOff x="2275114" y="2126316"/>
            <a:chExt cx="854530" cy="469993"/>
          </a:xfrm>
        </p:grpSpPr>
        <p:sp>
          <p:nvSpPr>
            <p:cNvPr id="74" name="SMARTInkShape-402"/>
            <p:cNvSpPr/>
            <p:nvPr>
              <p:custDataLst>
                <p:tags r:id="rId99"/>
              </p:custDataLst>
            </p:nvPr>
          </p:nvSpPr>
          <p:spPr>
            <a:xfrm>
              <a:off x="2977243" y="2367228"/>
              <a:ext cx="152401" cy="16840"/>
            </a:xfrm>
            <a:custGeom>
              <a:avLst/>
              <a:gdLst/>
              <a:ahLst/>
              <a:cxnLst/>
              <a:rect l="0" t="0" r="0" b="0"/>
              <a:pathLst>
                <a:path w="152401" h="16840">
                  <a:moveTo>
                    <a:pt x="0" y="3136"/>
                  </a:moveTo>
                  <a:lnTo>
                    <a:pt x="0" y="3136"/>
                  </a:lnTo>
                  <a:lnTo>
                    <a:pt x="0" y="0"/>
                  </a:lnTo>
                  <a:lnTo>
                    <a:pt x="0" y="1339"/>
                  </a:lnTo>
                  <a:lnTo>
                    <a:pt x="605" y="1938"/>
                  </a:lnTo>
                  <a:lnTo>
                    <a:pt x="2889" y="2604"/>
                  </a:lnTo>
                  <a:lnTo>
                    <a:pt x="13024" y="3636"/>
                  </a:lnTo>
                  <a:lnTo>
                    <a:pt x="20725" y="6846"/>
                  </a:lnTo>
                  <a:lnTo>
                    <a:pt x="46236" y="12168"/>
                  </a:lnTo>
                  <a:lnTo>
                    <a:pt x="70035" y="13656"/>
                  </a:lnTo>
                  <a:lnTo>
                    <a:pt x="92386" y="16839"/>
                  </a:lnTo>
                  <a:lnTo>
                    <a:pt x="118012" y="15206"/>
                  </a:lnTo>
                  <a:lnTo>
                    <a:pt x="143840" y="14178"/>
                  </a:lnTo>
                  <a:lnTo>
                    <a:pt x="152400" y="14022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SMARTInkShape-403"/>
            <p:cNvSpPr/>
            <p:nvPr>
              <p:custDataLst>
                <p:tags r:id="rId100"/>
              </p:custDataLst>
            </p:nvPr>
          </p:nvSpPr>
          <p:spPr>
            <a:xfrm>
              <a:off x="2993571" y="2294164"/>
              <a:ext cx="136073" cy="10887"/>
            </a:xfrm>
            <a:custGeom>
              <a:avLst/>
              <a:gdLst/>
              <a:ahLst/>
              <a:cxnLst/>
              <a:rect l="0" t="0" r="0" b="0"/>
              <a:pathLst>
                <a:path w="136073" h="10887">
                  <a:moveTo>
                    <a:pt x="0" y="10886"/>
                  </a:moveTo>
                  <a:lnTo>
                    <a:pt x="0" y="10886"/>
                  </a:lnTo>
                  <a:lnTo>
                    <a:pt x="25280" y="10886"/>
                  </a:lnTo>
                  <a:lnTo>
                    <a:pt x="48604" y="7997"/>
                  </a:lnTo>
                  <a:lnTo>
                    <a:pt x="74423" y="5948"/>
                  </a:lnTo>
                  <a:lnTo>
                    <a:pt x="97621" y="3930"/>
                  </a:lnTo>
                  <a:lnTo>
                    <a:pt x="124677" y="345"/>
                  </a:lnTo>
                  <a:lnTo>
                    <a:pt x="136072" y="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SMARTInkShape-404"/>
            <p:cNvSpPr/>
            <p:nvPr>
              <p:custDataLst>
                <p:tags r:id="rId101"/>
              </p:custDataLst>
            </p:nvPr>
          </p:nvSpPr>
          <p:spPr>
            <a:xfrm>
              <a:off x="2786743" y="2223407"/>
              <a:ext cx="130376" cy="250373"/>
            </a:xfrm>
            <a:custGeom>
              <a:avLst/>
              <a:gdLst/>
              <a:ahLst/>
              <a:cxnLst/>
              <a:rect l="0" t="0" r="0" b="0"/>
              <a:pathLst>
                <a:path w="130376" h="250373">
                  <a:moveTo>
                    <a:pt x="0" y="0"/>
                  </a:moveTo>
                  <a:lnTo>
                    <a:pt x="0" y="0"/>
                  </a:lnTo>
                  <a:lnTo>
                    <a:pt x="15432" y="605"/>
                  </a:lnTo>
                  <a:lnTo>
                    <a:pt x="35809" y="7576"/>
                  </a:lnTo>
                  <a:lnTo>
                    <a:pt x="60905" y="25747"/>
                  </a:lnTo>
                  <a:lnTo>
                    <a:pt x="85044" y="47202"/>
                  </a:lnTo>
                  <a:lnTo>
                    <a:pt x="110053" y="73178"/>
                  </a:lnTo>
                  <a:lnTo>
                    <a:pt x="124126" y="98290"/>
                  </a:lnTo>
                  <a:lnTo>
                    <a:pt x="128702" y="114395"/>
                  </a:lnTo>
                  <a:lnTo>
                    <a:pt x="130375" y="141527"/>
                  </a:lnTo>
                  <a:lnTo>
                    <a:pt x="128941" y="157846"/>
                  </a:lnTo>
                  <a:lnTo>
                    <a:pt x="121335" y="185058"/>
                  </a:lnTo>
                  <a:lnTo>
                    <a:pt x="109567" y="212271"/>
                  </a:lnTo>
                  <a:lnTo>
                    <a:pt x="98304" y="237873"/>
                  </a:lnTo>
                  <a:lnTo>
                    <a:pt x="92528" y="250372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SMARTInkShape-405"/>
            <p:cNvSpPr/>
            <p:nvPr>
              <p:custDataLst>
                <p:tags r:id="rId102"/>
              </p:custDataLst>
            </p:nvPr>
          </p:nvSpPr>
          <p:spPr>
            <a:xfrm>
              <a:off x="2571517" y="2202083"/>
              <a:ext cx="149913" cy="276006"/>
            </a:xfrm>
            <a:custGeom>
              <a:avLst/>
              <a:gdLst/>
              <a:ahLst/>
              <a:cxnLst/>
              <a:rect l="0" t="0" r="0" b="0"/>
              <a:pathLst>
                <a:path w="149913" h="276006">
                  <a:moveTo>
                    <a:pt x="51940" y="75753"/>
                  </a:moveTo>
                  <a:lnTo>
                    <a:pt x="51940" y="75753"/>
                  </a:lnTo>
                  <a:lnTo>
                    <a:pt x="51940" y="72863"/>
                  </a:lnTo>
                  <a:lnTo>
                    <a:pt x="51335" y="72012"/>
                  </a:lnTo>
                  <a:lnTo>
                    <a:pt x="50328" y="71445"/>
                  </a:lnTo>
                  <a:lnTo>
                    <a:pt x="46517" y="70316"/>
                  </a:lnTo>
                  <a:lnTo>
                    <a:pt x="35471" y="93977"/>
                  </a:lnTo>
                  <a:lnTo>
                    <a:pt x="26522" y="119545"/>
                  </a:lnTo>
                  <a:lnTo>
                    <a:pt x="17666" y="142729"/>
                  </a:lnTo>
                  <a:lnTo>
                    <a:pt x="12517" y="156320"/>
                  </a:lnTo>
                  <a:lnTo>
                    <a:pt x="9013" y="177572"/>
                  </a:lnTo>
                  <a:lnTo>
                    <a:pt x="5018" y="199189"/>
                  </a:lnTo>
                  <a:lnTo>
                    <a:pt x="2961" y="220310"/>
                  </a:lnTo>
                  <a:lnTo>
                    <a:pt x="0" y="238327"/>
                  </a:lnTo>
                  <a:lnTo>
                    <a:pt x="2415" y="253947"/>
                  </a:lnTo>
                  <a:lnTo>
                    <a:pt x="6961" y="262943"/>
                  </a:lnTo>
                  <a:lnTo>
                    <a:pt x="10379" y="267402"/>
                  </a:lnTo>
                  <a:lnTo>
                    <a:pt x="18594" y="273313"/>
                  </a:lnTo>
                  <a:lnTo>
                    <a:pt x="25798" y="276005"/>
                  </a:lnTo>
                  <a:lnTo>
                    <a:pt x="31452" y="275022"/>
                  </a:lnTo>
                  <a:lnTo>
                    <a:pt x="58533" y="261425"/>
                  </a:lnTo>
                  <a:lnTo>
                    <a:pt x="80441" y="236790"/>
                  </a:lnTo>
                  <a:lnTo>
                    <a:pt x="95864" y="216601"/>
                  </a:lnTo>
                  <a:lnTo>
                    <a:pt x="110312" y="195298"/>
                  </a:lnTo>
                  <a:lnTo>
                    <a:pt x="122253" y="173666"/>
                  </a:lnTo>
                  <a:lnTo>
                    <a:pt x="131839" y="151935"/>
                  </a:lnTo>
                  <a:lnTo>
                    <a:pt x="140496" y="125810"/>
                  </a:lnTo>
                  <a:lnTo>
                    <a:pt x="143684" y="98833"/>
                  </a:lnTo>
                  <a:lnTo>
                    <a:pt x="142701" y="71823"/>
                  </a:lnTo>
                  <a:lnTo>
                    <a:pt x="136862" y="45948"/>
                  </a:lnTo>
                  <a:lnTo>
                    <a:pt x="129281" y="22492"/>
                  </a:lnTo>
                  <a:lnTo>
                    <a:pt x="116188" y="4649"/>
                  </a:lnTo>
                  <a:lnTo>
                    <a:pt x="108918" y="1818"/>
                  </a:lnTo>
                  <a:lnTo>
                    <a:pt x="95248" y="0"/>
                  </a:lnTo>
                  <a:lnTo>
                    <a:pt x="89129" y="2977"/>
                  </a:lnTo>
                  <a:lnTo>
                    <a:pt x="71777" y="18751"/>
                  </a:lnTo>
                  <a:lnTo>
                    <a:pt x="53739" y="43474"/>
                  </a:lnTo>
                  <a:lnTo>
                    <a:pt x="45753" y="62426"/>
                  </a:lnTo>
                  <a:lnTo>
                    <a:pt x="41983" y="86156"/>
                  </a:lnTo>
                  <a:lnTo>
                    <a:pt x="41177" y="110900"/>
                  </a:lnTo>
                  <a:lnTo>
                    <a:pt x="43980" y="125476"/>
                  </a:lnTo>
                  <a:lnTo>
                    <a:pt x="48641" y="135507"/>
                  </a:lnTo>
                  <a:lnTo>
                    <a:pt x="59979" y="148055"/>
                  </a:lnTo>
                  <a:lnTo>
                    <a:pt x="84643" y="164329"/>
                  </a:lnTo>
                  <a:lnTo>
                    <a:pt x="91875" y="169549"/>
                  </a:lnTo>
                  <a:lnTo>
                    <a:pt x="117256" y="177788"/>
                  </a:lnTo>
                  <a:lnTo>
                    <a:pt x="128141" y="180371"/>
                  </a:lnTo>
                  <a:lnTo>
                    <a:pt x="139026" y="183354"/>
                  </a:lnTo>
                  <a:lnTo>
                    <a:pt x="149912" y="18461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SMARTInkShape-406"/>
            <p:cNvSpPr/>
            <p:nvPr>
              <p:custDataLst>
                <p:tags r:id="rId103"/>
              </p:custDataLst>
            </p:nvPr>
          </p:nvSpPr>
          <p:spPr>
            <a:xfrm>
              <a:off x="2482044" y="2185307"/>
              <a:ext cx="86986" cy="293915"/>
            </a:xfrm>
            <a:custGeom>
              <a:avLst/>
              <a:gdLst/>
              <a:ahLst/>
              <a:cxnLst/>
              <a:rect l="0" t="0" r="0" b="0"/>
              <a:pathLst>
                <a:path w="86986" h="293915">
                  <a:moveTo>
                    <a:pt x="86985" y="0"/>
                  </a:moveTo>
                  <a:lnTo>
                    <a:pt x="86985" y="0"/>
                  </a:lnTo>
                  <a:lnTo>
                    <a:pt x="86985" y="2889"/>
                  </a:lnTo>
                  <a:lnTo>
                    <a:pt x="85372" y="5921"/>
                  </a:lnTo>
                  <a:lnTo>
                    <a:pt x="68411" y="28636"/>
                  </a:lnTo>
                  <a:lnTo>
                    <a:pt x="52787" y="53612"/>
                  </a:lnTo>
                  <a:lnTo>
                    <a:pt x="41708" y="74681"/>
                  </a:lnTo>
                  <a:lnTo>
                    <a:pt x="31371" y="96245"/>
                  </a:lnTo>
                  <a:lnTo>
                    <a:pt x="23604" y="117955"/>
                  </a:lnTo>
                  <a:lnTo>
                    <a:pt x="14516" y="140313"/>
                  </a:lnTo>
                  <a:lnTo>
                    <a:pt x="7724" y="165214"/>
                  </a:lnTo>
                  <a:lnTo>
                    <a:pt x="2486" y="187577"/>
                  </a:lnTo>
                  <a:lnTo>
                    <a:pt x="410" y="213307"/>
                  </a:lnTo>
                  <a:lnTo>
                    <a:pt x="0" y="238615"/>
                  </a:lnTo>
                  <a:lnTo>
                    <a:pt x="524" y="256740"/>
                  </a:lnTo>
                  <a:lnTo>
                    <a:pt x="6620" y="281364"/>
                  </a:lnTo>
                  <a:lnTo>
                    <a:pt x="16227" y="293914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SMARTInkShape-407"/>
            <p:cNvSpPr/>
            <p:nvPr>
              <p:custDataLst>
                <p:tags r:id="rId104"/>
              </p:custDataLst>
            </p:nvPr>
          </p:nvSpPr>
          <p:spPr>
            <a:xfrm>
              <a:off x="2275114" y="2126316"/>
              <a:ext cx="195595" cy="469993"/>
            </a:xfrm>
            <a:custGeom>
              <a:avLst/>
              <a:gdLst/>
              <a:ahLst/>
              <a:cxnLst/>
              <a:rect l="0" t="0" r="0" b="0"/>
              <a:pathLst>
                <a:path w="195595" h="469993">
                  <a:moveTo>
                    <a:pt x="152400" y="156962"/>
                  </a:moveTo>
                  <a:lnTo>
                    <a:pt x="152400" y="156962"/>
                  </a:lnTo>
                  <a:lnTo>
                    <a:pt x="152400" y="148854"/>
                  </a:lnTo>
                  <a:lnTo>
                    <a:pt x="154013" y="145698"/>
                  </a:lnTo>
                  <a:lnTo>
                    <a:pt x="156141" y="142280"/>
                  </a:lnTo>
                  <a:lnTo>
                    <a:pt x="157507" y="135158"/>
                  </a:lnTo>
                  <a:lnTo>
                    <a:pt x="158299" y="130943"/>
                  </a:lnTo>
                  <a:lnTo>
                    <a:pt x="167742" y="104253"/>
                  </a:lnTo>
                  <a:lnTo>
                    <a:pt x="174520" y="80272"/>
                  </a:lnTo>
                  <a:lnTo>
                    <a:pt x="179548" y="54089"/>
                  </a:lnTo>
                  <a:lnTo>
                    <a:pt x="184494" y="30169"/>
                  </a:lnTo>
                  <a:lnTo>
                    <a:pt x="184286" y="19138"/>
                  </a:lnTo>
                  <a:lnTo>
                    <a:pt x="180662" y="8814"/>
                  </a:lnTo>
                  <a:lnTo>
                    <a:pt x="177460" y="3831"/>
                  </a:lnTo>
                  <a:lnTo>
                    <a:pt x="175154" y="2261"/>
                  </a:lnTo>
                  <a:lnTo>
                    <a:pt x="169367" y="516"/>
                  </a:lnTo>
                  <a:lnTo>
                    <a:pt x="151451" y="0"/>
                  </a:lnTo>
                  <a:lnTo>
                    <a:pt x="128829" y="6708"/>
                  </a:lnTo>
                  <a:lnTo>
                    <a:pt x="104134" y="16611"/>
                  </a:lnTo>
                  <a:lnTo>
                    <a:pt x="77908" y="34864"/>
                  </a:lnTo>
                  <a:lnTo>
                    <a:pt x="50900" y="57357"/>
                  </a:lnTo>
                  <a:lnTo>
                    <a:pt x="46813" y="64514"/>
                  </a:lnTo>
                  <a:lnTo>
                    <a:pt x="38522" y="91173"/>
                  </a:lnTo>
                  <a:lnTo>
                    <a:pt x="38381" y="93145"/>
                  </a:lnTo>
                  <a:lnTo>
                    <a:pt x="39838" y="96950"/>
                  </a:lnTo>
                  <a:lnTo>
                    <a:pt x="45701" y="104321"/>
                  </a:lnTo>
                  <a:lnTo>
                    <a:pt x="70912" y="118861"/>
                  </a:lnTo>
                  <a:lnTo>
                    <a:pt x="78688" y="121886"/>
                  </a:lnTo>
                  <a:lnTo>
                    <a:pt x="100076" y="123827"/>
                  </a:lnTo>
                  <a:lnTo>
                    <a:pt x="124527" y="127101"/>
                  </a:lnTo>
                  <a:lnTo>
                    <a:pt x="148005" y="135320"/>
                  </a:lnTo>
                  <a:lnTo>
                    <a:pt x="157704" y="139482"/>
                  </a:lnTo>
                  <a:lnTo>
                    <a:pt x="177543" y="155475"/>
                  </a:lnTo>
                  <a:lnTo>
                    <a:pt x="185720" y="166131"/>
                  </a:lnTo>
                  <a:lnTo>
                    <a:pt x="191973" y="182727"/>
                  </a:lnTo>
                  <a:lnTo>
                    <a:pt x="194767" y="202965"/>
                  </a:lnTo>
                  <a:lnTo>
                    <a:pt x="195594" y="224283"/>
                  </a:lnTo>
                  <a:lnTo>
                    <a:pt x="192563" y="241916"/>
                  </a:lnTo>
                  <a:lnTo>
                    <a:pt x="187184" y="261243"/>
                  </a:lnTo>
                  <a:lnTo>
                    <a:pt x="180761" y="279913"/>
                  </a:lnTo>
                  <a:lnTo>
                    <a:pt x="170345" y="304534"/>
                  </a:lnTo>
                  <a:lnTo>
                    <a:pt x="159599" y="330039"/>
                  </a:lnTo>
                  <a:lnTo>
                    <a:pt x="148754" y="353858"/>
                  </a:lnTo>
                  <a:lnTo>
                    <a:pt x="133649" y="379837"/>
                  </a:lnTo>
                  <a:lnTo>
                    <a:pt x="113822" y="406024"/>
                  </a:lnTo>
                  <a:lnTo>
                    <a:pt x="90763" y="430030"/>
                  </a:lnTo>
                  <a:lnTo>
                    <a:pt x="64062" y="452008"/>
                  </a:lnTo>
                  <a:lnTo>
                    <a:pt x="45431" y="463248"/>
                  </a:lnTo>
                  <a:lnTo>
                    <a:pt x="31462" y="466424"/>
                  </a:lnTo>
                  <a:lnTo>
                    <a:pt x="23702" y="467579"/>
                  </a:lnTo>
                  <a:lnTo>
                    <a:pt x="17389" y="469992"/>
                  </a:lnTo>
                  <a:lnTo>
                    <a:pt x="10551" y="469855"/>
                  </a:lnTo>
                  <a:lnTo>
                    <a:pt x="0" y="467205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1" name="SMARTInkShape-408"/>
          <p:cNvSpPr/>
          <p:nvPr>
            <p:custDataLst>
              <p:tags r:id="rId9"/>
            </p:custDataLst>
          </p:nvPr>
        </p:nvSpPr>
        <p:spPr>
          <a:xfrm>
            <a:off x="5932715" y="1668994"/>
            <a:ext cx="2312359" cy="59108"/>
          </a:xfrm>
          <a:custGeom>
            <a:avLst/>
            <a:gdLst/>
            <a:ahLst/>
            <a:cxnLst/>
            <a:rect l="0" t="0" r="0" b="0"/>
            <a:pathLst>
              <a:path w="2312359" h="59108">
                <a:moveTo>
                  <a:pt x="0" y="26456"/>
                </a:moveTo>
                <a:lnTo>
                  <a:pt x="0" y="26456"/>
                </a:lnTo>
                <a:lnTo>
                  <a:pt x="2889" y="26456"/>
                </a:lnTo>
                <a:lnTo>
                  <a:pt x="5920" y="23231"/>
                </a:lnTo>
                <a:lnTo>
                  <a:pt x="7575" y="20677"/>
                </a:lnTo>
                <a:lnTo>
                  <a:pt x="9888" y="18975"/>
                </a:lnTo>
                <a:lnTo>
                  <a:pt x="28503" y="11462"/>
                </a:lnTo>
                <a:lnTo>
                  <a:pt x="52689" y="7316"/>
                </a:lnTo>
                <a:lnTo>
                  <a:pt x="77282" y="4916"/>
                </a:lnTo>
                <a:lnTo>
                  <a:pt x="103556" y="4715"/>
                </a:lnTo>
                <a:lnTo>
                  <a:pt x="119784" y="3081"/>
                </a:lnTo>
                <a:lnTo>
                  <a:pt x="141522" y="0"/>
                </a:lnTo>
                <a:lnTo>
                  <a:pt x="167632" y="3132"/>
                </a:lnTo>
                <a:lnTo>
                  <a:pt x="194471" y="4378"/>
                </a:lnTo>
                <a:lnTo>
                  <a:pt x="215061" y="6206"/>
                </a:lnTo>
                <a:lnTo>
                  <a:pt x="240312" y="8966"/>
                </a:lnTo>
                <a:lnTo>
                  <a:pt x="266945" y="11396"/>
                </a:lnTo>
                <a:lnTo>
                  <a:pt x="285556" y="13715"/>
                </a:lnTo>
                <a:lnTo>
                  <a:pt x="305923" y="14746"/>
                </a:lnTo>
                <a:lnTo>
                  <a:pt x="327070" y="15204"/>
                </a:lnTo>
                <a:lnTo>
                  <a:pt x="348564" y="16012"/>
                </a:lnTo>
                <a:lnTo>
                  <a:pt x="370213" y="18387"/>
                </a:lnTo>
                <a:lnTo>
                  <a:pt x="393542" y="18233"/>
                </a:lnTo>
                <a:lnTo>
                  <a:pt x="418021" y="17358"/>
                </a:lnTo>
                <a:lnTo>
                  <a:pt x="443012" y="18986"/>
                </a:lnTo>
                <a:lnTo>
                  <a:pt x="466618" y="18500"/>
                </a:lnTo>
                <a:lnTo>
                  <a:pt x="489809" y="16872"/>
                </a:lnTo>
                <a:lnTo>
                  <a:pt x="514228" y="16149"/>
                </a:lnTo>
                <a:lnTo>
                  <a:pt x="539191" y="17440"/>
                </a:lnTo>
                <a:lnTo>
                  <a:pt x="563792" y="19425"/>
                </a:lnTo>
                <a:lnTo>
                  <a:pt x="586821" y="20307"/>
                </a:lnTo>
                <a:lnTo>
                  <a:pt x="610765" y="20700"/>
                </a:lnTo>
                <a:lnTo>
                  <a:pt x="634913" y="21479"/>
                </a:lnTo>
                <a:lnTo>
                  <a:pt x="657740" y="23841"/>
                </a:lnTo>
                <a:lnTo>
                  <a:pt x="679981" y="25294"/>
                </a:lnTo>
                <a:lnTo>
                  <a:pt x="702565" y="26544"/>
                </a:lnTo>
                <a:lnTo>
                  <a:pt x="726714" y="29116"/>
                </a:lnTo>
                <a:lnTo>
                  <a:pt x="749946" y="30662"/>
                </a:lnTo>
                <a:lnTo>
                  <a:pt x="772971" y="31349"/>
                </a:lnTo>
                <a:lnTo>
                  <a:pt x="797315" y="31655"/>
                </a:lnTo>
                <a:lnTo>
                  <a:pt x="822246" y="33403"/>
                </a:lnTo>
                <a:lnTo>
                  <a:pt x="846832" y="35591"/>
                </a:lnTo>
                <a:lnTo>
                  <a:pt x="869856" y="36564"/>
                </a:lnTo>
                <a:lnTo>
                  <a:pt x="892183" y="36996"/>
                </a:lnTo>
                <a:lnTo>
                  <a:pt x="914807" y="37188"/>
                </a:lnTo>
                <a:lnTo>
                  <a:pt x="938973" y="37273"/>
                </a:lnTo>
                <a:lnTo>
                  <a:pt x="962211" y="37311"/>
                </a:lnTo>
                <a:lnTo>
                  <a:pt x="984635" y="37933"/>
                </a:lnTo>
                <a:lnTo>
                  <a:pt x="1006696" y="40225"/>
                </a:lnTo>
                <a:lnTo>
                  <a:pt x="1028597" y="41647"/>
                </a:lnTo>
                <a:lnTo>
                  <a:pt x="1050425" y="42884"/>
                </a:lnTo>
                <a:lnTo>
                  <a:pt x="1072222" y="45449"/>
                </a:lnTo>
                <a:lnTo>
                  <a:pt x="1094005" y="48605"/>
                </a:lnTo>
                <a:lnTo>
                  <a:pt x="1116387" y="51419"/>
                </a:lnTo>
                <a:lnTo>
                  <a:pt x="1140444" y="52670"/>
                </a:lnTo>
                <a:lnTo>
                  <a:pt x="1163635" y="53226"/>
                </a:lnTo>
                <a:lnTo>
                  <a:pt x="1187247" y="53473"/>
                </a:lnTo>
                <a:lnTo>
                  <a:pt x="1213869" y="53583"/>
                </a:lnTo>
                <a:lnTo>
                  <a:pt x="1240214" y="53631"/>
                </a:lnTo>
                <a:lnTo>
                  <a:pt x="1266035" y="53653"/>
                </a:lnTo>
                <a:lnTo>
                  <a:pt x="1291622" y="53663"/>
                </a:lnTo>
                <a:lnTo>
                  <a:pt x="1317104" y="53667"/>
                </a:lnTo>
                <a:lnTo>
                  <a:pt x="1342541" y="53064"/>
                </a:lnTo>
                <a:lnTo>
                  <a:pt x="1367958" y="50780"/>
                </a:lnTo>
                <a:lnTo>
                  <a:pt x="1393365" y="49362"/>
                </a:lnTo>
                <a:lnTo>
                  <a:pt x="1418768" y="48732"/>
                </a:lnTo>
                <a:lnTo>
                  <a:pt x="1444170" y="48452"/>
                </a:lnTo>
                <a:lnTo>
                  <a:pt x="1467957" y="48327"/>
                </a:lnTo>
                <a:lnTo>
                  <a:pt x="1491230" y="48272"/>
                </a:lnTo>
                <a:lnTo>
                  <a:pt x="1515685" y="48247"/>
                </a:lnTo>
                <a:lnTo>
                  <a:pt x="1540664" y="48236"/>
                </a:lnTo>
                <a:lnTo>
                  <a:pt x="1565272" y="48231"/>
                </a:lnTo>
                <a:lnTo>
                  <a:pt x="1588305" y="48229"/>
                </a:lnTo>
                <a:lnTo>
                  <a:pt x="1610637" y="48228"/>
                </a:lnTo>
                <a:lnTo>
                  <a:pt x="1632657" y="48228"/>
                </a:lnTo>
                <a:lnTo>
                  <a:pt x="1654540" y="48228"/>
                </a:lnTo>
                <a:lnTo>
                  <a:pt x="1676359" y="48228"/>
                </a:lnTo>
                <a:lnTo>
                  <a:pt x="1698153" y="48228"/>
                </a:lnTo>
                <a:lnTo>
                  <a:pt x="1719934" y="48228"/>
                </a:lnTo>
                <a:lnTo>
                  <a:pt x="1740097" y="46615"/>
                </a:lnTo>
                <a:lnTo>
                  <a:pt x="1760347" y="44487"/>
                </a:lnTo>
                <a:lnTo>
                  <a:pt x="1783459" y="43541"/>
                </a:lnTo>
                <a:lnTo>
                  <a:pt x="1804616" y="43121"/>
                </a:lnTo>
                <a:lnTo>
                  <a:pt x="1824703" y="42934"/>
                </a:lnTo>
                <a:lnTo>
                  <a:pt x="1845726" y="42851"/>
                </a:lnTo>
                <a:lnTo>
                  <a:pt x="1868778" y="42814"/>
                </a:lnTo>
                <a:lnTo>
                  <a:pt x="1893134" y="43402"/>
                </a:lnTo>
                <a:lnTo>
                  <a:pt x="1918071" y="45680"/>
                </a:lnTo>
                <a:lnTo>
                  <a:pt x="1941652" y="47095"/>
                </a:lnTo>
                <a:lnTo>
                  <a:pt x="1964228" y="47724"/>
                </a:lnTo>
                <a:lnTo>
                  <a:pt x="1986357" y="48004"/>
                </a:lnTo>
                <a:lnTo>
                  <a:pt x="2008287" y="49741"/>
                </a:lnTo>
                <a:lnTo>
                  <a:pt x="2030128" y="51924"/>
                </a:lnTo>
                <a:lnTo>
                  <a:pt x="2051931" y="52894"/>
                </a:lnTo>
                <a:lnTo>
                  <a:pt x="2072104" y="54938"/>
                </a:lnTo>
                <a:lnTo>
                  <a:pt x="2092359" y="57257"/>
                </a:lnTo>
                <a:lnTo>
                  <a:pt x="2115471" y="58288"/>
                </a:lnTo>
                <a:lnTo>
                  <a:pt x="2136630" y="58746"/>
                </a:lnTo>
                <a:lnTo>
                  <a:pt x="2156718" y="58950"/>
                </a:lnTo>
                <a:lnTo>
                  <a:pt x="2177741" y="59041"/>
                </a:lnTo>
                <a:lnTo>
                  <a:pt x="2204198" y="59092"/>
                </a:lnTo>
                <a:lnTo>
                  <a:pt x="2227357" y="59107"/>
                </a:lnTo>
                <a:lnTo>
                  <a:pt x="2249541" y="56222"/>
                </a:lnTo>
                <a:lnTo>
                  <a:pt x="2275748" y="52394"/>
                </a:lnTo>
                <a:lnTo>
                  <a:pt x="2298100" y="48471"/>
                </a:lnTo>
                <a:lnTo>
                  <a:pt x="2302061" y="49949"/>
                </a:lnTo>
                <a:lnTo>
                  <a:pt x="2303964" y="51189"/>
                </a:lnTo>
                <a:lnTo>
                  <a:pt x="2305233" y="51411"/>
                </a:lnTo>
                <a:lnTo>
                  <a:pt x="2306078" y="50955"/>
                </a:lnTo>
                <a:lnTo>
                  <a:pt x="2306643" y="50046"/>
                </a:lnTo>
                <a:lnTo>
                  <a:pt x="2307623" y="50044"/>
                </a:lnTo>
                <a:lnTo>
                  <a:pt x="2310326" y="51656"/>
                </a:lnTo>
                <a:lnTo>
                  <a:pt x="2311289" y="51722"/>
                </a:lnTo>
                <a:lnTo>
                  <a:pt x="2311930" y="51162"/>
                </a:lnTo>
                <a:lnTo>
                  <a:pt x="2312358" y="50184"/>
                </a:lnTo>
                <a:lnTo>
                  <a:pt x="2311434" y="50137"/>
                </a:lnTo>
                <a:lnTo>
                  <a:pt x="2302328" y="53670"/>
                </a:lnTo>
              </a:path>
            </a:pathLst>
          </a:cu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3" name="SMARTInkShape-Group162"/>
          <p:cNvGrpSpPr/>
          <p:nvPr/>
        </p:nvGrpSpPr>
        <p:grpSpPr>
          <a:xfrm>
            <a:off x="1992086" y="2658864"/>
            <a:ext cx="1072244" cy="696296"/>
            <a:chOff x="1992086" y="2658864"/>
            <a:chExt cx="1072244" cy="696296"/>
          </a:xfrm>
        </p:grpSpPr>
        <p:sp>
          <p:nvSpPr>
            <p:cNvPr id="82" name="SMARTInkShape-409"/>
            <p:cNvSpPr/>
            <p:nvPr>
              <p:custDataLst>
                <p:tags r:id="rId88"/>
              </p:custDataLst>
            </p:nvPr>
          </p:nvSpPr>
          <p:spPr>
            <a:xfrm>
              <a:off x="2846961" y="3014052"/>
              <a:ext cx="134293" cy="281195"/>
            </a:xfrm>
            <a:custGeom>
              <a:avLst/>
              <a:gdLst/>
              <a:ahLst/>
              <a:cxnLst/>
              <a:rect l="0" t="0" r="0" b="0"/>
              <a:pathLst>
                <a:path w="134293" h="281195">
                  <a:moveTo>
                    <a:pt x="86739" y="52998"/>
                  </a:moveTo>
                  <a:lnTo>
                    <a:pt x="86739" y="52998"/>
                  </a:lnTo>
                  <a:lnTo>
                    <a:pt x="83850" y="50109"/>
                  </a:lnTo>
                  <a:lnTo>
                    <a:pt x="83603" y="48653"/>
                  </a:lnTo>
                  <a:lnTo>
                    <a:pt x="84044" y="47077"/>
                  </a:lnTo>
                  <a:lnTo>
                    <a:pt x="86581" y="42403"/>
                  </a:lnTo>
                  <a:lnTo>
                    <a:pt x="83803" y="42198"/>
                  </a:lnTo>
                  <a:lnTo>
                    <a:pt x="82967" y="42775"/>
                  </a:lnTo>
                  <a:lnTo>
                    <a:pt x="82410" y="43763"/>
                  </a:lnTo>
                  <a:lnTo>
                    <a:pt x="78169" y="56368"/>
                  </a:lnTo>
                  <a:lnTo>
                    <a:pt x="62137" y="80656"/>
                  </a:lnTo>
                  <a:lnTo>
                    <a:pt x="44250" y="105297"/>
                  </a:lnTo>
                  <a:lnTo>
                    <a:pt x="32623" y="128567"/>
                  </a:lnTo>
                  <a:lnTo>
                    <a:pt x="21517" y="152395"/>
                  </a:lnTo>
                  <a:lnTo>
                    <a:pt x="12179" y="176993"/>
                  </a:lnTo>
                  <a:lnTo>
                    <a:pt x="5582" y="199602"/>
                  </a:lnTo>
                  <a:lnTo>
                    <a:pt x="1410" y="221622"/>
                  </a:lnTo>
                  <a:lnTo>
                    <a:pt x="0" y="247845"/>
                  </a:lnTo>
                  <a:lnTo>
                    <a:pt x="326" y="262410"/>
                  </a:lnTo>
                  <a:lnTo>
                    <a:pt x="4019" y="272150"/>
                  </a:lnTo>
                  <a:lnTo>
                    <a:pt x="7238" y="276996"/>
                  </a:lnTo>
                  <a:lnTo>
                    <a:pt x="10685" y="279552"/>
                  </a:lnTo>
                  <a:lnTo>
                    <a:pt x="14837" y="280689"/>
                  </a:lnTo>
                  <a:lnTo>
                    <a:pt x="20714" y="281194"/>
                  </a:lnTo>
                  <a:lnTo>
                    <a:pt x="30823" y="278589"/>
                  </a:lnTo>
                  <a:lnTo>
                    <a:pt x="44368" y="268208"/>
                  </a:lnTo>
                  <a:lnTo>
                    <a:pt x="64594" y="244101"/>
                  </a:lnTo>
                  <a:lnTo>
                    <a:pt x="77624" y="223182"/>
                  </a:lnTo>
                  <a:lnTo>
                    <a:pt x="92102" y="201058"/>
                  </a:lnTo>
                  <a:lnTo>
                    <a:pt x="104925" y="175621"/>
                  </a:lnTo>
                  <a:lnTo>
                    <a:pt x="118737" y="148933"/>
                  </a:lnTo>
                  <a:lnTo>
                    <a:pt x="127197" y="121875"/>
                  </a:lnTo>
                  <a:lnTo>
                    <a:pt x="132929" y="95312"/>
                  </a:lnTo>
                  <a:lnTo>
                    <a:pt x="134292" y="71852"/>
                  </a:lnTo>
                  <a:lnTo>
                    <a:pt x="131134" y="50185"/>
                  </a:lnTo>
                  <a:lnTo>
                    <a:pt x="122898" y="23577"/>
                  </a:lnTo>
                  <a:lnTo>
                    <a:pt x="114655" y="11691"/>
                  </a:lnTo>
                  <a:lnTo>
                    <a:pt x="104552" y="3398"/>
                  </a:lnTo>
                  <a:lnTo>
                    <a:pt x="97478" y="716"/>
                  </a:lnTo>
                  <a:lnTo>
                    <a:pt x="93898" y="0"/>
                  </a:lnTo>
                  <a:lnTo>
                    <a:pt x="86696" y="818"/>
                  </a:lnTo>
                  <a:lnTo>
                    <a:pt x="72216" y="6271"/>
                  </a:lnTo>
                  <a:lnTo>
                    <a:pt x="61336" y="14290"/>
                  </a:lnTo>
                  <a:lnTo>
                    <a:pt x="43196" y="37306"/>
                  </a:lnTo>
                  <a:lnTo>
                    <a:pt x="37148" y="47233"/>
                  </a:lnTo>
                  <a:lnTo>
                    <a:pt x="33744" y="60227"/>
                  </a:lnTo>
                  <a:lnTo>
                    <a:pt x="32499" y="85891"/>
                  </a:lnTo>
                  <a:lnTo>
                    <a:pt x="35256" y="102054"/>
                  </a:lnTo>
                  <a:lnTo>
                    <a:pt x="42792" y="115444"/>
                  </a:lnTo>
                  <a:lnTo>
                    <a:pt x="67963" y="138177"/>
                  </a:lnTo>
                  <a:lnTo>
                    <a:pt x="91676" y="152766"/>
                  </a:lnTo>
                  <a:lnTo>
                    <a:pt x="119396" y="167298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SMARTInkShape-410"/>
            <p:cNvSpPr/>
            <p:nvPr>
              <p:custDataLst>
                <p:tags r:id="rId89"/>
              </p:custDataLst>
            </p:nvPr>
          </p:nvSpPr>
          <p:spPr>
            <a:xfrm>
              <a:off x="2624680" y="3056164"/>
              <a:ext cx="205607" cy="244406"/>
            </a:xfrm>
            <a:custGeom>
              <a:avLst/>
              <a:gdLst/>
              <a:ahLst/>
              <a:cxnLst/>
              <a:rect l="0" t="0" r="0" b="0"/>
              <a:pathLst>
                <a:path w="205607" h="244406">
                  <a:moveTo>
                    <a:pt x="118520" y="0"/>
                  </a:moveTo>
                  <a:lnTo>
                    <a:pt x="118520" y="0"/>
                  </a:lnTo>
                  <a:lnTo>
                    <a:pt x="122865" y="4950"/>
                  </a:lnTo>
                  <a:lnTo>
                    <a:pt x="128409" y="13025"/>
                  </a:lnTo>
                  <a:lnTo>
                    <a:pt x="136838" y="20726"/>
                  </a:lnTo>
                  <a:lnTo>
                    <a:pt x="152959" y="46236"/>
                  </a:lnTo>
                  <a:lnTo>
                    <a:pt x="161698" y="70035"/>
                  </a:lnTo>
                  <a:lnTo>
                    <a:pt x="169248" y="92386"/>
                  </a:lnTo>
                  <a:lnTo>
                    <a:pt x="171852" y="111705"/>
                  </a:lnTo>
                  <a:lnTo>
                    <a:pt x="169734" y="132749"/>
                  </a:lnTo>
                  <a:lnTo>
                    <a:pt x="163601" y="157187"/>
                  </a:lnTo>
                  <a:lnTo>
                    <a:pt x="154953" y="179485"/>
                  </a:lnTo>
                  <a:lnTo>
                    <a:pt x="134517" y="206207"/>
                  </a:lnTo>
                  <a:lnTo>
                    <a:pt x="107653" y="229596"/>
                  </a:lnTo>
                  <a:lnTo>
                    <a:pt x="85029" y="240954"/>
                  </a:lnTo>
                  <a:lnTo>
                    <a:pt x="58539" y="244405"/>
                  </a:lnTo>
                  <a:lnTo>
                    <a:pt x="35765" y="244255"/>
                  </a:lnTo>
                  <a:lnTo>
                    <a:pt x="24990" y="240563"/>
                  </a:lnTo>
                  <a:lnTo>
                    <a:pt x="10748" y="229242"/>
                  </a:lnTo>
                  <a:lnTo>
                    <a:pt x="7121" y="221024"/>
                  </a:lnTo>
                  <a:lnTo>
                    <a:pt x="167" y="196234"/>
                  </a:lnTo>
                  <a:lnTo>
                    <a:pt x="0" y="188210"/>
                  </a:lnTo>
                  <a:lnTo>
                    <a:pt x="3910" y="173493"/>
                  </a:lnTo>
                  <a:lnTo>
                    <a:pt x="15761" y="153879"/>
                  </a:lnTo>
                  <a:lnTo>
                    <a:pt x="37680" y="130712"/>
                  </a:lnTo>
                  <a:lnTo>
                    <a:pt x="58807" y="116288"/>
                  </a:lnTo>
                  <a:lnTo>
                    <a:pt x="85884" y="106095"/>
                  </a:lnTo>
                  <a:lnTo>
                    <a:pt x="113080" y="100878"/>
                  </a:lnTo>
                  <a:lnTo>
                    <a:pt x="138679" y="102662"/>
                  </a:lnTo>
                  <a:lnTo>
                    <a:pt x="150699" y="104804"/>
                  </a:lnTo>
                  <a:lnTo>
                    <a:pt x="169257" y="113274"/>
                  </a:lnTo>
                  <a:lnTo>
                    <a:pt x="194717" y="131916"/>
                  </a:lnTo>
                  <a:lnTo>
                    <a:pt x="205606" y="141515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SMARTInkShape-411"/>
            <p:cNvSpPr/>
            <p:nvPr>
              <p:custDataLst>
                <p:tags r:id="rId90"/>
              </p:custDataLst>
            </p:nvPr>
          </p:nvSpPr>
          <p:spPr>
            <a:xfrm>
              <a:off x="2569029" y="2936421"/>
              <a:ext cx="495301" cy="87087"/>
            </a:xfrm>
            <a:custGeom>
              <a:avLst/>
              <a:gdLst/>
              <a:ahLst/>
              <a:cxnLst/>
              <a:rect l="0" t="0" r="0" b="0"/>
              <a:pathLst>
                <a:path w="495301" h="87087">
                  <a:moveTo>
                    <a:pt x="0" y="87086"/>
                  </a:moveTo>
                  <a:lnTo>
                    <a:pt x="0" y="87086"/>
                  </a:lnTo>
                  <a:lnTo>
                    <a:pt x="21462" y="87086"/>
                  </a:lnTo>
                  <a:lnTo>
                    <a:pt x="48432" y="82741"/>
                  </a:lnTo>
                  <a:lnTo>
                    <a:pt x="74087" y="77802"/>
                  </a:lnTo>
                  <a:lnTo>
                    <a:pt x="94008" y="74292"/>
                  </a:lnTo>
                  <a:lnTo>
                    <a:pt x="114958" y="69103"/>
                  </a:lnTo>
                  <a:lnTo>
                    <a:pt x="136968" y="63370"/>
                  </a:lnTo>
                  <a:lnTo>
                    <a:pt x="160862" y="58806"/>
                  </a:lnTo>
                  <a:lnTo>
                    <a:pt x="187205" y="53149"/>
                  </a:lnTo>
                  <a:lnTo>
                    <a:pt x="201003" y="49947"/>
                  </a:lnTo>
                  <a:lnTo>
                    <a:pt x="227623" y="44777"/>
                  </a:lnTo>
                  <a:lnTo>
                    <a:pt x="252961" y="40463"/>
                  </a:lnTo>
                  <a:lnTo>
                    <a:pt x="276317" y="36530"/>
                  </a:lnTo>
                  <a:lnTo>
                    <a:pt x="300406" y="31153"/>
                  </a:lnTo>
                  <a:lnTo>
                    <a:pt x="324618" y="25337"/>
                  </a:lnTo>
                  <a:lnTo>
                    <a:pt x="347474" y="20736"/>
                  </a:lnTo>
                  <a:lnTo>
                    <a:pt x="369728" y="16675"/>
                  </a:lnTo>
                  <a:lnTo>
                    <a:pt x="391109" y="12854"/>
                  </a:lnTo>
                  <a:lnTo>
                    <a:pt x="410691" y="9140"/>
                  </a:lnTo>
                  <a:lnTo>
                    <a:pt x="435826" y="3649"/>
                  </a:lnTo>
                  <a:lnTo>
                    <a:pt x="458594" y="1082"/>
                  </a:lnTo>
                  <a:lnTo>
                    <a:pt x="483403" y="143"/>
                  </a:lnTo>
                  <a:lnTo>
                    <a:pt x="495300" y="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SMARTInkShape-412"/>
            <p:cNvSpPr/>
            <p:nvPr>
              <p:custDataLst>
                <p:tags r:id="rId91"/>
              </p:custDataLst>
            </p:nvPr>
          </p:nvSpPr>
          <p:spPr>
            <a:xfrm>
              <a:off x="2803071" y="2660238"/>
              <a:ext cx="134766" cy="417699"/>
            </a:xfrm>
            <a:custGeom>
              <a:avLst/>
              <a:gdLst/>
              <a:ahLst/>
              <a:cxnLst/>
              <a:rect l="0" t="0" r="0" b="0"/>
              <a:pathLst>
                <a:path w="134766" h="417699">
                  <a:moveTo>
                    <a:pt x="114300" y="140112"/>
                  </a:moveTo>
                  <a:lnTo>
                    <a:pt x="114300" y="140112"/>
                  </a:lnTo>
                  <a:lnTo>
                    <a:pt x="117190" y="134333"/>
                  </a:lnTo>
                  <a:lnTo>
                    <a:pt x="122409" y="109837"/>
                  </a:lnTo>
                  <a:lnTo>
                    <a:pt x="130741" y="85280"/>
                  </a:lnTo>
                  <a:lnTo>
                    <a:pt x="134492" y="69236"/>
                  </a:lnTo>
                  <a:lnTo>
                    <a:pt x="134765" y="58416"/>
                  </a:lnTo>
                  <a:lnTo>
                    <a:pt x="130012" y="38300"/>
                  </a:lnTo>
                  <a:lnTo>
                    <a:pt x="120871" y="18766"/>
                  </a:lnTo>
                  <a:lnTo>
                    <a:pt x="111745" y="8336"/>
                  </a:lnTo>
                  <a:lnTo>
                    <a:pt x="104900" y="3329"/>
                  </a:lnTo>
                  <a:lnTo>
                    <a:pt x="91356" y="0"/>
                  </a:lnTo>
                  <a:lnTo>
                    <a:pt x="75853" y="1902"/>
                  </a:lnTo>
                  <a:lnTo>
                    <a:pt x="62658" y="6296"/>
                  </a:lnTo>
                  <a:lnTo>
                    <a:pt x="43671" y="20905"/>
                  </a:lnTo>
                  <a:lnTo>
                    <a:pt x="18151" y="45800"/>
                  </a:lnTo>
                  <a:lnTo>
                    <a:pt x="3948" y="72230"/>
                  </a:lnTo>
                  <a:lnTo>
                    <a:pt x="780" y="87349"/>
                  </a:lnTo>
                  <a:lnTo>
                    <a:pt x="103" y="102731"/>
                  </a:lnTo>
                  <a:lnTo>
                    <a:pt x="1659" y="106968"/>
                  </a:lnTo>
                  <a:lnTo>
                    <a:pt x="2920" y="108945"/>
                  </a:lnTo>
                  <a:lnTo>
                    <a:pt x="10474" y="114616"/>
                  </a:lnTo>
                  <a:lnTo>
                    <a:pt x="27604" y="121345"/>
                  </a:lnTo>
                  <a:lnTo>
                    <a:pt x="51280" y="127915"/>
                  </a:lnTo>
                  <a:lnTo>
                    <a:pt x="78104" y="134601"/>
                  </a:lnTo>
                  <a:lnTo>
                    <a:pt x="95122" y="140457"/>
                  </a:lnTo>
                  <a:lnTo>
                    <a:pt x="118081" y="157518"/>
                  </a:lnTo>
                  <a:lnTo>
                    <a:pt x="123641" y="164781"/>
                  </a:lnTo>
                  <a:lnTo>
                    <a:pt x="127523" y="173452"/>
                  </a:lnTo>
                  <a:lnTo>
                    <a:pt x="130220" y="195467"/>
                  </a:lnTo>
                  <a:lnTo>
                    <a:pt x="129943" y="220236"/>
                  </a:lnTo>
                  <a:lnTo>
                    <a:pt x="126305" y="243226"/>
                  </a:lnTo>
                  <a:lnTo>
                    <a:pt x="124474" y="254279"/>
                  </a:lnTo>
                  <a:lnTo>
                    <a:pt x="115056" y="276157"/>
                  </a:lnTo>
                  <a:lnTo>
                    <a:pt x="104303" y="297950"/>
                  </a:lnTo>
                  <a:lnTo>
                    <a:pt x="90532" y="319725"/>
                  </a:lnTo>
                  <a:lnTo>
                    <a:pt x="76164" y="341497"/>
                  </a:lnTo>
                  <a:lnTo>
                    <a:pt x="58790" y="366158"/>
                  </a:lnTo>
                  <a:lnTo>
                    <a:pt x="36823" y="389669"/>
                  </a:lnTo>
                  <a:lnTo>
                    <a:pt x="11252" y="410571"/>
                  </a:lnTo>
                  <a:lnTo>
                    <a:pt x="0" y="417698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SMARTInkShape-413"/>
            <p:cNvSpPr/>
            <p:nvPr>
              <p:custDataLst>
                <p:tags r:id="rId92"/>
              </p:custDataLst>
            </p:nvPr>
          </p:nvSpPr>
          <p:spPr>
            <a:xfrm>
              <a:off x="2575351" y="2745941"/>
              <a:ext cx="172390" cy="222518"/>
            </a:xfrm>
            <a:custGeom>
              <a:avLst/>
              <a:gdLst/>
              <a:ahLst/>
              <a:cxnLst/>
              <a:rect l="0" t="0" r="0" b="0"/>
              <a:pathLst>
                <a:path w="172390" h="222518">
                  <a:moveTo>
                    <a:pt x="107978" y="5423"/>
                  </a:moveTo>
                  <a:lnTo>
                    <a:pt x="107978" y="5423"/>
                  </a:lnTo>
                  <a:lnTo>
                    <a:pt x="107978" y="2534"/>
                  </a:lnTo>
                  <a:lnTo>
                    <a:pt x="109187" y="1683"/>
                  </a:lnTo>
                  <a:lnTo>
                    <a:pt x="120240" y="205"/>
                  </a:lnTo>
                  <a:lnTo>
                    <a:pt x="131525" y="0"/>
                  </a:lnTo>
                  <a:lnTo>
                    <a:pt x="135175" y="1602"/>
                  </a:lnTo>
                  <a:lnTo>
                    <a:pt x="136995" y="2876"/>
                  </a:lnTo>
                  <a:lnTo>
                    <a:pt x="139017" y="5904"/>
                  </a:lnTo>
                  <a:lnTo>
                    <a:pt x="139556" y="7558"/>
                  </a:lnTo>
                  <a:lnTo>
                    <a:pt x="140520" y="8661"/>
                  </a:lnTo>
                  <a:lnTo>
                    <a:pt x="151005" y="16354"/>
                  </a:lnTo>
                  <a:lnTo>
                    <a:pt x="154316" y="20966"/>
                  </a:lnTo>
                  <a:lnTo>
                    <a:pt x="156996" y="25636"/>
                  </a:lnTo>
                  <a:lnTo>
                    <a:pt x="162219" y="31743"/>
                  </a:lnTo>
                  <a:lnTo>
                    <a:pt x="165347" y="40102"/>
                  </a:lnTo>
                  <a:lnTo>
                    <a:pt x="170244" y="63141"/>
                  </a:lnTo>
                  <a:lnTo>
                    <a:pt x="172389" y="83874"/>
                  </a:lnTo>
                  <a:lnTo>
                    <a:pt x="170135" y="105338"/>
                  </a:lnTo>
                  <a:lnTo>
                    <a:pt x="168526" y="127019"/>
                  </a:lnTo>
                  <a:lnTo>
                    <a:pt x="165160" y="148763"/>
                  </a:lnTo>
                  <a:lnTo>
                    <a:pt x="156848" y="173198"/>
                  </a:lnTo>
                  <a:lnTo>
                    <a:pt x="149874" y="184755"/>
                  </a:lnTo>
                  <a:lnTo>
                    <a:pt x="125296" y="206784"/>
                  </a:lnTo>
                  <a:lnTo>
                    <a:pt x="116279" y="213450"/>
                  </a:lnTo>
                  <a:lnTo>
                    <a:pt x="98208" y="219999"/>
                  </a:lnTo>
                  <a:lnTo>
                    <a:pt x="75541" y="222517"/>
                  </a:lnTo>
                  <a:lnTo>
                    <a:pt x="48740" y="222451"/>
                  </a:lnTo>
                  <a:lnTo>
                    <a:pt x="24735" y="213847"/>
                  </a:lnTo>
                  <a:lnTo>
                    <a:pt x="14303" y="207954"/>
                  </a:lnTo>
                  <a:lnTo>
                    <a:pt x="7718" y="199420"/>
                  </a:lnTo>
                  <a:lnTo>
                    <a:pt x="3574" y="190813"/>
                  </a:lnTo>
                  <a:lnTo>
                    <a:pt x="2089" y="188888"/>
                  </a:lnTo>
                  <a:lnTo>
                    <a:pt x="440" y="183523"/>
                  </a:lnTo>
                  <a:lnTo>
                    <a:pt x="0" y="180400"/>
                  </a:lnTo>
                  <a:lnTo>
                    <a:pt x="1124" y="175316"/>
                  </a:lnTo>
                  <a:lnTo>
                    <a:pt x="3035" y="170436"/>
                  </a:lnTo>
                  <a:lnTo>
                    <a:pt x="4715" y="161493"/>
                  </a:lnTo>
                  <a:lnTo>
                    <a:pt x="7251" y="156834"/>
                  </a:lnTo>
                  <a:lnTo>
                    <a:pt x="14969" y="150810"/>
                  </a:lnTo>
                  <a:lnTo>
                    <a:pt x="39113" y="138485"/>
                  </a:lnTo>
                  <a:lnTo>
                    <a:pt x="64554" y="136266"/>
                  </a:lnTo>
                  <a:lnTo>
                    <a:pt x="88477" y="136071"/>
                  </a:lnTo>
                  <a:lnTo>
                    <a:pt x="102603" y="136662"/>
                  </a:lnTo>
                  <a:lnTo>
                    <a:pt x="128034" y="145467"/>
                  </a:lnTo>
                  <a:lnTo>
                    <a:pt x="132615" y="146889"/>
                  </a:lnTo>
                  <a:lnTo>
                    <a:pt x="144973" y="156817"/>
                  </a:lnTo>
                  <a:lnTo>
                    <a:pt x="151520" y="163266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SMARTInkShape-414"/>
            <p:cNvSpPr/>
            <p:nvPr>
              <p:custDataLst>
                <p:tags r:id="rId93"/>
              </p:custDataLst>
            </p:nvPr>
          </p:nvSpPr>
          <p:spPr>
            <a:xfrm>
              <a:off x="2267122" y="3010284"/>
              <a:ext cx="170056" cy="344876"/>
            </a:xfrm>
            <a:custGeom>
              <a:avLst/>
              <a:gdLst/>
              <a:ahLst/>
              <a:cxnLst/>
              <a:rect l="0" t="0" r="0" b="0"/>
              <a:pathLst>
                <a:path w="170056" h="344876">
                  <a:moveTo>
                    <a:pt x="111407" y="143852"/>
                  </a:moveTo>
                  <a:lnTo>
                    <a:pt x="111407" y="143852"/>
                  </a:lnTo>
                  <a:lnTo>
                    <a:pt x="114296" y="140962"/>
                  </a:lnTo>
                  <a:lnTo>
                    <a:pt x="115715" y="136319"/>
                  </a:lnTo>
                  <a:lnTo>
                    <a:pt x="118126" y="126904"/>
                  </a:lnTo>
                  <a:lnTo>
                    <a:pt x="127847" y="99777"/>
                  </a:lnTo>
                  <a:lnTo>
                    <a:pt x="132125" y="81322"/>
                  </a:lnTo>
                  <a:lnTo>
                    <a:pt x="132365" y="61684"/>
                  </a:lnTo>
                  <a:lnTo>
                    <a:pt x="125575" y="34925"/>
                  </a:lnTo>
                  <a:lnTo>
                    <a:pt x="120376" y="21535"/>
                  </a:lnTo>
                  <a:lnTo>
                    <a:pt x="115191" y="15305"/>
                  </a:lnTo>
                  <a:lnTo>
                    <a:pt x="91352" y="645"/>
                  </a:lnTo>
                  <a:lnTo>
                    <a:pt x="87756" y="0"/>
                  </a:lnTo>
                  <a:lnTo>
                    <a:pt x="76311" y="1981"/>
                  </a:lnTo>
                  <a:lnTo>
                    <a:pt x="62303" y="7003"/>
                  </a:lnTo>
                  <a:lnTo>
                    <a:pt x="50828" y="15882"/>
                  </a:lnTo>
                  <a:lnTo>
                    <a:pt x="33537" y="41228"/>
                  </a:lnTo>
                  <a:lnTo>
                    <a:pt x="19875" y="67756"/>
                  </a:lnTo>
                  <a:lnTo>
                    <a:pt x="8363" y="93267"/>
                  </a:lnTo>
                  <a:lnTo>
                    <a:pt x="4272" y="105278"/>
                  </a:lnTo>
                  <a:lnTo>
                    <a:pt x="1447" y="116497"/>
                  </a:lnTo>
                  <a:lnTo>
                    <a:pt x="0" y="120173"/>
                  </a:lnTo>
                  <a:lnTo>
                    <a:pt x="5" y="127481"/>
                  </a:lnTo>
                  <a:lnTo>
                    <a:pt x="2819" y="141315"/>
                  </a:lnTo>
                  <a:lnTo>
                    <a:pt x="5290" y="145345"/>
                  </a:lnTo>
                  <a:lnTo>
                    <a:pt x="12971" y="151014"/>
                  </a:lnTo>
                  <a:lnTo>
                    <a:pt x="22906" y="153634"/>
                  </a:lnTo>
                  <a:lnTo>
                    <a:pt x="37705" y="153915"/>
                  </a:lnTo>
                  <a:lnTo>
                    <a:pt x="59084" y="150386"/>
                  </a:lnTo>
                  <a:lnTo>
                    <a:pt x="76148" y="148005"/>
                  </a:lnTo>
                  <a:lnTo>
                    <a:pt x="92090" y="145082"/>
                  </a:lnTo>
                  <a:lnTo>
                    <a:pt x="108909" y="142604"/>
                  </a:lnTo>
                  <a:lnTo>
                    <a:pt x="113370" y="141206"/>
                  </a:lnTo>
                  <a:lnTo>
                    <a:pt x="123165" y="141265"/>
                  </a:lnTo>
                  <a:lnTo>
                    <a:pt x="141347" y="146230"/>
                  </a:lnTo>
                  <a:lnTo>
                    <a:pt x="149978" y="151276"/>
                  </a:lnTo>
                  <a:lnTo>
                    <a:pt x="159255" y="159491"/>
                  </a:lnTo>
                  <a:lnTo>
                    <a:pt x="162911" y="166123"/>
                  </a:lnTo>
                  <a:lnTo>
                    <a:pt x="169191" y="192522"/>
                  </a:lnTo>
                  <a:lnTo>
                    <a:pt x="170055" y="213239"/>
                  </a:lnTo>
                  <a:lnTo>
                    <a:pt x="166750" y="234698"/>
                  </a:lnTo>
                  <a:lnTo>
                    <a:pt x="161940" y="256376"/>
                  </a:lnTo>
                  <a:lnTo>
                    <a:pt x="156080" y="276911"/>
                  </a:lnTo>
                  <a:lnTo>
                    <a:pt x="142996" y="302134"/>
                  </a:lnTo>
                  <a:lnTo>
                    <a:pt x="128540" y="325018"/>
                  </a:lnTo>
                  <a:lnTo>
                    <a:pt x="118365" y="334475"/>
                  </a:lnTo>
                  <a:lnTo>
                    <a:pt x="107689" y="341108"/>
                  </a:lnTo>
                  <a:lnTo>
                    <a:pt x="96866" y="344014"/>
                  </a:lnTo>
                  <a:lnTo>
                    <a:pt x="85999" y="344875"/>
                  </a:lnTo>
                  <a:lnTo>
                    <a:pt x="61345" y="337630"/>
                  </a:lnTo>
                  <a:lnTo>
                    <a:pt x="44782" y="330049"/>
                  </a:lnTo>
                  <a:lnTo>
                    <a:pt x="37245" y="324174"/>
                  </a:lnTo>
                  <a:lnTo>
                    <a:pt x="33089" y="317532"/>
                  </a:lnTo>
                  <a:lnTo>
                    <a:pt x="27524" y="305380"/>
                  </a:lnTo>
                  <a:lnTo>
                    <a:pt x="24642" y="300522"/>
                  </a:lnTo>
                  <a:lnTo>
                    <a:pt x="20017" y="274025"/>
                  </a:lnTo>
                  <a:lnTo>
                    <a:pt x="18878" y="263594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SMARTInkShape-415"/>
            <p:cNvSpPr/>
            <p:nvPr>
              <p:custDataLst>
                <p:tags r:id="rId94"/>
              </p:custDataLst>
            </p:nvPr>
          </p:nvSpPr>
          <p:spPr>
            <a:xfrm>
              <a:off x="2074056" y="3078002"/>
              <a:ext cx="146528" cy="201197"/>
            </a:xfrm>
            <a:custGeom>
              <a:avLst/>
              <a:gdLst/>
              <a:ahLst/>
              <a:cxnLst/>
              <a:rect l="0" t="0" r="0" b="0"/>
              <a:pathLst>
                <a:path w="146528" h="201197">
                  <a:moveTo>
                    <a:pt x="64987" y="5377"/>
                  </a:moveTo>
                  <a:lnTo>
                    <a:pt x="64987" y="5377"/>
                  </a:lnTo>
                  <a:lnTo>
                    <a:pt x="67876" y="2487"/>
                  </a:lnTo>
                  <a:lnTo>
                    <a:pt x="70908" y="1069"/>
                  </a:lnTo>
                  <a:lnTo>
                    <a:pt x="87844" y="0"/>
                  </a:lnTo>
                  <a:lnTo>
                    <a:pt x="103469" y="5863"/>
                  </a:lnTo>
                  <a:lnTo>
                    <a:pt x="114086" y="12576"/>
                  </a:lnTo>
                  <a:lnTo>
                    <a:pt x="131525" y="26058"/>
                  </a:lnTo>
                  <a:lnTo>
                    <a:pt x="142685" y="49493"/>
                  </a:lnTo>
                  <a:lnTo>
                    <a:pt x="146110" y="76209"/>
                  </a:lnTo>
                  <a:lnTo>
                    <a:pt x="146527" y="100809"/>
                  </a:lnTo>
                  <a:lnTo>
                    <a:pt x="143359" y="113106"/>
                  </a:lnTo>
                  <a:lnTo>
                    <a:pt x="134359" y="135782"/>
                  </a:lnTo>
                  <a:lnTo>
                    <a:pt x="118994" y="161577"/>
                  </a:lnTo>
                  <a:lnTo>
                    <a:pt x="93991" y="188523"/>
                  </a:lnTo>
                  <a:lnTo>
                    <a:pt x="80233" y="196587"/>
                  </a:lnTo>
                  <a:lnTo>
                    <a:pt x="63676" y="200385"/>
                  </a:lnTo>
                  <a:lnTo>
                    <a:pt x="45096" y="201196"/>
                  </a:lnTo>
                  <a:lnTo>
                    <a:pt x="34164" y="198393"/>
                  </a:lnTo>
                  <a:lnTo>
                    <a:pt x="17617" y="190287"/>
                  </a:lnTo>
                  <a:lnTo>
                    <a:pt x="13090" y="186135"/>
                  </a:lnTo>
                  <a:lnTo>
                    <a:pt x="3396" y="170149"/>
                  </a:lnTo>
                  <a:lnTo>
                    <a:pt x="776" y="162383"/>
                  </a:lnTo>
                  <a:lnTo>
                    <a:pt x="0" y="153363"/>
                  </a:lnTo>
                  <a:lnTo>
                    <a:pt x="2659" y="143030"/>
                  </a:lnTo>
                  <a:lnTo>
                    <a:pt x="7249" y="137515"/>
                  </a:lnTo>
                  <a:lnTo>
                    <a:pt x="12716" y="132443"/>
                  </a:lnTo>
                  <a:lnTo>
                    <a:pt x="20404" y="123392"/>
                  </a:lnTo>
                  <a:lnTo>
                    <a:pt x="44699" y="110772"/>
                  </a:lnTo>
                  <a:lnTo>
                    <a:pt x="55818" y="105816"/>
                  </a:lnTo>
                  <a:lnTo>
                    <a:pt x="81419" y="99824"/>
                  </a:lnTo>
                  <a:lnTo>
                    <a:pt x="101047" y="98158"/>
                  </a:lnTo>
                  <a:lnTo>
                    <a:pt x="126055" y="102858"/>
                  </a:lnTo>
                  <a:lnTo>
                    <a:pt x="131034" y="103131"/>
                  </a:lnTo>
                  <a:lnTo>
                    <a:pt x="135263" y="104864"/>
                  </a:lnTo>
                  <a:lnTo>
                    <a:pt x="137238" y="106173"/>
                  </a:lnTo>
                  <a:lnTo>
                    <a:pt x="139432" y="109240"/>
                  </a:lnTo>
                  <a:lnTo>
                    <a:pt x="141187" y="114234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SMARTInkShape-416"/>
            <p:cNvSpPr/>
            <p:nvPr>
              <p:custDataLst>
                <p:tags r:id="rId95"/>
              </p:custDataLst>
            </p:nvPr>
          </p:nvSpPr>
          <p:spPr>
            <a:xfrm>
              <a:off x="1992086" y="2990872"/>
              <a:ext cx="484415" cy="65293"/>
            </a:xfrm>
            <a:custGeom>
              <a:avLst/>
              <a:gdLst/>
              <a:ahLst/>
              <a:cxnLst/>
              <a:rect l="0" t="0" r="0" b="0"/>
              <a:pathLst>
                <a:path w="484415" h="65293">
                  <a:moveTo>
                    <a:pt x="0" y="65292"/>
                  </a:moveTo>
                  <a:lnTo>
                    <a:pt x="0" y="65292"/>
                  </a:lnTo>
                  <a:lnTo>
                    <a:pt x="8690" y="61552"/>
                  </a:lnTo>
                  <a:lnTo>
                    <a:pt x="31367" y="57184"/>
                  </a:lnTo>
                  <a:lnTo>
                    <a:pt x="51493" y="52340"/>
                  </a:lnTo>
                  <a:lnTo>
                    <a:pt x="75666" y="47075"/>
                  </a:lnTo>
                  <a:lnTo>
                    <a:pt x="101979" y="44574"/>
                  </a:lnTo>
                  <a:lnTo>
                    <a:pt x="121524" y="42376"/>
                  </a:lnTo>
                  <a:lnTo>
                    <a:pt x="142306" y="39384"/>
                  </a:lnTo>
                  <a:lnTo>
                    <a:pt x="163637" y="36038"/>
                  </a:lnTo>
                  <a:lnTo>
                    <a:pt x="185213" y="32535"/>
                  </a:lnTo>
                  <a:lnTo>
                    <a:pt x="206898" y="28962"/>
                  </a:lnTo>
                  <a:lnTo>
                    <a:pt x="228631" y="25358"/>
                  </a:lnTo>
                  <a:lnTo>
                    <a:pt x="248772" y="21741"/>
                  </a:lnTo>
                  <a:lnTo>
                    <a:pt x="268408" y="18722"/>
                  </a:lnTo>
                  <a:lnTo>
                    <a:pt x="289230" y="17380"/>
                  </a:lnTo>
                  <a:lnTo>
                    <a:pt x="310580" y="15171"/>
                  </a:lnTo>
                  <a:lnTo>
                    <a:pt x="330954" y="12778"/>
                  </a:lnTo>
                  <a:lnTo>
                    <a:pt x="356630" y="10826"/>
                  </a:lnTo>
                  <a:lnTo>
                    <a:pt x="383119" y="7291"/>
                  </a:lnTo>
                  <a:lnTo>
                    <a:pt x="409514" y="5370"/>
                  </a:lnTo>
                  <a:lnTo>
                    <a:pt x="432319" y="1845"/>
                  </a:lnTo>
                  <a:lnTo>
                    <a:pt x="456586" y="347"/>
                  </a:lnTo>
                  <a:lnTo>
                    <a:pt x="480113" y="0"/>
                  </a:lnTo>
                  <a:lnTo>
                    <a:pt x="481546" y="597"/>
                  </a:lnTo>
                  <a:lnTo>
                    <a:pt x="482502" y="1600"/>
                  </a:lnTo>
                  <a:lnTo>
                    <a:pt x="484414" y="5421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SMARTInkShape-417"/>
            <p:cNvSpPr/>
            <p:nvPr>
              <p:custDataLst>
                <p:tags r:id="rId96"/>
              </p:custDataLst>
            </p:nvPr>
          </p:nvSpPr>
          <p:spPr>
            <a:xfrm>
              <a:off x="2209800" y="2827564"/>
              <a:ext cx="217715" cy="38101"/>
            </a:xfrm>
            <a:custGeom>
              <a:avLst/>
              <a:gdLst/>
              <a:ahLst/>
              <a:cxnLst/>
              <a:rect l="0" t="0" r="0" b="0"/>
              <a:pathLst>
                <a:path w="217715" h="38101">
                  <a:moveTo>
                    <a:pt x="0" y="0"/>
                  </a:moveTo>
                  <a:lnTo>
                    <a:pt x="0" y="0"/>
                  </a:lnTo>
                  <a:lnTo>
                    <a:pt x="0" y="2890"/>
                  </a:lnTo>
                  <a:lnTo>
                    <a:pt x="1210" y="3741"/>
                  </a:lnTo>
                  <a:lnTo>
                    <a:pt x="23668" y="11264"/>
                  </a:lnTo>
                  <a:lnTo>
                    <a:pt x="46100" y="19403"/>
                  </a:lnTo>
                  <a:lnTo>
                    <a:pt x="71621" y="22916"/>
                  </a:lnTo>
                  <a:lnTo>
                    <a:pt x="97067" y="26366"/>
                  </a:lnTo>
                  <a:lnTo>
                    <a:pt x="119811" y="24074"/>
                  </a:lnTo>
                  <a:lnTo>
                    <a:pt x="145895" y="22227"/>
                  </a:lnTo>
                  <a:lnTo>
                    <a:pt x="168519" y="23474"/>
                  </a:lnTo>
                  <a:lnTo>
                    <a:pt x="195447" y="28499"/>
                  </a:lnTo>
                  <a:lnTo>
                    <a:pt x="211750" y="33905"/>
                  </a:lnTo>
                  <a:lnTo>
                    <a:pt x="217714" y="3810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SMARTInkShape-418"/>
            <p:cNvSpPr/>
            <p:nvPr>
              <p:custDataLst>
                <p:tags r:id="rId97"/>
              </p:custDataLst>
            </p:nvPr>
          </p:nvSpPr>
          <p:spPr>
            <a:xfrm>
              <a:off x="2296886" y="2658864"/>
              <a:ext cx="87087" cy="315658"/>
            </a:xfrm>
            <a:custGeom>
              <a:avLst/>
              <a:gdLst/>
              <a:ahLst/>
              <a:cxnLst/>
              <a:rect l="0" t="0" r="0" b="0"/>
              <a:pathLst>
                <a:path w="87087" h="315658">
                  <a:moveTo>
                    <a:pt x="87086" y="27186"/>
                  </a:moveTo>
                  <a:lnTo>
                    <a:pt x="87086" y="27186"/>
                  </a:lnTo>
                  <a:lnTo>
                    <a:pt x="77181" y="9173"/>
                  </a:lnTo>
                  <a:lnTo>
                    <a:pt x="76286" y="1058"/>
                  </a:lnTo>
                  <a:lnTo>
                    <a:pt x="75652" y="696"/>
                  </a:lnTo>
                  <a:lnTo>
                    <a:pt x="70983" y="0"/>
                  </a:lnTo>
                  <a:lnTo>
                    <a:pt x="61486" y="9862"/>
                  </a:lnTo>
                  <a:lnTo>
                    <a:pt x="48974" y="34396"/>
                  </a:lnTo>
                  <a:lnTo>
                    <a:pt x="40517" y="60076"/>
                  </a:lnTo>
                  <a:lnTo>
                    <a:pt x="36965" y="83273"/>
                  </a:lnTo>
                  <a:lnTo>
                    <a:pt x="32320" y="103877"/>
                  </a:lnTo>
                  <a:lnTo>
                    <a:pt x="27114" y="126916"/>
                  </a:lnTo>
                  <a:lnTo>
                    <a:pt x="23354" y="152893"/>
                  </a:lnTo>
                  <a:lnTo>
                    <a:pt x="20628" y="179740"/>
                  </a:lnTo>
                  <a:lnTo>
                    <a:pt x="15989" y="205234"/>
                  </a:lnTo>
                  <a:lnTo>
                    <a:pt x="12398" y="226495"/>
                  </a:lnTo>
                  <a:lnTo>
                    <a:pt x="11184" y="249933"/>
                  </a:lnTo>
                  <a:lnTo>
                    <a:pt x="10925" y="275891"/>
                  </a:lnTo>
                  <a:lnTo>
                    <a:pt x="10887" y="302176"/>
                  </a:lnTo>
                  <a:lnTo>
                    <a:pt x="10886" y="306238"/>
                  </a:lnTo>
                  <a:lnTo>
                    <a:pt x="9273" y="310060"/>
                  </a:lnTo>
                  <a:lnTo>
                    <a:pt x="6199" y="314552"/>
                  </a:lnTo>
                  <a:lnTo>
                    <a:pt x="4166" y="315166"/>
                  </a:lnTo>
                  <a:lnTo>
                    <a:pt x="0" y="315657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SMARTInkShape-419"/>
            <p:cNvSpPr/>
            <p:nvPr>
              <p:custDataLst>
                <p:tags r:id="rId98"/>
              </p:custDataLst>
            </p:nvPr>
          </p:nvSpPr>
          <p:spPr>
            <a:xfrm>
              <a:off x="2024840" y="2751611"/>
              <a:ext cx="168633" cy="233266"/>
            </a:xfrm>
            <a:custGeom>
              <a:avLst/>
              <a:gdLst/>
              <a:ahLst/>
              <a:cxnLst/>
              <a:rect l="0" t="0" r="0" b="0"/>
              <a:pathLst>
                <a:path w="168633" h="233266">
                  <a:moveTo>
                    <a:pt x="54332" y="48739"/>
                  </a:moveTo>
                  <a:lnTo>
                    <a:pt x="54332" y="48739"/>
                  </a:lnTo>
                  <a:lnTo>
                    <a:pt x="54332" y="45850"/>
                  </a:lnTo>
                  <a:lnTo>
                    <a:pt x="52719" y="42818"/>
                  </a:lnTo>
                  <a:lnTo>
                    <a:pt x="50591" y="39455"/>
                  </a:lnTo>
                  <a:lnTo>
                    <a:pt x="49225" y="32368"/>
                  </a:lnTo>
                  <a:lnTo>
                    <a:pt x="48894" y="14267"/>
                  </a:lnTo>
                  <a:lnTo>
                    <a:pt x="49497" y="13057"/>
                  </a:lnTo>
                  <a:lnTo>
                    <a:pt x="50504" y="12251"/>
                  </a:lnTo>
                  <a:lnTo>
                    <a:pt x="51780" y="11714"/>
                  </a:lnTo>
                  <a:lnTo>
                    <a:pt x="52630" y="10751"/>
                  </a:lnTo>
                  <a:lnTo>
                    <a:pt x="53575" y="8068"/>
                  </a:lnTo>
                  <a:lnTo>
                    <a:pt x="54432" y="7111"/>
                  </a:lnTo>
                  <a:lnTo>
                    <a:pt x="65329" y="1000"/>
                  </a:lnTo>
                  <a:lnTo>
                    <a:pt x="72497" y="0"/>
                  </a:lnTo>
                  <a:lnTo>
                    <a:pt x="80813" y="2716"/>
                  </a:lnTo>
                  <a:lnTo>
                    <a:pt x="107198" y="17926"/>
                  </a:lnTo>
                  <a:lnTo>
                    <a:pt x="127422" y="34943"/>
                  </a:lnTo>
                  <a:lnTo>
                    <a:pt x="146413" y="55359"/>
                  </a:lnTo>
                  <a:lnTo>
                    <a:pt x="148376" y="58595"/>
                  </a:lnTo>
                  <a:lnTo>
                    <a:pt x="154847" y="84337"/>
                  </a:lnTo>
                  <a:lnTo>
                    <a:pt x="157491" y="109625"/>
                  </a:lnTo>
                  <a:lnTo>
                    <a:pt x="151791" y="135958"/>
                  </a:lnTo>
                  <a:lnTo>
                    <a:pt x="142559" y="162452"/>
                  </a:lnTo>
                  <a:lnTo>
                    <a:pt x="126575" y="185569"/>
                  </a:lnTo>
                  <a:lnTo>
                    <a:pt x="108717" y="210512"/>
                  </a:lnTo>
                  <a:lnTo>
                    <a:pt x="97861" y="220850"/>
                  </a:lnTo>
                  <a:lnTo>
                    <a:pt x="83470" y="231106"/>
                  </a:lnTo>
                  <a:lnTo>
                    <a:pt x="70323" y="233265"/>
                  </a:lnTo>
                  <a:lnTo>
                    <a:pt x="63253" y="232955"/>
                  </a:lnTo>
                  <a:lnTo>
                    <a:pt x="37994" y="222755"/>
                  </a:lnTo>
                  <a:lnTo>
                    <a:pt x="27115" y="215809"/>
                  </a:lnTo>
                  <a:lnTo>
                    <a:pt x="17843" y="206090"/>
                  </a:lnTo>
                  <a:lnTo>
                    <a:pt x="1558" y="179833"/>
                  </a:lnTo>
                  <a:lnTo>
                    <a:pt x="121" y="170358"/>
                  </a:lnTo>
                  <a:lnTo>
                    <a:pt x="0" y="166695"/>
                  </a:lnTo>
                  <a:lnTo>
                    <a:pt x="572" y="165476"/>
                  </a:lnTo>
                  <a:lnTo>
                    <a:pt x="1559" y="164664"/>
                  </a:lnTo>
                  <a:lnTo>
                    <a:pt x="4267" y="163156"/>
                  </a:lnTo>
                  <a:lnTo>
                    <a:pt x="7487" y="160471"/>
                  </a:lnTo>
                  <a:lnTo>
                    <a:pt x="9321" y="157261"/>
                  </a:lnTo>
                  <a:lnTo>
                    <a:pt x="9810" y="155558"/>
                  </a:lnTo>
                  <a:lnTo>
                    <a:pt x="10741" y="154423"/>
                  </a:lnTo>
                  <a:lnTo>
                    <a:pt x="13388" y="153162"/>
                  </a:lnTo>
                  <a:lnTo>
                    <a:pt x="23756" y="151748"/>
                  </a:lnTo>
                  <a:lnTo>
                    <a:pt x="31497" y="148472"/>
                  </a:lnTo>
                  <a:lnTo>
                    <a:pt x="56418" y="143125"/>
                  </a:lnTo>
                  <a:lnTo>
                    <a:pt x="83431" y="141430"/>
                  </a:lnTo>
                  <a:lnTo>
                    <a:pt x="103690" y="139687"/>
                  </a:lnTo>
                  <a:lnTo>
                    <a:pt x="113764" y="138146"/>
                  </a:lnTo>
                  <a:lnTo>
                    <a:pt x="139672" y="141032"/>
                  </a:lnTo>
                  <a:lnTo>
                    <a:pt x="144875" y="141767"/>
                  </a:lnTo>
                  <a:lnTo>
                    <a:pt x="153999" y="145582"/>
                  </a:lnTo>
                  <a:lnTo>
                    <a:pt x="168632" y="157596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2" name="SMARTInkShape-Group163"/>
          <p:cNvGrpSpPr/>
          <p:nvPr/>
        </p:nvGrpSpPr>
        <p:grpSpPr>
          <a:xfrm>
            <a:off x="5154386" y="2838450"/>
            <a:ext cx="424474" cy="974271"/>
            <a:chOff x="5154386" y="2838450"/>
            <a:chExt cx="424474" cy="974271"/>
          </a:xfrm>
        </p:grpSpPr>
        <p:sp>
          <p:nvSpPr>
            <p:cNvPr id="94" name="SMARTInkShape-420"/>
            <p:cNvSpPr/>
            <p:nvPr>
              <p:custDataLst>
                <p:tags r:id="rId80"/>
              </p:custDataLst>
            </p:nvPr>
          </p:nvSpPr>
          <p:spPr>
            <a:xfrm>
              <a:off x="5459186" y="3654878"/>
              <a:ext cx="59096" cy="152401"/>
            </a:xfrm>
            <a:custGeom>
              <a:avLst/>
              <a:gdLst/>
              <a:ahLst/>
              <a:cxnLst/>
              <a:rect l="0" t="0" r="0" b="0"/>
              <a:pathLst>
                <a:path w="59096" h="152401">
                  <a:moveTo>
                    <a:pt x="48986" y="0"/>
                  </a:moveTo>
                  <a:lnTo>
                    <a:pt x="48986" y="0"/>
                  </a:lnTo>
                  <a:lnTo>
                    <a:pt x="51875" y="0"/>
                  </a:lnTo>
                  <a:lnTo>
                    <a:pt x="52726" y="605"/>
                  </a:lnTo>
                  <a:lnTo>
                    <a:pt x="53294" y="1613"/>
                  </a:lnTo>
                  <a:lnTo>
                    <a:pt x="59095" y="25747"/>
                  </a:lnTo>
                  <a:lnTo>
                    <a:pt x="55460" y="49510"/>
                  </a:lnTo>
                  <a:lnTo>
                    <a:pt x="53678" y="60105"/>
                  </a:lnTo>
                  <a:lnTo>
                    <a:pt x="44290" y="83302"/>
                  </a:lnTo>
                  <a:lnTo>
                    <a:pt x="33544" y="108110"/>
                  </a:lnTo>
                  <a:lnTo>
                    <a:pt x="15508" y="133874"/>
                  </a:lnTo>
                  <a:lnTo>
                    <a:pt x="0" y="15240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SMARTInkShape-421"/>
            <p:cNvSpPr/>
            <p:nvPr>
              <p:custDataLst>
                <p:tags r:id="rId81"/>
              </p:custDataLst>
            </p:nvPr>
          </p:nvSpPr>
          <p:spPr>
            <a:xfrm>
              <a:off x="5306861" y="2838450"/>
              <a:ext cx="201312" cy="190489"/>
            </a:xfrm>
            <a:custGeom>
              <a:avLst/>
              <a:gdLst/>
              <a:ahLst/>
              <a:cxnLst/>
              <a:rect l="0" t="0" r="0" b="0"/>
              <a:pathLst>
                <a:path w="201312" h="190489">
                  <a:moveTo>
                    <a:pt x="21696" y="0"/>
                  </a:moveTo>
                  <a:lnTo>
                    <a:pt x="21696" y="0"/>
                  </a:lnTo>
                  <a:lnTo>
                    <a:pt x="21696" y="8313"/>
                  </a:lnTo>
                  <a:lnTo>
                    <a:pt x="26382" y="28701"/>
                  </a:lnTo>
                  <a:lnTo>
                    <a:pt x="26989" y="49884"/>
                  </a:lnTo>
                  <a:lnTo>
                    <a:pt x="25496" y="76736"/>
                  </a:lnTo>
                  <a:lnTo>
                    <a:pt x="21210" y="98130"/>
                  </a:lnTo>
                  <a:lnTo>
                    <a:pt x="16109" y="119790"/>
                  </a:lnTo>
                  <a:lnTo>
                    <a:pt x="8968" y="145891"/>
                  </a:lnTo>
                  <a:lnTo>
                    <a:pt x="4229" y="172418"/>
                  </a:lnTo>
                  <a:lnTo>
                    <a:pt x="0" y="190057"/>
                  </a:lnTo>
                  <a:lnTo>
                    <a:pt x="5146" y="190488"/>
                  </a:lnTo>
                  <a:lnTo>
                    <a:pt x="5929" y="185548"/>
                  </a:lnTo>
                  <a:lnTo>
                    <a:pt x="16392" y="158794"/>
                  </a:lnTo>
                  <a:lnTo>
                    <a:pt x="27151" y="131847"/>
                  </a:lnTo>
                  <a:lnTo>
                    <a:pt x="36212" y="105165"/>
                  </a:lnTo>
                  <a:lnTo>
                    <a:pt x="42258" y="91771"/>
                  </a:lnTo>
                  <a:lnTo>
                    <a:pt x="56873" y="69641"/>
                  </a:lnTo>
                  <a:lnTo>
                    <a:pt x="60832" y="60368"/>
                  </a:lnTo>
                  <a:lnTo>
                    <a:pt x="68399" y="50865"/>
                  </a:lnTo>
                  <a:lnTo>
                    <a:pt x="70593" y="43864"/>
                  </a:lnTo>
                  <a:lnTo>
                    <a:pt x="70681" y="64073"/>
                  </a:lnTo>
                  <a:lnTo>
                    <a:pt x="67456" y="71012"/>
                  </a:lnTo>
                  <a:lnTo>
                    <a:pt x="63201" y="78127"/>
                  </a:lnTo>
                  <a:lnTo>
                    <a:pt x="59595" y="88934"/>
                  </a:lnTo>
                  <a:lnTo>
                    <a:pt x="52613" y="99796"/>
                  </a:lnTo>
                  <a:lnTo>
                    <a:pt x="48030" y="112689"/>
                  </a:lnTo>
                  <a:lnTo>
                    <a:pt x="45495" y="117213"/>
                  </a:lnTo>
                  <a:lnTo>
                    <a:pt x="44369" y="121239"/>
                  </a:lnTo>
                  <a:lnTo>
                    <a:pt x="43464" y="122555"/>
                  </a:lnTo>
                  <a:lnTo>
                    <a:pt x="42256" y="123432"/>
                  </a:lnTo>
                  <a:lnTo>
                    <a:pt x="38272" y="125083"/>
                  </a:lnTo>
                  <a:lnTo>
                    <a:pt x="42733" y="125177"/>
                  </a:lnTo>
                  <a:lnTo>
                    <a:pt x="42978" y="124575"/>
                  </a:lnTo>
                  <a:lnTo>
                    <a:pt x="43250" y="122294"/>
                  </a:lnTo>
                  <a:lnTo>
                    <a:pt x="46596" y="119264"/>
                  </a:lnTo>
                  <a:lnTo>
                    <a:pt x="69051" y="99439"/>
                  </a:lnTo>
                  <a:lnTo>
                    <a:pt x="87035" y="75676"/>
                  </a:lnTo>
                  <a:lnTo>
                    <a:pt x="108784" y="49418"/>
                  </a:lnTo>
                  <a:lnTo>
                    <a:pt x="130553" y="28865"/>
                  </a:lnTo>
                  <a:lnTo>
                    <a:pt x="139826" y="23873"/>
                  </a:lnTo>
                  <a:lnTo>
                    <a:pt x="153434" y="18912"/>
                  </a:lnTo>
                  <a:lnTo>
                    <a:pt x="154878" y="19260"/>
                  </a:lnTo>
                  <a:lnTo>
                    <a:pt x="155842" y="20098"/>
                  </a:lnTo>
                  <a:lnTo>
                    <a:pt x="162976" y="21275"/>
                  </a:lnTo>
                  <a:lnTo>
                    <a:pt x="164869" y="22650"/>
                  </a:lnTo>
                  <a:lnTo>
                    <a:pt x="166130" y="24776"/>
                  </a:lnTo>
                  <a:lnTo>
                    <a:pt x="168136" y="29759"/>
                  </a:lnTo>
                  <a:lnTo>
                    <a:pt x="176081" y="42661"/>
                  </a:lnTo>
                  <a:lnTo>
                    <a:pt x="182125" y="66471"/>
                  </a:lnTo>
                  <a:lnTo>
                    <a:pt x="187621" y="90497"/>
                  </a:lnTo>
                  <a:lnTo>
                    <a:pt x="194001" y="116102"/>
                  </a:lnTo>
                  <a:lnTo>
                    <a:pt x="196424" y="139487"/>
                  </a:lnTo>
                  <a:lnTo>
                    <a:pt x="200166" y="146915"/>
                  </a:lnTo>
                  <a:lnTo>
                    <a:pt x="201311" y="15240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SMARTInkShape-422"/>
            <p:cNvSpPr/>
            <p:nvPr>
              <p:custDataLst>
                <p:tags r:id="rId82"/>
              </p:custDataLst>
            </p:nvPr>
          </p:nvSpPr>
          <p:spPr>
            <a:xfrm>
              <a:off x="5252357" y="3720193"/>
              <a:ext cx="163287" cy="5443"/>
            </a:xfrm>
            <a:custGeom>
              <a:avLst/>
              <a:gdLst/>
              <a:ahLst/>
              <a:cxnLst/>
              <a:rect l="0" t="0" r="0" b="0"/>
              <a:pathLst>
                <a:path w="163287" h="5443">
                  <a:moveTo>
                    <a:pt x="0" y="0"/>
                  </a:moveTo>
                  <a:lnTo>
                    <a:pt x="0" y="0"/>
                  </a:lnTo>
                  <a:lnTo>
                    <a:pt x="18171" y="0"/>
                  </a:lnTo>
                  <a:lnTo>
                    <a:pt x="45298" y="5106"/>
                  </a:lnTo>
                  <a:lnTo>
                    <a:pt x="72047" y="5413"/>
                  </a:lnTo>
                  <a:lnTo>
                    <a:pt x="99219" y="5440"/>
                  </a:lnTo>
                  <a:lnTo>
                    <a:pt x="124817" y="5442"/>
                  </a:lnTo>
                  <a:lnTo>
                    <a:pt x="150460" y="4838"/>
                  </a:lnTo>
                  <a:lnTo>
                    <a:pt x="163286" y="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SMARTInkShape-423"/>
            <p:cNvSpPr/>
            <p:nvPr>
              <p:custDataLst>
                <p:tags r:id="rId83"/>
              </p:custDataLst>
            </p:nvPr>
          </p:nvSpPr>
          <p:spPr>
            <a:xfrm>
              <a:off x="5290457" y="3643993"/>
              <a:ext cx="48662" cy="27215"/>
            </a:xfrm>
            <a:custGeom>
              <a:avLst/>
              <a:gdLst/>
              <a:ahLst/>
              <a:cxnLst/>
              <a:rect l="0" t="0" r="0" b="0"/>
              <a:pathLst>
                <a:path w="48662" h="27215">
                  <a:moveTo>
                    <a:pt x="0" y="27214"/>
                  </a:moveTo>
                  <a:lnTo>
                    <a:pt x="0" y="27214"/>
                  </a:lnTo>
                  <a:lnTo>
                    <a:pt x="0" y="24325"/>
                  </a:lnTo>
                  <a:lnTo>
                    <a:pt x="605" y="23473"/>
                  </a:lnTo>
                  <a:lnTo>
                    <a:pt x="1613" y="22906"/>
                  </a:lnTo>
                  <a:lnTo>
                    <a:pt x="2890" y="22528"/>
                  </a:lnTo>
                  <a:lnTo>
                    <a:pt x="11028" y="17563"/>
                  </a:lnTo>
                  <a:lnTo>
                    <a:pt x="12795" y="17151"/>
                  </a:lnTo>
                  <a:lnTo>
                    <a:pt x="20580" y="12750"/>
                  </a:lnTo>
                  <a:lnTo>
                    <a:pt x="29146" y="10834"/>
                  </a:lnTo>
                  <a:lnTo>
                    <a:pt x="37765" y="6687"/>
                  </a:lnTo>
                  <a:lnTo>
                    <a:pt x="45291" y="5688"/>
                  </a:lnTo>
                  <a:lnTo>
                    <a:pt x="46523" y="5002"/>
                  </a:lnTo>
                  <a:lnTo>
                    <a:pt x="47344" y="3939"/>
                  </a:lnTo>
                  <a:lnTo>
                    <a:pt x="48661" y="778"/>
                  </a:lnTo>
                  <a:lnTo>
                    <a:pt x="48165" y="519"/>
                  </a:lnTo>
                  <a:lnTo>
                    <a:pt x="43543" y="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SMARTInkShape-424"/>
            <p:cNvSpPr/>
            <p:nvPr>
              <p:custDataLst>
                <p:tags r:id="rId84"/>
              </p:custDataLst>
            </p:nvPr>
          </p:nvSpPr>
          <p:spPr>
            <a:xfrm>
              <a:off x="5154386" y="3692978"/>
              <a:ext cx="81643" cy="119743"/>
            </a:xfrm>
            <a:custGeom>
              <a:avLst/>
              <a:gdLst/>
              <a:ahLst/>
              <a:cxnLst/>
              <a:rect l="0" t="0" r="0" b="0"/>
              <a:pathLst>
                <a:path w="81643" h="119743">
                  <a:moveTo>
                    <a:pt x="5442" y="0"/>
                  </a:moveTo>
                  <a:lnTo>
                    <a:pt x="5442" y="0"/>
                  </a:lnTo>
                  <a:lnTo>
                    <a:pt x="2307" y="0"/>
                  </a:lnTo>
                  <a:lnTo>
                    <a:pt x="10128" y="0"/>
                  </a:lnTo>
                  <a:lnTo>
                    <a:pt x="10380" y="605"/>
                  </a:lnTo>
                  <a:lnTo>
                    <a:pt x="10879" y="8267"/>
                  </a:lnTo>
                  <a:lnTo>
                    <a:pt x="11486" y="9139"/>
                  </a:lnTo>
                  <a:lnTo>
                    <a:pt x="12495" y="9722"/>
                  </a:lnTo>
                  <a:lnTo>
                    <a:pt x="15571" y="10656"/>
                  </a:lnTo>
                  <a:lnTo>
                    <a:pt x="15991" y="12397"/>
                  </a:lnTo>
                  <a:lnTo>
                    <a:pt x="16328" y="21546"/>
                  </a:lnTo>
                  <a:lnTo>
                    <a:pt x="13439" y="24594"/>
                  </a:lnTo>
                  <a:lnTo>
                    <a:pt x="12020" y="29275"/>
                  </a:lnTo>
                  <a:lnTo>
                    <a:pt x="10785" y="34783"/>
                  </a:lnTo>
                  <a:lnTo>
                    <a:pt x="6677" y="43247"/>
                  </a:lnTo>
                  <a:lnTo>
                    <a:pt x="4886" y="58046"/>
                  </a:lnTo>
                  <a:lnTo>
                    <a:pt x="1144" y="65312"/>
                  </a:lnTo>
                  <a:lnTo>
                    <a:pt x="0" y="92230"/>
                  </a:lnTo>
                  <a:lnTo>
                    <a:pt x="0" y="119368"/>
                  </a:lnTo>
                  <a:lnTo>
                    <a:pt x="0" y="119742"/>
                  </a:lnTo>
                  <a:lnTo>
                    <a:pt x="2889" y="116853"/>
                  </a:lnTo>
                  <a:lnTo>
                    <a:pt x="5921" y="115435"/>
                  </a:lnTo>
                  <a:lnTo>
                    <a:pt x="7576" y="115057"/>
                  </a:lnTo>
                  <a:lnTo>
                    <a:pt x="12795" y="111635"/>
                  </a:lnTo>
                  <a:lnTo>
                    <a:pt x="23396" y="98995"/>
                  </a:lnTo>
                  <a:lnTo>
                    <a:pt x="49364" y="80058"/>
                  </a:lnTo>
                  <a:lnTo>
                    <a:pt x="74933" y="59972"/>
                  </a:lnTo>
                  <a:lnTo>
                    <a:pt x="81642" y="54429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SMARTInkShape-425"/>
            <p:cNvSpPr/>
            <p:nvPr>
              <p:custDataLst>
                <p:tags r:id="rId85"/>
              </p:custDataLst>
            </p:nvPr>
          </p:nvSpPr>
          <p:spPr>
            <a:xfrm>
              <a:off x="5219700" y="3542931"/>
              <a:ext cx="24891" cy="30306"/>
            </a:xfrm>
            <a:custGeom>
              <a:avLst/>
              <a:gdLst/>
              <a:ahLst/>
              <a:cxnLst/>
              <a:rect l="0" t="0" r="0" b="0"/>
              <a:pathLst>
                <a:path w="24891" h="30306">
                  <a:moveTo>
                    <a:pt x="0" y="13976"/>
                  </a:moveTo>
                  <a:lnTo>
                    <a:pt x="0" y="13976"/>
                  </a:lnTo>
                  <a:lnTo>
                    <a:pt x="0" y="9290"/>
                  </a:lnTo>
                  <a:lnTo>
                    <a:pt x="605" y="9037"/>
                  </a:lnTo>
                  <a:lnTo>
                    <a:pt x="2889" y="8758"/>
                  </a:lnTo>
                  <a:lnTo>
                    <a:pt x="3740" y="8078"/>
                  </a:lnTo>
                  <a:lnTo>
                    <a:pt x="5219" y="3867"/>
                  </a:lnTo>
                  <a:lnTo>
                    <a:pt x="6956" y="3435"/>
                  </a:lnTo>
                  <a:lnTo>
                    <a:pt x="8266" y="3320"/>
                  </a:lnTo>
                  <a:lnTo>
                    <a:pt x="9139" y="2639"/>
                  </a:lnTo>
                  <a:lnTo>
                    <a:pt x="10109" y="269"/>
                  </a:lnTo>
                  <a:lnTo>
                    <a:pt x="10973" y="0"/>
                  </a:lnTo>
                  <a:lnTo>
                    <a:pt x="21475" y="3044"/>
                  </a:lnTo>
                  <a:lnTo>
                    <a:pt x="21684" y="5966"/>
                  </a:lnTo>
                  <a:lnTo>
                    <a:pt x="22318" y="6822"/>
                  </a:lnTo>
                  <a:lnTo>
                    <a:pt x="24635" y="7772"/>
                  </a:lnTo>
                  <a:lnTo>
                    <a:pt x="24890" y="8631"/>
                  </a:lnTo>
                  <a:lnTo>
                    <a:pt x="22302" y="16042"/>
                  </a:lnTo>
                  <a:lnTo>
                    <a:pt x="21928" y="21308"/>
                  </a:lnTo>
                  <a:lnTo>
                    <a:pt x="20229" y="24895"/>
                  </a:lnTo>
                  <a:lnTo>
                    <a:pt x="16328" y="30305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SMARTInkShape-426"/>
            <p:cNvSpPr/>
            <p:nvPr>
              <p:custDataLst>
                <p:tags r:id="rId86"/>
              </p:custDataLst>
            </p:nvPr>
          </p:nvSpPr>
          <p:spPr>
            <a:xfrm>
              <a:off x="5165281" y="3110593"/>
              <a:ext cx="391806" cy="348344"/>
            </a:xfrm>
            <a:custGeom>
              <a:avLst/>
              <a:gdLst/>
              <a:ahLst/>
              <a:cxnLst/>
              <a:rect l="0" t="0" r="0" b="0"/>
              <a:pathLst>
                <a:path w="391806" h="348344">
                  <a:moveTo>
                    <a:pt x="97962" y="0"/>
                  </a:moveTo>
                  <a:lnTo>
                    <a:pt x="97962" y="0"/>
                  </a:lnTo>
                  <a:lnTo>
                    <a:pt x="97962" y="4686"/>
                  </a:lnTo>
                  <a:lnTo>
                    <a:pt x="97357" y="4938"/>
                  </a:lnTo>
                  <a:lnTo>
                    <a:pt x="92525" y="5442"/>
                  </a:lnTo>
                  <a:lnTo>
                    <a:pt x="92521" y="8332"/>
                  </a:lnTo>
                  <a:lnTo>
                    <a:pt x="93125" y="9183"/>
                  </a:lnTo>
                  <a:lnTo>
                    <a:pt x="94132" y="9751"/>
                  </a:lnTo>
                  <a:lnTo>
                    <a:pt x="97206" y="10661"/>
                  </a:lnTo>
                  <a:lnTo>
                    <a:pt x="107201" y="19551"/>
                  </a:lnTo>
                  <a:lnTo>
                    <a:pt x="110736" y="20785"/>
                  </a:lnTo>
                  <a:lnTo>
                    <a:pt x="111921" y="21718"/>
                  </a:lnTo>
                  <a:lnTo>
                    <a:pt x="114798" y="25922"/>
                  </a:lnTo>
                  <a:lnTo>
                    <a:pt x="140300" y="43552"/>
                  </a:lnTo>
                  <a:lnTo>
                    <a:pt x="145808" y="47175"/>
                  </a:lnTo>
                  <a:lnTo>
                    <a:pt x="169286" y="56243"/>
                  </a:lnTo>
                  <a:lnTo>
                    <a:pt x="196007" y="62619"/>
                  </a:lnTo>
                  <a:lnTo>
                    <a:pt x="210671" y="68346"/>
                  </a:lnTo>
                  <a:lnTo>
                    <a:pt x="235506" y="76466"/>
                  </a:lnTo>
                  <a:lnTo>
                    <a:pt x="260899" y="87109"/>
                  </a:lnTo>
                  <a:lnTo>
                    <a:pt x="278739" y="96765"/>
                  </a:lnTo>
                  <a:lnTo>
                    <a:pt x="289588" y="107723"/>
                  </a:lnTo>
                  <a:lnTo>
                    <a:pt x="295010" y="111982"/>
                  </a:lnTo>
                  <a:lnTo>
                    <a:pt x="304709" y="125089"/>
                  </a:lnTo>
                  <a:lnTo>
                    <a:pt x="304789" y="130402"/>
                  </a:lnTo>
                  <a:lnTo>
                    <a:pt x="292150" y="145955"/>
                  </a:lnTo>
                  <a:lnTo>
                    <a:pt x="268402" y="159598"/>
                  </a:lnTo>
                  <a:lnTo>
                    <a:pt x="242815" y="174641"/>
                  </a:lnTo>
                  <a:lnTo>
                    <a:pt x="218364" y="185889"/>
                  </a:lnTo>
                  <a:lnTo>
                    <a:pt x="194854" y="198280"/>
                  </a:lnTo>
                  <a:lnTo>
                    <a:pt x="172162" y="208798"/>
                  </a:lnTo>
                  <a:lnTo>
                    <a:pt x="146015" y="223188"/>
                  </a:lnTo>
                  <a:lnTo>
                    <a:pt x="120624" y="237677"/>
                  </a:lnTo>
                  <a:lnTo>
                    <a:pt x="98138" y="248446"/>
                  </a:lnTo>
                  <a:lnTo>
                    <a:pt x="73660" y="262221"/>
                  </a:lnTo>
                  <a:lnTo>
                    <a:pt x="47997" y="278568"/>
                  </a:lnTo>
                  <a:lnTo>
                    <a:pt x="31961" y="287098"/>
                  </a:lnTo>
                  <a:lnTo>
                    <a:pt x="9933" y="306384"/>
                  </a:lnTo>
                  <a:lnTo>
                    <a:pt x="5821" y="308528"/>
                  </a:lnTo>
                  <a:lnTo>
                    <a:pt x="3877" y="309099"/>
                  </a:lnTo>
                  <a:lnTo>
                    <a:pt x="2581" y="310085"/>
                  </a:lnTo>
                  <a:lnTo>
                    <a:pt x="332" y="314829"/>
                  </a:lnTo>
                  <a:lnTo>
                    <a:pt x="0" y="323771"/>
                  </a:lnTo>
                  <a:lnTo>
                    <a:pt x="601" y="324705"/>
                  </a:lnTo>
                  <a:lnTo>
                    <a:pt x="1607" y="325327"/>
                  </a:lnTo>
                  <a:lnTo>
                    <a:pt x="2883" y="325742"/>
                  </a:lnTo>
                  <a:lnTo>
                    <a:pt x="18308" y="335202"/>
                  </a:lnTo>
                  <a:lnTo>
                    <a:pt x="44393" y="341633"/>
                  </a:lnTo>
                  <a:lnTo>
                    <a:pt x="71466" y="342733"/>
                  </a:lnTo>
                  <a:lnTo>
                    <a:pt x="98462" y="342867"/>
                  </a:lnTo>
                  <a:lnTo>
                    <a:pt x="119881" y="342890"/>
                  </a:lnTo>
                  <a:lnTo>
                    <a:pt x="141549" y="342897"/>
                  </a:lnTo>
                  <a:lnTo>
                    <a:pt x="163289" y="342899"/>
                  </a:lnTo>
                  <a:lnTo>
                    <a:pt x="186664" y="342900"/>
                  </a:lnTo>
                  <a:lnTo>
                    <a:pt x="211128" y="341287"/>
                  </a:lnTo>
                  <a:lnTo>
                    <a:pt x="235310" y="338592"/>
                  </a:lnTo>
                  <a:lnTo>
                    <a:pt x="260013" y="337793"/>
                  </a:lnTo>
                  <a:lnTo>
                    <a:pt x="287143" y="337523"/>
                  </a:lnTo>
                  <a:lnTo>
                    <a:pt x="313713" y="338075"/>
                  </a:lnTo>
                  <a:lnTo>
                    <a:pt x="339743" y="342145"/>
                  </a:lnTo>
                  <a:lnTo>
                    <a:pt x="365794" y="342856"/>
                  </a:lnTo>
                  <a:lnTo>
                    <a:pt x="373598" y="343492"/>
                  </a:lnTo>
                  <a:lnTo>
                    <a:pt x="385862" y="348118"/>
                  </a:lnTo>
                  <a:lnTo>
                    <a:pt x="391805" y="348341"/>
                  </a:lnTo>
                  <a:lnTo>
                    <a:pt x="386433" y="348343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SMARTInkShape-427"/>
            <p:cNvSpPr/>
            <p:nvPr>
              <p:custDataLst>
                <p:tags r:id="rId87"/>
              </p:custDataLst>
            </p:nvPr>
          </p:nvSpPr>
          <p:spPr>
            <a:xfrm>
              <a:off x="5252357" y="3088827"/>
              <a:ext cx="326503" cy="27210"/>
            </a:xfrm>
            <a:custGeom>
              <a:avLst/>
              <a:gdLst/>
              <a:ahLst/>
              <a:cxnLst/>
              <a:rect l="0" t="0" r="0" b="0"/>
              <a:pathLst>
                <a:path w="326503" h="27210">
                  <a:moveTo>
                    <a:pt x="10886" y="27209"/>
                  </a:moveTo>
                  <a:lnTo>
                    <a:pt x="10886" y="27209"/>
                  </a:lnTo>
                  <a:lnTo>
                    <a:pt x="10886" y="19100"/>
                  </a:lnTo>
                  <a:lnTo>
                    <a:pt x="10281" y="18175"/>
                  </a:lnTo>
                  <a:lnTo>
                    <a:pt x="9273" y="17557"/>
                  </a:lnTo>
                  <a:lnTo>
                    <a:pt x="7996" y="17146"/>
                  </a:lnTo>
                  <a:lnTo>
                    <a:pt x="7145" y="16267"/>
                  </a:lnTo>
                  <a:lnTo>
                    <a:pt x="6200" y="13677"/>
                  </a:lnTo>
                  <a:lnTo>
                    <a:pt x="5342" y="12745"/>
                  </a:lnTo>
                  <a:lnTo>
                    <a:pt x="823" y="11126"/>
                  </a:lnTo>
                  <a:lnTo>
                    <a:pt x="366" y="9377"/>
                  </a:lnTo>
                  <a:lnTo>
                    <a:pt x="0" y="0"/>
                  </a:lnTo>
                  <a:lnTo>
                    <a:pt x="0" y="4681"/>
                  </a:lnTo>
                  <a:lnTo>
                    <a:pt x="24821" y="5424"/>
                  </a:lnTo>
                  <a:lnTo>
                    <a:pt x="50956" y="5436"/>
                  </a:lnTo>
                  <a:lnTo>
                    <a:pt x="78075" y="5437"/>
                  </a:lnTo>
                  <a:lnTo>
                    <a:pt x="103661" y="5437"/>
                  </a:lnTo>
                  <a:lnTo>
                    <a:pt x="130662" y="5437"/>
                  </a:lnTo>
                  <a:lnTo>
                    <a:pt x="152407" y="5437"/>
                  </a:lnTo>
                  <a:lnTo>
                    <a:pt x="177913" y="5437"/>
                  </a:lnTo>
                  <a:lnTo>
                    <a:pt x="201050" y="5437"/>
                  </a:lnTo>
                  <a:lnTo>
                    <a:pt x="217615" y="3825"/>
                  </a:lnTo>
                  <a:lnTo>
                    <a:pt x="239466" y="751"/>
                  </a:lnTo>
                  <a:lnTo>
                    <a:pt x="265085" y="94"/>
                  </a:lnTo>
                  <a:lnTo>
                    <a:pt x="292006" y="0"/>
                  </a:lnTo>
                  <a:lnTo>
                    <a:pt x="318496" y="5288"/>
                  </a:lnTo>
                  <a:lnTo>
                    <a:pt x="326502" y="5437"/>
                  </a:lnTo>
                  <a:lnTo>
                    <a:pt x="321129" y="5437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3" name="SMARTInkShape-428"/>
          <p:cNvSpPr/>
          <p:nvPr>
            <p:custDataLst>
              <p:tags r:id="rId10"/>
            </p:custDataLst>
          </p:nvPr>
        </p:nvSpPr>
        <p:spPr>
          <a:xfrm>
            <a:off x="5807543" y="3110612"/>
            <a:ext cx="92515" cy="478953"/>
          </a:xfrm>
          <a:custGeom>
            <a:avLst/>
            <a:gdLst/>
            <a:ahLst/>
            <a:cxnLst/>
            <a:rect l="0" t="0" r="0" b="0"/>
            <a:pathLst>
              <a:path w="92515" h="478953">
                <a:moveTo>
                  <a:pt x="48972" y="5424"/>
                </a:moveTo>
                <a:lnTo>
                  <a:pt x="48972" y="5424"/>
                </a:lnTo>
                <a:lnTo>
                  <a:pt x="43548" y="0"/>
                </a:lnTo>
                <a:lnTo>
                  <a:pt x="34246" y="9870"/>
                </a:lnTo>
                <a:lnTo>
                  <a:pt x="21745" y="34405"/>
                </a:lnTo>
                <a:lnTo>
                  <a:pt x="12684" y="56949"/>
                </a:lnTo>
                <a:lnTo>
                  <a:pt x="6503" y="83675"/>
                </a:lnTo>
                <a:lnTo>
                  <a:pt x="1262" y="110721"/>
                </a:lnTo>
                <a:lnTo>
                  <a:pt x="237" y="135349"/>
                </a:lnTo>
                <a:lnTo>
                  <a:pt x="36" y="162030"/>
                </a:lnTo>
                <a:lnTo>
                  <a:pt x="0" y="183395"/>
                </a:lnTo>
                <a:lnTo>
                  <a:pt x="595" y="205046"/>
                </a:lnTo>
                <a:lnTo>
                  <a:pt x="3728" y="226782"/>
                </a:lnTo>
                <a:lnTo>
                  <a:pt x="5529" y="248543"/>
                </a:lnTo>
                <a:lnTo>
                  <a:pt x="9020" y="270916"/>
                </a:lnTo>
                <a:lnTo>
                  <a:pt x="10323" y="295822"/>
                </a:lnTo>
                <a:lnTo>
                  <a:pt x="11313" y="318791"/>
                </a:lnTo>
                <a:lnTo>
                  <a:pt x="15168" y="340917"/>
                </a:lnTo>
                <a:lnTo>
                  <a:pt x="19536" y="362189"/>
                </a:lnTo>
                <a:lnTo>
                  <a:pt x="22931" y="385937"/>
                </a:lnTo>
                <a:lnTo>
                  <a:pt x="30983" y="412969"/>
                </a:lnTo>
                <a:lnTo>
                  <a:pt x="42332" y="437006"/>
                </a:lnTo>
                <a:lnTo>
                  <a:pt x="61448" y="463354"/>
                </a:lnTo>
                <a:lnTo>
                  <a:pt x="69489" y="471481"/>
                </a:lnTo>
                <a:lnTo>
                  <a:pt x="75427" y="475229"/>
                </a:lnTo>
                <a:lnTo>
                  <a:pt x="92514" y="478952"/>
                </a:lnTo>
              </a:path>
            </a:pathLst>
          </a:cu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2" name="SMARTInkShape-Group165"/>
          <p:cNvGrpSpPr/>
          <p:nvPr/>
        </p:nvGrpSpPr>
        <p:grpSpPr>
          <a:xfrm>
            <a:off x="6068787" y="2860301"/>
            <a:ext cx="2660821" cy="783693"/>
            <a:chOff x="6068787" y="2860301"/>
            <a:chExt cx="2660821" cy="783693"/>
          </a:xfrm>
        </p:grpSpPr>
        <p:sp>
          <p:nvSpPr>
            <p:cNvPr id="104" name="SMARTInkShape-429"/>
            <p:cNvSpPr/>
            <p:nvPr>
              <p:custDataLst>
                <p:tags r:id="rId62"/>
              </p:custDataLst>
            </p:nvPr>
          </p:nvSpPr>
          <p:spPr>
            <a:xfrm>
              <a:off x="6483735" y="3039928"/>
              <a:ext cx="118452" cy="446223"/>
            </a:xfrm>
            <a:custGeom>
              <a:avLst/>
              <a:gdLst/>
              <a:ahLst/>
              <a:cxnLst/>
              <a:rect l="0" t="0" r="0" b="0"/>
              <a:pathLst>
                <a:path w="118452" h="446223">
                  <a:moveTo>
                    <a:pt x="91237" y="16236"/>
                  </a:moveTo>
                  <a:lnTo>
                    <a:pt x="91237" y="16236"/>
                  </a:lnTo>
                  <a:lnTo>
                    <a:pt x="88347" y="13347"/>
                  </a:lnTo>
                  <a:lnTo>
                    <a:pt x="86928" y="10316"/>
                  </a:lnTo>
                  <a:lnTo>
                    <a:pt x="86017" y="3442"/>
                  </a:lnTo>
                  <a:lnTo>
                    <a:pt x="85338" y="2264"/>
                  </a:lnTo>
                  <a:lnTo>
                    <a:pt x="84280" y="1479"/>
                  </a:lnTo>
                  <a:lnTo>
                    <a:pt x="81127" y="218"/>
                  </a:lnTo>
                  <a:lnTo>
                    <a:pt x="77692" y="0"/>
                  </a:lnTo>
                  <a:lnTo>
                    <a:pt x="69954" y="2824"/>
                  </a:lnTo>
                  <a:lnTo>
                    <a:pt x="62890" y="7491"/>
                  </a:lnTo>
                  <a:lnTo>
                    <a:pt x="43806" y="33231"/>
                  </a:lnTo>
                  <a:lnTo>
                    <a:pt x="30105" y="51332"/>
                  </a:lnTo>
                  <a:lnTo>
                    <a:pt x="19335" y="76948"/>
                  </a:lnTo>
                  <a:lnTo>
                    <a:pt x="13923" y="91600"/>
                  </a:lnTo>
                  <a:lnTo>
                    <a:pt x="10272" y="116244"/>
                  </a:lnTo>
                  <a:lnTo>
                    <a:pt x="5628" y="139741"/>
                  </a:lnTo>
                  <a:lnTo>
                    <a:pt x="1027" y="165585"/>
                  </a:lnTo>
                  <a:lnTo>
                    <a:pt x="0" y="191788"/>
                  </a:lnTo>
                  <a:lnTo>
                    <a:pt x="2652" y="215747"/>
                  </a:lnTo>
                  <a:lnTo>
                    <a:pt x="4312" y="241122"/>
                  </a:lnTo>
                  <a:lnTo>
                    <a:pt x="8969" y="264230"/>
                  </a:lnTo>
                  <a:lnTo>
                    <a:pt x="17136" y="285793"/>
                  </a:lnTo>
                  <a:lnTo>
                    <a:pt x="27233" y="309640"/>
                  </a:lnTo>
                  <a:lnTo>
                    <a:pt x="40695" y="331821"/>
                  </a:lnTo>
                  <a:lnTo>
                    <a:pt x="58613" y="357510"/>
                  </a:lnTo>
                  <a:lnTo>
                    <a:pt x="80354" y="382378"/>
                  </a:lnTo>
                  <a:lnTo>
                    <a:pt x="97814" y="407773"/>
                  </a:lnTo>
                  <a:lnTo>
                    <a:pt x="114571" y="430612"/>
                  </a:lnTo>
                  <a:lnTo>
                    <a:pt x="116726" y="436462"/>
                  </a:lnTo>
                  <a:lnTo>
                    <a:pt x="118451" y="446222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SMARTInkShape-430"/>
            <p:cNvSpPr/>
            <p:nvPr>
              <p:custDataLst>
                <p:tags r:id="rId63"/>
              </p:custDataLst>
            </p:nvPr>
          </p:nvSpPr>
          <p:spPr>
            <a:xfrm>
              <a:off x="6248951" y="3328505"/>
              <a:ext cx="129298" cy="270832"/>
            </a:xfrm>
            <a:custGeom>
              <a:avLst/>
              <a:gdLst/>
              <a:ahLst/>
              <a:cxnLst/>
              <a:rect l="0" t="0" r="0" b="0"/>
              <a:pathLst>
                <a:path w="129298" h="270832">
                  <a:moveTo>
                    <a:pt x="97421" y="21573"/>
                  </a:moveTo>
                  <a:lnTo>
                    <a:pt x="97421" y="21573"/>
                  </a:lnTo>
                  <a:lnTo>
                    <a:pt x="94531" y="21573"/>
                  </a:lnTo>
                  <a:lnTo>
                    <a:pt x="93680" y="22178"/>
                  </a:lnTo>
                  <a:lnTo>
                    <a:pt x="93112" y="23186"/>
                  </a:lnTo>
                  <a:lnTo>
                    <a:pt x="89313" y="32039"/>
                  </a:lnTo>
                  <a:lnTo>
                    <a:pt x="75059" y="54892"/>
                  </a:lnTo>
                  <a:lnTo>
                    <a:pt x="66202" y="72368"/>
                  </a:lnTo>
                  <a:lnTo>
                    <a:pt x="56521" y="92867"/>
                  </a:lnTo>
                  <a:lnTo>
                    <a:pt x="43775" y="114261"/>
                  </a:lnTo>
                  <a:lnTo>
                    <a:pt x="32338" y="135920"/>
                  </a:lnTo>
                  <a:lnTo>
                    <a:pt x="22902" y="159271"/>
                  </a:lnTo>
                  <a:lnTo>
                    <a:pt x="16276" y="183729"/>
                  </a:lnTo>
                  <a:lnTo>
                    <a:pt x="8869" y="206296"/>
                  </a:lnTo>
                  <a:lnTo>
                    <a:pt x="2240" y="226690"/>
                  </a:lnTo>
                  <a:lnTo>
                    <a:pt x="0" y="246946"/>
                  </a:lnTo>
                  <a:lnTo>
                    <a:pt x="1306" y="253376"/>
                  </a:lnTo>
                  <a:lnTo>
                    <a:pt x="5442" y="260395"/>
                  </a:lnTo>
                  <a:lnTo>
                    <a:pt x="8160" y="264393"/>
                  </a:lnTo>
                  <a:lnTo>
                    <a:pt x="9368" y="268186"/>
                  </a:lnTo>
                  <a:lnTo>
                    <a:pt x="10900" y="269439"/>
                  </a:lnTo>
                  <a:lnTo>
                    <a:pt x="15827" y="270831"/>
                  </a:lnTo>
                  <a:lnTo>
                    <a:pt x="22049" y="269837"/>
                  </a:lnTo>
                  <a:lnTo>
                    <a:pt x="35899" y="264272"/>
                  </a:lnTo>
                  <a:lnTo>
                    <a:pt x="54022" y="248658"/>
                  </a:lnTo>
                  <a:lnTo>
                    <a:pt x="76504" y="222760"/>
                  </a:lnTo>
                  <a:lnTo>
                    <a:pt x="93244" y="196803"/>
                  </a:lnTo>
                  <a:lnTo>
                    <a:pt x="104515" y="174959"/>
                  </a:lnTo>
                  <a:lnTo>
                    <a:pt x="114911" y="150209"/>
                  </a:lnTo>
                  <a:lnTo>
                    <a:pt x="122089" y="127287"/>
                  </a:lnTo>
                  <a:lnTo>
                    <a:pt x="127442" y="105175"/>
                  </a:lnTo>
                  <a:lnTo>
                    <a:pt x="129297" y="83302"/>
                  </a:lnTo>
                  <a:lnTo>
                    <a:pt x="129242" y="62105"/>
                  </a:lnTo>
                  <a:lnTo>
                    <a:pt x="124111" y="38383"/>
                  </a:lnTo>
                  <a:lnTo>
                    <a:pt x="120168" y="27835"/>
                  </a:lnTo>
                  <a:lnTo>
                    <a:pt x="107218" y="7406"/>
                  </a:lnTo>
                  <a:lnTo>
                    <a:pt x="104557" y="4871"/>
                  </a:lnTo>
                  <a:lnTo>
                    <a:pt x="98375" y="2055"/>
                  </a:lnTo>
                  <a:lnTo>
                    <a:pt x="77388" y="0"/>
                  </a:lnTo>
                  <a:lnTo>
                    <a:pt x="66555" y="2750"/>
                  </a:lnTo>
                  <a:lnTo>
                    <a:pt x="60923" y="7362"/>
                  </a:lnTo>
                  <a:lnTo>
                    <a:pt x="43825" y="33658"/>
                  </a:lnTo>
                  <a:lnTo>
                    <a:pt x="35211" y="60535"/>
                  </a:lnTo>
                  <a:lnTo>
                    <a:pt x="33026" y="73368"/>
                  </a:lnTo>
                  <a:lnTo>
                    <a:pt x="36873" y="98777"/>
                  </a:lnTo>
                  <a:lnTo>
                    <a:pt x="37349" y="108620"/>
                  </a:lnTo>
                  <a:lnTo>
                    <a:pt x="40685" y="114891"/>
                  </a:lnTo>
                  <a:lnTo>
                    <a:pt x="44991" y="121710"/>
                  </a:lnTo>
                  <a:lnTo>
                    <a:pt x="48624" y="132349"/>
                  </a:lnTo>
                  <a:lnTo>
                    <a:pt x="56849" y="145167"/>
                  </a:lnTo>
                  <a:lnTo>
                    <a:pt x="57673" y="147512"/>
                  </a:lnTo>
                  <a:lnTo>
                    <a:pt x="61813" y="151730"/>
                  </a:lnTo>
                  <a:lnTo>
                    <a:pt x="66476" y="155621"/>
                  </a:lnTo>
                  <a:lnTo>
                    <a:pt x="70206" y="163088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SMARTInkShape-431"/>
            <p:cNvSpPr/>
            <p:nvPr>
              <p:custDataLst>
                <p:tags r:id="rId64"/>
              </p:custDataLst>
            </p:nvPr>
          </p:nvSpPr>
          <p:spPr>
            <a:xfrm>
              <a:off x="6678386" y="3175907"/>
              <a:ext cx="163259" cy="234044"/>
            </a:xfrm>
            <a:custGeom>
              <a:avLst/>
              <a:gdLst/>
              <a:ahLst/>
              <a:cxnLst/>
              <a:rect l="0" t="0" r="0" b="0"/>
              <a:pathLst>
                <a:path w="163259" h="234044">
                  <a:moveTo>
                    <a:pt x="0" y="0"/>
                  </a:moveTo>
                  <a:lnTo>
                    <a:pt x="0" y="0"/>
                  </a:lnTo>
                  <a:lnTo>
                    <a:pt x="2889" y="2889"/>
                  </a:lnTo>
                  <a:lnTo>
                    <a:pt x="5921" y="4308"/>
                  </a:lnTo>
                  <a:lnTo>
                    <a:pt x="7576" y="4686"/>
                  </a:lnTo>
                  <a:lnTo>
                    <a:pt x="28654" y="20226"/>
                  </a:lnTo>
                  <a:lnTo>
                    <a:pt x="49335" y="45277"/>
                  </a:lnTo>
                  <a:lnTo>
                    <a:pt x="69175" y="72044"/>
                  </a:lnTo>
                  <a:lnTo>
                    <a:pt x="83361" y="98746"/>
                  </a:lnTo>
                  <a:lnTo>
                    <a:pt x="93764" y="124084"/>
                  </a:lnTo>
                  <a:lnTo>
                    <a:pt x="107287" y="146740"/>
                  </a:lnTo>
                  <a:lnTo>
                    <a:pt x="120909" y="172530"/>
                  </a:lnTo>
                  <a:lnTo>
                    <a:pt x="142322" y="199476"/>
                  </a:lnTo>
                  <a:lnTo>
                    <a:pt x="160849" y="225967"/>
                  </a:lnTo>
                  <a:lnTo>
                    <a:pt x="162203" y="227430"/>
                  </a:lnTo>
                  <a:lnTo>
                    <a:pt x="162804" y="229693"/>
                  </a:lnTo>
                  <a:lnTo>
                    <a:pt x="163258" y="233788"/>
                  </a:lnTo>
                  <a:lnTo>
                    <a:pt x="157842" y="234043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SMARTInkShape-432"/>
            <p:cNvSpPr/>
            <p:nvPr>
              <p:custDataLst>
                <p:tags r:id="rId65"/>
              </p:custDataLst>
            </p:nvPr>
          </p:nvSpPr>
          <p:spPr>
            <a:xfrm>
              <a:off x="7021286" y="3045279"/>
              <a:ext cx="103415" cy="81620"/>
            </a:xfrm>
            <a:custGeom>
              <a:avLst/>
              <a:gdLst/>
              <a:ahLst/>
              <a:cxnLst/>
              <a:rect l="0" t="0" r="0" b="0"/>
              <a:pathLst>
                <a:path w="103415" h="81620">
                  <a:moveTo>
                    <a:pt x="0" y="0"/>
                  </a:moveTo>
                  <a:lnTo>
                    <a:pt x="0" y="0"/>
                  </a:lnTo>
                  <a:lnTo>
                    <a:pt x="2889" y="0"/>
                  </a:lnTo>
                  <a:lnTo>
                    <a:pt x="5921" y="3225"/>
                  </a:lnTo>
                  <a:lnTo>
                    <a:pt x="19371" y="23611"/>
                  </a:lnTo>
                  <a:lnTo>
                    <a:pt x="21059" y="30917"/>
                  </a:lnTo>
                  <a:lnTo>
                    <a:pt x="21678" y="44530"/>
                  </a:lnTo>
                  <a:lnTo>
                    <a:pt x="13661" y="69772"/>
                  </a:lnTo>
                  <a:lnTo>
                    <a:pt x="12131" y="71914"/>
                  </a:lnTo>
                  <a:lnTo>
                    <a:pt x="7693" y="75535"/>
                  </a:lnTo>
                  <a:lnTo>
                    <a:pt x="5450" y="81619"/>
                  </a:lnTo>
                  <a:lnTo>
                    <a:pt x="19427" y="81037"/>
                  </a:lnTo>
                  <a:lnTo>
                    <a:pt x="40631" y="71754"/>
                  </a:lnTo>
                  <a:lnTo>
                    <a:pt x="66633" y="56123"/>
                  </a:lnTo>
                  <a:lnTo>
                    <a:pt x="91451" y="33639"/>
                  </a:lnTo>
                  <a:lnTo>
                    <a:pt x="103414" y="16328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SMARTInkShape-433"/>
            <p:cNvSpPr/>
            <p:nvPr>
              <p:custDataLst>
                <p:tags r:id="rId66"/>
              </p:custDataLst>
            </p:nvPr>
          </p:nvSpPr>
          <p:spPr>
            <a:xfrm>
              <a:off x="7794172" y="3214007"/>
              <a:ext cx="288472" cy="429987"/>
            </a:xfrm>
            <a:custGeom>
              <a:avLst/>
              <a:gdLst/>
              <a:ahLst/>
              <a:cxnLst/>
              <a:rect l="0" t="0" r="0" b="0"/>
              <a:pathLst>
                <a:path w="288472" h="429987">
                  <a:moveTo>
                    <a:pt x="288471" y="0"/>
                  </a:moveTo>
                  <a:lnTo>
                    <a:pt x="288471" y="0"/>
                  </a:lnTo>
                  <a:lnTo>
                    <a:pt x="287866" y="10493"/>
                  </a:lnTo>
                  <a:lnTo>
                    <a:pt x="280895" y="33322"/>
                  </a:lnTo>
                  <a:lnTo>
                    <a:pt x="268944" y="58906"/>
                  </a:lnTo>
                  <a:lnTo>
                    <a:pt x="254865" y="80080"/>
                  </a:lnTo>
                  <a:lnTo>
                    <a:pt x="238600" y="102279"/>
                  </a:lnTo>
                  <a:lnTo>
                    <a:pt x="218728" y="127739"/>
                  </a:lnTo>
                  <a:lnTo>
                    <a:pt x="197520" y="154433"/>
                  </a:lnTo>
                  <a:lnTo>
                    <a:pt x="183137" y="172455"/>
                  </a:lnTo>
                  <a:lnTo>
                    <a:pt x="167068" y="192156"/>
                  </a:lnTo>
                  <a:lnTo>
                    <a:pt x="150452" y="212403"/>
                  </a:lnTo>
                  <a:lnTo>
                    <a:pt x="135004" y="231481"/>
                  </a:lnTo>
                  <a:lnTo>
                    <a:pt x="118462" y="251652"/>
                  </a:lnTo>
                  <a:lnTo>
                    <a:pt x="102241" y="272712"/>
                  </a:lnTo>
                  <a:lnTo>
                    <a:pt x="88982" y="294167"/>
                  </a:lnTo>
                  <a:lnTo>
                    <a:pt x="71318" y="320868"/>
                  </a:lnTo>
                  <a:lnTo>
                    <a:pt x="54595" y="344099"/>
                  </a:lnTo>
                  <a:lnTo>
                    <a:pt x="41038" y="366304"/>
                  </a:lnTo>
                  <a:lnTo>
                    <a:pt x="29362" y="391133"/>
                  </a:lnTo>
                  <a:lnTo>
                    <a:pt x="15395" y="416112"/>
                  </a:lnTo>
                  <a:lnTo>
                    <a:pt x="9332" y="424934"/>
                  </a:lnTo>
                  <a:lnTo>
                    <a:pt x="5558" y="427741"/>
                  </a:lnTo>
                  <a:lnTo>
                    <a:pt x="0" y="429986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SMARTInkShape-434"/>
            <p:cNvSpPr/>
            <p:nvPr>
              <p:custDataLst>
                <p:tags r:id="rId67"/>
              </p:custDataLst>
            </p:nvPr>
          </p:nvSpPr>
          <p:spPr>
            <a:xfrm>
              <a:off x="8333015" y="2949658"/>
              <a:ext cx="38101" cy="46636"/>
            </a:xfrm>
            <a:custGeom>
              <a:avLst/>
              <a:gdLst/>
              <a:ahLst/>
              <a:cxnLst/>
              <a:rect l="0" t="0" r="0" b="0"/>
              <a:pathLst>
                <a:path w="38101" h="46636">
                  <a:moveTo>
                    <a:pt x="5442" y="8535"/>
                  </a:moveTo>
                  <a:lnTo>
                    <a:pt x="5442" y="8535"/>
                  </a:lnTo>
                  <a:lnTo>
                    <a:pt x="5442" y="5646"/>
                  </a:lnTo>
                  <a:lnTo>
                    <a:pt x="4837" y="4794"/>
                  </a:lnTo>
                  <a:lnTo>
                    <a:pt x="3829" y="4227"/>
                  </a:lnTo>
                  <a:lnTo>
                    <a:pt x="756" y="3316"/>
                  </a:lnTo>
                  <a:lnTo>
                    <a:pt x="335" y="1579"/>
                  </a:lnTo>
                  <a:lnTo>
                    <a:pt x="148" y="0"/>
                  </a:lnTo>
                  <a:lnTo>
                    <a:pt x="0" y="3046"/>
                  </a:lnTo>
                  <a:lnTo>
                    <a:pt x="2889" y="3078"/>
                  </a:lnTo>
                  <a:lnTo>
                    <a:pt x="5920" y="6311"/>
                  </a:lnTo>
                  <a:lnTo>
                    <a:pt x="25605" y="30289"/>
                  </a:lnTo>
                  <a:lnTo>
                    <a:pt x="27103" y="33927"/>
                  </a:lnTo>
                  <a:lnTo>
                    <a:pt x="29785" y="37560"/>
                  </a:lnTo>
                  <a:lnTo>
                    <a:pt x="32993" y="39578"/>
                  </a:lnTo>
                  <a:lnTo>
                    <a:pt x="34695" y="40116"/>
                  </a:lnTo>
                  <a:lnTo>
                    <a:pt x="35830" y="41080"/>
                  </a:lnTo>
                  <a:lnTo>
                    <a:pt x="38100" y="46635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SMARTInkShape-435"/>
            <p:cNvSpPr/>
            <p:nvPr>
              <p:custDataLst>
                <p:tags r:id="rId68"/>
              </p:custDataLst>
            </p:nvPr>
          </p:nvSpPr>
          <p:spPr>
            <a:xfrm>
              <a:off x="8209000" y="2958193"/>
              <a:ext cx="58701" cy="261258"/>
            </a:xfrm>
            <a:custGeom>
              <a:avLst/>
              <a:gdLst/>
              <a:ahLst/>
              <a:cxnLst/>
              <a:rect l="0" t="0" r="0" b="0"/>
              <a:pathLst>
                <a:path w="58701" h="261258">
                  <a:moveTo>
                    <a:pt x="47815" y="5443"/>
                  </a:moveTo>
                  <a:lnTo>
                    <a:pt x="47815" y="5443"/>
                  </a:lnTo>
                  <a:lnTo>
                    <a:pt x="47815" y="0"/>
                  </a:lnTo>
                  <a:lnTo>
                    <a:pt x="44925" y="2889"/>
                  </a:lnTo>
                  <a:lnTo>
                    <a:pt x="41893" y="4308"/>
                  </a:lnTo>
                  <a:lnTo>
                    <a:pt x="40239" y="4686"/>
                  </a:lnTo>
                  <a:lnTo>
                    <a:pt x="39135" y="5543"/>
                  </a:lnTo>
                  <a:lnTo>
                    <a:pt x="22764" y="30500"/>
                  </a:lnTo>
                  <a:lnTo>
                    <a:pt x="15227" y="53824"/>
                  </a:lnTo>
                  <a:lnTo>
                    <a:pt x="7914" y="78970"/>
                  </a:lnTo>
                  <a:lnTo>
                    <a:pt x="5351" y="100069"/>
                  </a:lnTo>
                  <a:lnTo>
                    <a:pt x="1702" y="121641"/>
                  </a:lnTo>
                  <a:lnTo>
                    <a:pt x="0" y="143121"/>
                  </a:lnTo>
                  <a:lnTo>
                    <a:pt x="4861" y="166179"/>
                  </a:lnTo>
                  <a:lnTo>
                    <a:pt x="8277" y="180472"/>
                  </a:lnTo>
                  <a:lnTo>
                    <a:pt x="10901" y="194584"/>
                  </a:lnTo>
                  <a:lnTo>
                    <a:pt x="14475" y="202596"/>
                  </a:lnTo>
                  <a:lnTo>
                    <a:pt x="33096" y="227519"/>
                  </a:lnTo>
                  <a:lnTo>
                    <a:pt x="45988" y="246081"/>
                  </a:lnTo>
                  <a:lnTo>
                    <a:pt x="57624" y="254890"/>
                  </a:lnTo>
                  <a:lnTo>
                    <a:pt x="58223" y="257016"/>
                  </a:lnTo>
                  <a:lnTo>
                    <a:pt x="58700" y="261257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SMARTInkShape-436"/>
            <p:cNvSpPr/>
            <p:nvPr>
              <p:custDataLst>
                <p:tags r:id="rId69"/>
              </p:custDataLst>
            </p:nvPr>
          </p:nvSpPr>
          <p:spPr>
            <a:xfrm>
              <a:off x="7495039" y="3382745"/>
              <a:ext cx="266477" cy="38092"/>
            </a:xfrm>
            <a:custGeom>
              <a:avLst/>
              <a:gdLst/>
              <a:ahLst/>
              <a:cxnLst/>
              <a:rect l="0" t="0" r="0" b="0"/>
              <a:pathLst>
                <a:path w="266477" h="38092">
                  <a:moveTo>
                    <a:pt x="5218" y="38091"/>
                  </a:moveTo>
                  <a:lnTo>
                    <a:pt x="5218" y="38091"/>
                  </a:lnTo>
                  <a:lnTo>
                    <a:pt x="2328" y="38091"/>
                  </a:lnTo>
                  <a:lnTo>
                    <a:pt x="1477" y="37486"/>
                  </a:lnTo>
                  <a:lnTo>
                    <a:pt x="910" y="36478"/>
                  </a:lnTo>
                  <a:lnTo>
                    <a:pt x="0" y="30515"/>
                  </a:lnTo>
                  <a:lnTo>
                    <a:pt x="1488" y="27064"/>
                  </a:lnTo>
                  <a:lnTo>
                    <a:pt x="4482" y="22809"/>
                  </a:lnTo>
                  <a:lnTo>
                    <a:pt x="30788" y="8995"/>
                  </a:lnTo>
                  <a:lnTo>
                    <a:pt x="56316" y="4290"/>
                  </a:lnTo>
                  <a:lnTo>
                    <a:pt x="76601" y="1265"/>
                  </a:lnTo>
                  <a:lnTo>
                    <a:pt x="97932" y="368"/>
                  </a:lnTo>
                  <a:lnTo>
                    <a:pt x="119573" y="103"/>
                  </a:lnTo>
                  <a:lnTo>
                    <a:pt x="141306" y="24"/>
                  </a:lnTo>
                  <a:lnTo>
                    <a:pt x="163066" y="0"/>
                  </a:lnTo>
                  <a:lnTo>
                    <a:pt x="184833" y="1606"/>
                  </a:lnTo>
                  <a:lnTo>
                    <a:pt x="210972" y="4678"/>
                  </a:lnTo>
                  <a:lnTo>
                    <a:pt x="237507" y="9642"/>
                  </a:lnTo>
                  <a:lnTo>
                    <a:pt x="250539" y="10632"/>
                  </a:lnTo>
                  <a:lnTo>
                    <a:pt x="266476" y="5433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SMARTInkShape-437"/>
            <p:cNvSpPr/>
            <p:nvPr>
              <p:custDataLst>
                <p:tags r:id="rId70"/>
              </p:custDataLst>
            </p:nvPr>
          </p:nvSpPr>
          <p:spPr>
            <a:xfrm>
              <a:off x="7315200" y="2876550"/>
              <a:ext cx="84259" cy="364672"/>
            </a:xfrm>
            <a:custGeom>
              <a:avLst/>
              <a:gdLst/>
              <a:ahLst/>
              <a:cxnLst/>
              <a:rect l="0" t="0" r="0" b="0"/>
              <a:pathLst>
                <a:path w="84259" h="364672">
                  <a:moveTo>
                    <a:pt x="0" y="0"/>
                  </a:moveTo>
                  <a:lnTo>
                    <a:pt x="0" y="0"/>
                  </a:lnTo>
                  <a:lnTo>
                    <a:pt x="4950" y="4345"/>
                  </a:lnTo>
                  <a:lnTo>
                    <a:pt x="30966" y="21060"/>
                  </a:lnTo>
                  <a:lnTo>
                    <a:pt x="52625" y="44715"/>
                  </a:lnTo>
                  <a:lnTo>
                    <a:pt x="66450" y="68216"/>
                  </a:lnTo>
                  <a:lnTo>
                    <a:pt x="73311" y="84720"/>
                  </a:lnTo>
                  <a:lnTo>
                    <a:pt x="79560" y="108658"/>
                  </a:lnTo>
                  <a:lnTo>
                    <a:pt x="84258" y="131438"/>
                  </a:lnTo>
                  <a:lnTo>
                    <a:pt x="84217" y="140262"/>
                  </a:lnTo>
                  <a:lnTo>
                    <a:pt x="81982" y="163837"/>
                  </a:lnTo>
                  <a:lnTo>
                    <a:pt x="81687" y="190573"/>
                  </a:lnTo>
                  <a:lnTo>
                    <a:pt x="77911" y="216631"/>
                  </a:lnTo>
                  <a:lnTo>
                    <a:pt x="76102" y="237888"/>
                  </a:lnTo>
                  <a:lnTo>
                    <a:pt x="72610" y="259507"/>
                  </a:lnTo>
                  <a:lnTo>
                    <a:pt x="71306" y="281233"/>
                  </a:lnTo>
                  <a:lnTo>
                    <a:pt x="70315" y="302387"/>
                  </a:lnTo>
                  <a:lnTo>
                    <a:pt x="66481" y="326095"/>
                  </a:lnTo>
                  <a:lnTo>
                    <a:pt x="64047" y="341146"/>
                  </a:lnTo>
                  <a:lnTo>
                    <a:pt x="59872" y="364671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SMARTInkShape-438"/>
            <p:cNvSpPr/>
            <p:nvPr>
              <p:custDataLst>
                <p:tags r:id="rId71"/>
              </p:custDataLst>
            </p:nvPr>
          </p:nvSpPr>
          <p:spPr>
            <a:xfrm>
              <a:off x="7815943" y="3268436"/>
              <a:ext cx="146958" cy="114301"/>
            </a:xfrm>
            <a:custGeom>
              <a:avLst/>
              <a:gdLst/>
              <a:ahLst/>
              <a:cxnLst/>
              <a:rect l="0" t="0" r="0" b="0"/>
              <a:pathLst>
                <a:path w="146958" h="114301">
                  <a:moveTo>
                    <a:pt x="0" y="0"/>
                  </a:moveTo>
                  <a:lnTo>
                    <a:pt x="0" y="0"/>
                  </a:lnTo>
                  <a:lnTo>
                    <a:pt x="18568" y="605"/>
                  </a:lnTo>
                  <a:lnTo>
                    <a:pt x="36342" y="7575"/>
                  </a:lnTo>
                  <a:lnTo>
                    <a:pt x="61689" y="25519"/>
                  </a:lnTo>
                  <a:lnTo>
                    <a:pt x="87085" y="44790"/>
                  </a:lnTo>
                  <a:lnTo>
                    <a:pt x="112486" y="64329"/>
                  </a:lnTo>
                  <a:lnTo>
                    <a:pt x="129015" y="77444"/>
                  </a:lnTo>
                  <a:lnTo>
                    <a:pt x="145303" y="97862"/>
                  </a:lnTo>
                  <a:lnTo>
                    <a:pt x="146630" y="105207"/>
                  </a:lnTo>
                  <a:lnTo>
                    <a:pt x="146957" y="11430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SMARTInkShape-439"/>
            <p:cNvSpPr/>
            <p:nvPr>
              <p:custDataLst>
                <p:tags r:id="rId72"/>
              </p:custDataLst>
            </p:nvPr>
          </p:nvSpPr>
          <p:spPr>
            <a:xfrm>
              <a:off x="7151915" y="3028950"/>
              <a:ext cx="46616" cy="114301"/>
            </a:xfrm>
            <a:custGeom>
              <a:avLst/>
              <a:gdLst/>
              <a:ahLst/>
              <a:cxnLst/>
              <a:rect l="0" t="0" r="0" b="0"/>
              <a:pathLst>
                <a:path w="46616" h="114301">
                  <a:moveTo>
                    <a:pt x="0" y="0"/>
                  </a:moveTo>
                  <a:lnTo>
                    <a:pt x="0" y="0"/>
                  </a:lnTo>
                  <a:lnTo>
                    <a:pt x="13972" y="14577"/>
                  </a:lnTo>
                  <a:lnTo>
                    <a:pt x="17475" y="21784"/>
                  </a:lnTo>
                  <a:lnTo>
                    <a:pt x="38108" y="48886"/>
                  </a:lnTo>
                  <a:lnTo>
                    <a:pt x="41127" y="52570"/>
                  </a:lnTo>
                  <a:lnTo>
                    <a:pt x="42469" y="56223"/>
                  </a:lnTo>
                  <a:lnTo>
                    <a:pt x="43935" y="67237"/>
                  </a:lnTo>
                  <a:lnTo>
                    <a:pt x="46337" y="71813"/>
                  </a:lnTo>
                  <a:lnTo>
                    <a:pt x="46615" y="74485"/>
                  </a:lnTo>
                  <a:lnTo>
                    <a:pt x="45312" y="80679"/>
                  </a:lnTo>
                  <a:lnTo>
                    <a:pt x="41178" y="88077"/>
                  </a:lnTo>
                  <a:lnTo>
                    <a:pt x="30794" y="99713"/>
                  </a:lnTo>
                  <a:lnTo>
                    <a:pt x="15266" y="110665"/>
                  </a:lnTo>
                  <a:lnTo>
                    <a:pt x="9608" y="112684"/>
                  </a:lnTo>
                  <a:lnTo>
                    <a:pt x="0" y="11430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SMARTInkShape-440"/>
            <p:cNvSpPr/>
            <p:nvPr>
              <p:custDataLst>
                <p:tags r:id="rId73"/>
              </p:custDataLst>
            </p:nvPr>
          </p:nvSpPr>
          <p:spPr>
            <a:xfrm>
              <a:off x="7070272" y="2941864"/>
              <a:ext cx="10886" cy="21773"/>
            </a:xfrm>
            <a:custGeom>
              <a:avLst/>
              <a:gdLst/>
              <a:ahLst/>
              <a:cxnLst/>
              <a:rect l="0" t="0" r="0" b="0"/>
              <a:pathLst>
                <a:path w="10886" h="21773">
                  <a:moveTo>
                    <a:pt x="10885" y="0"/>
                  </a:moveTo>
                  <a:lnTo>
                    <a:pt x="10885" y="0"/>
                  </a:lnTo>
                  <a:lnTo>
                    <a:pt x="10885" y="12953"/>
                  </a:lnTo>
                  <a:lnTo>
                    <a:pt x="9676" y="14683"/>
                  </a:lnTo>
                  <a:lnTo>
                    <a:pt x="0" y="21772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SMARTInkShape-441"/>
            <p:cNvSpPr/>
            <p:nvPr>
              <p:custDataLst>
                <p:tags r:id="rId74"/>
              </p:custDataLst>
            </p:nvPr>
          </p:nvSpPr>
          <p:spPr>
            <a:xfrm>
              <a:off x="6917961" y="2953508"/>
              <a:ext cx="59783" cy="255057"/>
            </a:xfrm>
            <a:custGeom>
              <a:avLst/>
              <a:gdLst/>
              <a:ahLst/>
              <a:cxnLst/>
              <a:rect l="0" t="0" r="0" b="0"/>
              <a:pathLst>
                <a:path w="59783" h="255057">
                  <a:moveTo>
                    <a:pt x="48896" y="10128"/>
                  </a:moveTo>
                  <a:lnTo>
                    <a:pt x="48896" y="10128"/>
                  </a:lnTo>
                  <a:lnTo>
                    <a:pt x="48896" y="4704"/>
                  </a:lnTo>
                  <a:lnTo>
                    <a:pt x="44210" y="0"/>
                  </a:lnTo>
                  <a:lnTo>
                    <a:pt x="43353" y="352"/>
                  </a:lnTo>
                  <a:lnTo>
                    <a:pt x="39258" y="3132"/>
                  </a:lnTo>
                  <a:lnTo>
                    <a:pt x="34214" y="4830"/>
                  </a:lnTo>
                  <a:lnTo>
                    <a:pt x="30678" y="7370"/>
                  </a:lnTo>
                  <a:lnTo>
                    <a:pt x="16972" y="27927"/>
                  </a:lnTo>
                  <a:lnTo>
                    <a:pt x="9996" y="51169"/>
                  </a:lnTo>
                  <a:lnTo>
                    <a:pt x="3381" y="77837"/>
                  </a:lnTo>
                  <a:lnTo>
                    <a:pt x="939" y="102089"/>
                  </a:lnTo>
                  <a:lnTo>
                    <a:pt x="215" y="125536"/>
                  </a:lnTo>
                  <a:lnTo>
                    <a:pt x="0" y="147804"/>
                  </a:lnTo>
                  <a:lnTo>
                    <a:pt x="2827" y="169723"/>
                  </a:lnTo>
                  <a:lnTo>
                    <a:pt x="9199" y="193851"/>
                  </a:lnTo>
                  <a:lnTo>
                    <a:pt x="20972" y="217617"/>
                  </a:lnTo>
                  <a:lnTo>
                    <a:pt x="43019" y="243577"/>
                  </a:lnTo>
                  <a:lnTo>
                    <a:pt x="52468" y="252559"/>
                  </a:lnTo>
                  <a:lnTo>
                    <a:pt x="59782" y="255056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SMARTInkShape-442"/>
            <p:cNvSpPr/>
            <p:nvPr>
              <p:custDataLst>
                <p:tags r:id="rId75"/>
              </p:custDataLst>
            </p:nvPr>
          </p:nvSpPr>
          <p:spPr>
            <a:xfrm>
              <a:off x="6068787" y="2990870"/>
              <a:ext cx="174171" cy="462624"/>
            </a:xfrm>
            <a:custGeom>
              <a:avLst/>
              <a:gdLst/>
              <a:ahLst/>
              <a:cxnLst/>
              <a:rect l="0" t="0" r="0" b="0"/>
              <a:pathLst>
                <a:path w="174171" h="462624">
                  <a:moveTo>
                    <a:pt x="76199" y="5423"/>
                  </a:moveTo>
                  <a:lnTo>
                    <a:pt x="76199" y="5423"/>
                  </a:lnTo>
                  <a:lnTo>
                    <a:pt x="76199" y="0"/>
                  </a:lnTo>
                  <a:lnTo>
                    <a:pt x="76199" y="22850"/>
                  </a:lnTo>
                  <a:lnTo>
                    <a:pt x="74586" y="38406"/>
                  </a:lnTo>
                  <a:lnTo>
                    <a:pt x="71891" y="57730"/>
                  </a:lnTo>
                  <a:lnTo>
                    <a:pt x="69479" y="80994"/>
                  </a:lnTo>
                  <a:lnTo>
                    <a:pt x="66547" y="104821"/>
                  </a:lnTo>
                  <a:lnTo>
                    <a:pt x="64652" y="122776"/>
                  </a:lnTo>
                  <a:lnTo>
                    <a:pt x="59778" y="142851"/>
                  </a:lnTo>
                  <a:lnTo>
                    <a:pt x="55193" y="163869"/>
                  </a:lnTo>
                  <a:lnTo>
                    <a:pt x="51139" y="185305"/>
                  </a:lnTo>
                  <a:lnTo>
                    <a:pt x="47322" y="206927"/>
                  </a:lnTo>
                  <a:lnTo>
                    <a:pt x="41996" y="230246"/>
                  </a:lnTo>
                  <a:lnTo>
                    <a:pt x="36202" y="254116"/>
                  </a:lnTo>
                  <a:lnTo>
                    <a:pt x="31612" y="276820"/>
                  </a:lnTo>
                  <a:lnTo>
                    <a:pt x="25943" y="299006"/>
                  </a:lnTo>
                  <a:lnTo>
                    <a:pt x="19996" y="320357"/>
                  </a:lnTo>
                  <a:lnTo>
                    <a:pt x="15337" y="339925"/>
                  </a:lnTo>
                  <a:lnTo>
                    <a:pt x="9314" y="365053"/>
                  </a:lnTo>
                  <a:lnTo>
                    <a:pt x="6589" y="387818"/>
                  </a:lnTo>
                  <a:lnTo>
                    <a:pt x="5063" y="412838"/>
                  </a:lnTo>
                  <a:lnTo>
                    <a:pt x="785" y="437857"/>
                  </a:lnTo>
                  <a:lnTo>
                    <a:pt x="0" y="451698"/>
                  </a:lnTo>
                  <a:lnTo>
                    <a:pt x="12638" y="428069"/>
                  </a:lnTo>
                  <a:lnTo>
                    <a:pt x="25745" y="404930"/>
                  </a:lnTo>
                  <a:lnTo>
                    <a:pt x="39276" y="384179"/>
                  </a:lnTo>
                  <a:lnTo>
                    <a:pt x="51887" y="359820"/>
                  </a:lnTo>
                  <a:lnTo>
                    <a:pt x="71329" y="333190"/>
                  </a:lnTo>
                  <a:lnTo>
                    <a:pt x="95156" y="307827"/>
                  </a:lnTo>
                  <a:lnTo>
                    <a:pt x="117839" y="283134"/>
                  </a:lnTo>
                  <a:lnTo>
                    <a:pt x="139691" y="265792"/>
                  </a:lnTo>
                  <a:lnTo>
                    <a:pt x="147692" y="262587"/>
                  </a:lnTo>
                  <a:lnTo>
                    <a:pt x="149261" y="262741"/>
                  </a:lnTo>
                  <a:lnTo>
                    <a:pt x="150307" y="263450"/>
                  </a:lnTo>
                  <a:lnTo>
                    <a:pt x="160996" y="276443"/>
                  </a:lnTo>
                  <a:lnTo>
                    <a:pt x="162983" y="292410"/>
                  </a:lnTo>
                  <a:lnTo>
                    <a:pt x="163258" y="318567"/>
                  </a:lnTo>
                  <a:lnTo>
                    <a:pt x="163884" y="333665"/>
                  </a:lnTo>
                  <a:lnTo>
                    <a:pt x="168390" y="359200"/>
                  </a:lnTo>
                  <a:lnTo>
                    <a:pt x="169182" y="366462"/>
                  </a:lnTo>
                  <a:lnTo>
                    <a:pt x="173652" y="384496"/>
                  </a:lnTo>
                  <a:lnTo>
                    <a:pt x="174140" y="408294"/>
                  </a:lnTo>
                  <a:lnTo>
                    <a:pt x="174170" y="434135"/>
                  </a:lnTo>
                  <a:lnTo>
                    <a:pt x="173566" y="448053"/>
                  </a:lnTo>
                  <a:lnTo>
                    <a:pt x="168728" y="462623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SMARTInkShape-443"/>
            <p:cNvSpPr/>
            <p:nvPr>
              <p:custDataLst>
                <p:tags r:id="rId76"/>
              </p:custDataLst>
            </p:nvPr>
          </p:nvSpPr>
          <p:spPr>
            <a:xfrm>
              <a:off x="8458200" y="3028950"/>
              <a:ext cx="54408" cy="179615"/>
            </a:xfrm>
            <a:custGeom>
              <a:avLst/>
              <a:gdLst/>
              <a:ahLst/>
              <a:cxnLst/>
              <a:rect l="0" t="0" r="0" b="0"/>
              <a:pathLst>
                <a:path w="54408" h="179615">
                  <a:moveTo>
                    <a:pt x="0" y="0"/>
                  </a:moveTo>
                  <a:lnTo>
                    <a:pt x="0" y="0"/>
                  </a:lnTo>
                  <a:lnTo>
                    <a:pt x="2890" y="0"/>
                  </a:lnTo>
                  <a:lnTo>
                    <a:pt x="5921" y="1613"/>
                  </a:lnTo>
                  <a:lnTo>
                    <a:pt x="9284" y="3740"/>
                  </a:lnTo>
                  <a:lnTo>
                    <a:pt x="12795" y="4686"/>
                  </a:lnTo>
                  <a:lnTo>
                    <a:pt x="16370" y="8332"/>
                  </a:lnTo>
                  <a:lnTo>
                    <a:pt x="32658" y="33069"/>
                  </a:lnTo>
                  <a:lnTo>
                    <a:pt x="45357" y="56284"/>
                  </a:lnTo>
                  <a:lnTo>
                    <a:pt x="51557" y="79673"/>
                  </a:lnTo>
                  <a:lnTo>
                    <a:pt x="54177" y="106273"/>
                  </a:lnTo>
                  <a:lnTo>
                    <a:pt x="54407" y="133433"/>
                  </a:lnTo>
                  <a:lnTo>
                    <a:pt x="50079" y="148609"/>
                  </a:lnTo>
                  <a:lnTo>
                    <a:pt x="44538" y="159609"/>
                  </a:lnTo>
                  <a:lnTo>
                    <a:pt x="35506" y="169924"/>
                  </a:lnTo>
                  <a:lnTo>
                    <a:pt x="28682" y="174904"/>
                  </a:lnTo>
                  <a:lnTo>
                    <a:pt x="5443" y="179614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SMARTInkShape-444"/>
            <p:cNvSpPr/>
            <p:nvPr>
              <p:custDataLst>
                <p:tags r:id="rId77"/>
              </p:custDataLst>
            </p:nvPr>
          </p:nvSpPr>
          <p:spPr>
            <a:xfrm>
              <a:off x="8294923" y="3028950"/>
              <a:ext cx="103406" cy="152373"/>
            </a:xfrm>
            <a:custGeom>
              <a:avLst/>
              <a:gdLst/>
              <a:ahLst/>
              <a:cxnLst/>
              <a:rect l="0" t="0" r="0" b="0"/>
              <a:pathLst>
                <a:path w="103406" h="152373">
                  <a:moveTo>
                    <a:pt x="21763" y="0"/>
                  </a:moveTo>
                  <a:lnTo>
                    <a:pt x="21763" y="0"/>
                  </a:lnTo>
                  <a:lnTo>
                    <a:pt x="21763" y="2889"/>
                  </a:lnTo>
                  <a:lnTo>
                    <a:pt x="23375" y="5921"/>
                  </a:lnTo>
                  <a:lnTo>
                    <a:pt x="25503" y="9284"/>
                  </a:lnTo>
                  <a:lnTo>
                    <a:pt x="26702" y="15182"/>
                  </a:lnTo>
                  <a:lnTo>
                    <a:pt x="27186" y="37139"/>
                  </a:lnTo>
                  <a:lnTo>
                    <a:pt x="19628" y="61021"/>
                  </a:lnTo>
                  <a:lnTo>
                    <a:pt x="9034" y="85054"/>
                  </a:lnTo>
                  <a:lnTo>
                    <a:pt x="1600" y="101773"/>
                  </a:lnTo>
                  <a:lnTo>
                    <a:pt x="10" y="128291"/>
                  </a:lnTo>
                  <a:lnTo>
                    <a:pt x="0" y="132210"/>
                  </a:lnTo>
                  <a:lnTo>
                    <a:pt x="1608" y="135968"/>
                  </a:lnTo>
                  <a:lnTo>
                    <a:pt x="12785" y="148765"/>
                  </a:lnTo>
                  <a:lnTo>
                    <a:pt x="16362" y="150784"/>
                  </a:lnTo>
                  <a:lnTo>
                    <a:pt x="23586" y="152081"/>
                  </a:lnTo>
                  <a:lnTo>
                    <a:pt x="42039" y="152372"/>
                  </a:lnTo>
                  <a:lnTo>
                    <a:pt x="49119" y="149162"/>
                  </a:lnTo>
                  <a:lnTo>
                    <a:pt x="63519" y="140135"/>
                  </a:lnTo>
                  <a:lnTo>
                    <a:pt x="82377" y="133539"/>
                  </a:lnTo>
                  <a:lnTo>
                    <a:pt x="94240" y="123308"/>
                  </a:lnTo>
                  <a:lnTo>
                    <a:pt x="99749" y="115020"/>
                  </a:lnTo>
                  <a:lnTo>
                    <a:pt x="103405" y="103414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SMARTInkShape-445"/>
            <p:cNvSpPr/>
            <p:nvPr>
              <p:custDataLst>
                <p:tags r:id="rId78"/>
              </p:custDataLst>
            </p:nvPr>
          </p:nvSpPr>
          <p:spPr>
            <a:xfrm>
              <a:off x="6645728" y="3175907"/>
              <a:ext cx="212273" cy="206830"/>
            </a:xfrm>
            <a:custGeom>
              <a:avLst/>
              <a:gdLst/>
              <a:ahLst/>
              <a:cxnLst/>
              <a:rect l="0" t="0" r="0" b="0"/>
              <a:pathLst>
                <a:path w="212273" h="206830">
                  <a:moveTo>
                    <a:pt x="212272" y="0"/>
                  </a:moveTo>
                  <a:lnTo>
                    <a:pt x="212272" y="0"/>
                  </a:lnTo>
                  <a:lnTo>
                    <a:pt x="207053" y="0"/>
                  </a:lnTo>
                  <a:lnTo>
                    <a:pt x="183930" y="18568"/>
                  </a:lnTo>
                  <a:lnTo>
                    <a:pt x="157695" y="39231"/>
                  </a:lnTo>
                  <a:lnTo>
                    <a:pt x="131697" y="63836"/>
                  </a:lnTo>
                  <a:lnTo>
                    <a:pt x="110451" y="81810"/>
                  </a:lnTo>
                  <a:lnTo>
                    <a:pt x="88835" y="101582"/>
                  </a:lnTo>
                  <a:lnTo>
                    <a:pt x="67110" y="119200"/>
                  </a:lnTo>
                  <a:lnTo>
                    <a:pt x="45957" y="135911"/>
                  </a:lnTo>
                  <a:lnTo>
                    <a:pt x="22425" y="160375"/>
                  </a:lnTo>
                  <a:lnTo>
                    <a:pt x="9288" y="184944"/>
                  </a:lnTo>
                  <a:lnTo>
                    <a:pt x="2463" y="197489"/>
                  </a:lnTo>
                  <a:lnTo>
                    <a:pt x="0" y="206829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SMARTInkShape-446"/>
            <p:cNvSpPr/>
            <p:nvPr>
              <p:custDataLst>
                <p:tags r:id="rId79"/>
              </p:custDataLst>
            </p:nvPr>
          </p:nvSpPr>
          <p:spPr>
            <a:xfrm>
              <a:off x="8469086" y="2860301"/>
              <a:ext cx="260522" cy="723822"/>
            </a:xfrm>
            <a:custGeom>
              <a:avLst/>
              <a:gdLst/>
              <a:ahLst/>
              <a:cxnLst/>
              <a:rect l="0" t="0" r="0" b="0"/>
              <a:pathLst>
                <a:path w="260522" h="723822">
                  <a:moveTo>
                    <a:pt x="65314" y="21692"/>
                  </a:moveTo>
                  <a:lnTo>
                    <a:pt x="65314" y="21692"/>
                  </a:lnTo>
                  <a:lnTo>
                    <a:pt x="65314" y="11227"/>
                  </a:lnTo>
                  <a:lnTo>
                    <a:pt x="65919" y="9272"/>
                  </a:lnTo>
                  <a:lnTo>
                    <a:pt x="66926" y="7969"/>
                  </a:lnTo>
                  <a:lnTo>
                    <a:pt x="75909" y="190"/>
                  </a:lnTo>
                  <a:lnTo>
                    <a:pt x="79003" y="0"/>
                  </a:lnTo>
                  <a:lnTo>
                    <a:pt x="82082" y="1569"/>
                  </a:lnTo>
                  <a:lnTo>
                    <a:pt x="83750" y="2834"/>
                  </a:lnTo>
                  <a:lnTo>
                    <a:pt x="103903" y="28932"/>
                  </a:lnTo>
                  <a:lnTo>
                    <a:pt x="121621" y="54586"/>
                  </a:lnTo>
                  <a:lnTo>
                    <a:pt x="139708" y="81594"/>
                  </a:lnTo>
                  <a:lnTo>
                    <a:pt x="157956" y="103946"/>
                  </a:lnTo>
                  <a:lnTo>
                    <a:pt x="173835" y="129415"/>
                  </a:lnTo>
                  <a:lnTo>
                    <a:pt x="191509" y="154986"/>
                  </a:lnTo>
                  <a:lnTo>
                    <a:pt x="208125" y="180196"/>
                  </a:lnTo>
                  <a:lnTo>
                    <a:pt x="219375" y="203182"/>
                  </a:lnTo>
                  <a:lnTo>
                    <a:pt x="230368" y="223230"/>
                  </a:lnTo>
                  <a:lnTo>
                    <a:pt x="240682" y="247179"/>
                  </a:lnTo>
                  <a:lnTo>
                    <a:pt x="247836" y="270469"/>
                  </a:lnTo>
                  <a:lnTo>
                    <a:pt x="253786" y="296252"/>
                  </a:lnTo>
                  <a:lnTo>
                    <a:pt x="258775" y="323042"/>
                  </a:lnTo>
                  <a:lnTo>
                    <a:pt x="260521" y="350130"/>
                  </a:lnTo>
                  <a:lnTo>
                    <a:pt x="260434" y="377308"/>
                  </a:lnTo>
                  <a:lnTo>
                    <a:pt x="258270" y="395441"/>
                  </a:lnTo>
                  <a:lnTo>
                    <a:pt x="255293" y="415194"/>
                  </a:lnTo>
                  <a:lnTo>
                    <a:pt x="251954" y="435462"/>
                  </a:lnTo>
                  <a:lnTo>
                    <a:pt x="248454" y="454550"/>
                  </a:lnTo>
                  <a:lnTo>
                    <a:pt x="243270" y="473113"/>
                  </a:lnTo>
                  <a:lnTo>
                    <a:pt x="236935" y="491442"/>
                  </a:lnTo>
                  <a:lnTo>
                    <a:pt x="230087" y="509668"/>
                  </a:lnTo>
                  <a:lnTo>
                    <a:pt x="224624" y="527848"/>
                  </a:lnTo>
                  <a:lnTo>
                    <a:pt x="214923" y="553470"/>
                  </a:lnTo>
                  <a:lnTo>
                    <a:pt x="202172" y="577995"/>
                  </a:lnTo>
                  <a:lnTo>
                    <a:pt x="190733" y="601187"/>
                  </a:lnTo>
                  <a:lnTo>
                    <a:pt x="176031" y="628167"/>
                  </a:lnTo>
                  <a:lnTo>
                    <a:pt x="157739" y="651841"/>
                  </a:lnTo>
                  <a:lnTo>
                    <a:pt x="135221" y="672621"/>
                  </a:lnTo>
                  <a:lnTo>
                    <a:pt x="108745" y="689498"/>
                  </a:lnTo>
                  <a:lnTo>
                    <a:pt x="81628" y="700015"/>
                  </a:lnTo>
                  <a:lnTo>
                    <a:pt x="54426" y="709277"/>
                  </a:lnTo>
                  <a:lnTo>
                    <a:pt x="28311" y="716557"/>
                  </a:lnTo>
                  <a:lnTo>
                    <a:pt x="0" y="723821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6" name="SMARTInkShape-Group168"/>
          <p:cNvGrpSpPr/>
          <p:nvPr/>
        </p:nvGrpSpPr>
        <p:grpSpPr>
          <a:xfrm>
            <a:off x="4278092" y="2807753"/>
            <a:ext cx="533060" cy="847116"/>
            <a:chOff x="4278092" y="2807753"/>
            <a:chExt cx="533060" cy="847116"/>
          </a:xfrm>
        </p:grpSpPr>
        <p:sp>
          <p:nvSpPr>
            <p:cNvPr id="123" name="SMARTInkShape-447"/>
            <p:cNvSpPr/>
            <p:nvPr>
              <p:custDataLst>
                <p:tags r:id="rId59"/>
              </p:custDataLst>
            </p:nvPr>
          </p:nvSpPr>
          <p:spPr>
            <a:xfrm>
              <a:off x="4278092" y="3295653"/>
              <a:ext cx="533060" cy="48984"/>
            </a:xfrm>
            <a:custGeom>
              <a:avLst/>
              <a:gdLst/>
              <a:ahLst/>
              <a:cxnLst/>
              <a:rect l="0" t="0" r="0" b="0"/>
              <a:pathLst>
                <a:path w="533060" h="48984">
                  <a:moveTo>
                    <a:pt x="5436" y="48983"/>
                  </a:moveTo>
                  <a:lnTo>
                    <a:pt x="5436" y="48983"/>
                  </a:lnTo>
                  <a:lnTo>
                    <a:pt x="0" y="43546"/>
                  </a:lnTo>
                  <a:lnTo>
                    <a:pt x="2885" y="43542"/>
                  </a:lnTo>
                  <a:lnTo>
                    <a:pt x="28200" y="37997"/>
                  </a:lnTo>
                  <a:lnTo>
                    <a:pt x="50788" y="33889"/>
                  </a:lnTo>
                  <a:lnTo>
                    <a:pt x="71287" y="31407"/>
                  </a:lnTo>
                  <a:lnTo>
                    <a:pt x="94294" y="28455"/>
                  </a:lnTo>
                  <a:lnTo>
                    <a:pt x="120261" y="27580"/>
                  </a:lnTo>
                  <a:lnTo>
                    <a:pt x="147106" y="25708"/>
                  </a:lnTo>
                  <a:lnTo>
                    <a:pt x="174211" y="22936"/>
                  </a:lnTo>
                  <a:lnTo>
                    <a:pt x="192934" y="22287"/>
                  </a:lnTo>
                  <a:lnTo>
                    <a:pt x="213349" y="21999"/>
                  </a:lnTo>
                  <a:lnTo>
                    <a:pt x="234519" y="20258"/>
                  </a:lnTo>
                  <a:lnTo>
                    <a:pt x="255417" y="17469"/>
                  </a:lnTo>
                  <a:lnTo>
                    <a:pt x="274785" y="14213"/>
                  </a:lnTo>
                  <a:lnTo>
                    <a:pt x="295085" y="12363"/>
                  </a:lnTo>
                  <a:lnTo>
                    <a:pt x="316203" y="10936"/>
                  </a:lnTo>
                  <a:lnTo>
                    <a:pt x="337684" y="8286"/>
                  </a:lnTo>
                  <a:lnTo>
                    <a:pt x="357713" y="6705"/>
                  </a:lnTo>
                  <a:lnTo>
                    <a:pt x="376694" y="5397"/>
                  </a:lnTo>
                  <a:lnTo>
                    <a:pt x="403776" y="1866"/>
                  </a:lnTo>
                  <a:lnTo>
                    <a:pt x="426785" y="551"/>
                  </a:lnTo>
                  <a:lnTo>
                    <a:pt x="452732" y="106"/>
                  </a:lnTo>
                  <a:lnTo>
                    <a:pt x="475195" y="19"/>
                  </a:lnTo>
                  <a:lnTo>
                    <a:pt x="500957" y="0"/>
                  </a:lnTo>
                  <a:lnTo>
                    <a:pt x="510511" y="603"/>
                  </a:lnTo>
                  <a:lnTo>
                    <a:pt x="527674" y="5104"/>
                  </a:lnTo>
                  <a:lnTo>
                    <a:pt x="532264" y="5373"/>
                  </a:lnTo>
                  <a:lnTo>
                    <a:pt x="532641" y="6001"/>
                  </a:lnTo>
                  <a:lnTo>
                    <a:pt x="533059" y="8310"/>
                  </a:lnTo>
                  <a:lnTo>
                    <a:pt x="531632" y="11351"/>
                  </a:lnTo>
                  <a:lnTo>
                    <a:pt x="527951" y="16325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SMARTInkShape-448"/>
            <p:cNvSpPr/>
            <p:nvPr>
              <p:custDataLst>
                <p:tags r:id="rId60"/>
              </p:custDataLst>
            </p:nvPr>
          </p:nvSpPr>
          <p:spPr>
            <a:xfrm>
              <a:off x="4435929" y="3431741"/>
              <a:ext cx="288472" cy="223128"/>
            </a:xfrm>
            <a:custGeom>
              <a:avLst/>
              <a:gdLst/>
              <a:ahLst/>
              <a:cxnLst/>
              <a:rect l="0" t="0" r="0" b="0"/>
              <a:pathLst>
                <a:path w="288472" h="223128">
                  <a:moveTo>
                    <a:pt x="16328" y="5423"/>
                  </a:moveTo>
                  <a:lnTo>
                    <a:pt x="16328" y="5423"/>
                  </a:lnTo>
                  <a:lnTo>
                    <a:pt x="13439" y="5423"/>
                  </a:lnTo>
                  <a:lnTo>
                    <a:pt x="12587" y="4818"/>
                  </a:lnTo>
                  <a:lnTo>
                    <a:pt x="12020" y="3811"/>
                  </a:lnTo>
                  <a:lnTo>
                    <a:pt x="10891" y="0"/>
                  </a:lnTo>
                  <a:lnTo>
                    <a:pt x="10887" y="2876"/>
                  </a:lnTo>
                  <a:lnTo>
                    <a:pt x="11491" y="3725"/>
                  </a:lnTo>
                  <a:lnTo>
                    <a:pt x="12499" y="4291"/>
                  </a:lnTo>
                  <a:lnTo>
                    <a:pt x="13775" y="4669"/>
                  </a:lnTo>
                  <a:lnTo>
                    <a:pt x="14626" y="6130"/>
                  </a:lnTo>
                  <a:lnTo>
                    <a:pt x="16104" y="20508"/>
                  </a:lnTo>
                  <a:lnTo>
                    <a:pt x="16298" y="44076"/>
                  </a:lnTo>
                  <a:lnTo>
                    <a:pt x="13433" y="68293"/>
                  </a:lnTo>
                  <a:lnTo>
                    <a:pt x="11640" y="89232"/>
                  </a:lnTo>
                  <a:lnTo>
                    <a:pt x="10429" y="114238"/>
                  </a:lnTo>
                  <a:lnTo>
                    <a:pt x="6607" y="140232"/>
                  </a:lnTo>
                  <a:lnTo>
                    <a:pt x="5596" y="164802"/>
                  </a:lnTo>
                  <a:lnTo>
                    <a:pt x="4883" y="178840"/>
                  </a:lnTo>
                  <a:lnTo>
                    <a:pt x="508" y="197465"/>
                  </a:lnTo>
                  <a:lnTo>
                    <a:pt x="0" y="212243"/>
                  </a:lnTo>
                  <a:lnTo>
                    <a:pt x="12640" y="188584"/>
                  </a:lnTo>
                  <a:lnTo>
                    <a:pt x="22857" y="168334"/>
                  </a:lnTo>
                  <a:lnTo>
                    <a:pt x="31303" y="142518"/>
                  </a:lnTo>
                  <a:lnTo>
                    <a:pt x="43992" y="115737"/>
                  </a:lnTo>
                  <a:lnTo>
                    <a:pt x="58146" y="92797"/>
                  </a:lnTo>
                  <a:lnTo>
                    <a:pt x="74599" y="66945"/>
                  </a:lnTo>
                  <a:lnTo>
                    <a:pt x="93492" y="39991"/>
                  </a:lnTo>
                  <a:lnTo>
                    <a:pt x="97593" y="35906"/>
                  </a:lnTo>
                  <a:lnTo>
                    <a:pt x="101432" y="34090"/>
                  </a:lnTo>
                  <a:lnTo>
                    <a:pt x="107760" y="32829"/>
                  </a:lnTo>
                  <a:lnTo>
                    <a:pt x="111421" y="29805"/>
                  </a:lnTo>
                  <a:lnTo>
                    <a:pt x="112381" y="29540"/>
                  </a:lnTo>
                  <a:lnTo>
                    <a:pt x="113020" y="29967"/>
                  </a:lnTo>
                  <a:lnTo>
                    <a:pt x="114047" y="32110"/>
                  </a:lnTo>
                  <a:lnTo>
                    <a:pt x="117990" y="36879"/>
                  </a:lnTo>
                  <a:lnTo>
                    <a:pt x="118964" y="40167"/>
                  </a:lnTo>
                  <a:lnTo>
                    <a:pt x="119712" y="67060"/>
                  </a:lnTo>
                  <a:lnTo>
                    <a:pt x="119740" y="93799"/>
                  </a:lnTo>
                  <a:lnTo>
                    <a:pt x="119742" y="119288"/>
                  </a:lnTo>
                  <a:lnTo>
                    <a:pt x="119743" y="146247"/>
                  </a:lnTo>
                  <a:lnTo>
                    <a:pt x="119743" y="173220"/>
                  </a:lnTo>
                  <a:lnTo>
                    <a:pt x="119743" y="174128"/>
                  </a:lnTo>
                  <a:lnTo>
                    <a:pt x="127318" y="166574"/>
                  </a:lnTo>
                  <a:lnTo>
                    <a:pt x="129157" y="161511"/>
                  </a:lnTo>
                  <a:lnTo>
                    <a:pt x="133227" y="145516"/>
                  </a:lnTo>
                  <a:lnTo>
                    <a:pt x="144312" y="119536"/>
                  </a:lnTo>
                  <a:lnTo>
                    <a:pt x="146991" y="109359"/>
                  </a:lnTo>
                  <a:lnTo>
                    <a:pt x="161954" y="86299"/>
                  </a:lnTo>
                  <a:lnTo>
                    <a:pt x="175369" y="59751"/>
                  </a:lnTo>
                  <a:lnTo>
                    <a:pt x="196048" y="33106"/>
                  </a:lnTo>
                  <a:lnTo>
                    <a:pt x="217723" y="12520"/>
                  </a:lnTo>
                  <a:lnTo>
                    <a:pt x="226989" y="7526"/>
                  </a:lnTo>
                  <a:lnTo>
                    <a:pt x="231512" y="5753"/>
                  </a:lnTo>
                  <a:lnTo>
                    <a:pt x="235539" y="2949"/>
                  </a:lnTo>
                  <a:lnTo>
                    <a:pt x="237459" y="2564"/>
                  </a:lnTo>
                  <a:lnTo>
                    <a:pt x="239344" y="2913"/>
                  </a:lnTo>
                  <a:lnTo>
                    <a:pt x="243825" y="4928"/>
                  </a:lnTo>
                  <a:lnTo>
                    <a:pt x="247491" y="8166"/>
                  </a:lnTo>
                  <a:lnTo>
                    <a:pt x="252407" y="15845"/>
                  </a:lnTo>
                  <a:lnTo>
                    <a:pt x="254804" y="25781"/>
                  </a:lnTo>
                  <a:lnTo>
                    <a:pt x="259495" y="50211"/>
                  </a:lnTo>
                  <a:lnTo>
                    <a:pt x="263914" y="73455"/>
                  </a:lnTo>
                  <a:lnTo>
                    <a:pt x="272253" y="98310"/>
                  </a:lnTo>
                  <a:lnTo>
                    <a:pt x="276005" y="114386"/>
                  </a:lnTo>
                  <a:lnTo>
                    <a:pt x="281118" y="140904"/>
                  </a:lnTo>
                  <a:lnTo>
                    <a:pt x="282777" y="164024"/>
                  </a:lnTo>
                  <a:lnTo>
                    <a:pt x="287693" y="188414"/>
                  </a:lnTo>
                  <a:lnTo>
                    <a:pt x="288458" y="214111"/>
                  </a:lnTo>
                  <a:lnTo>
                    <a:pt x="288471" y="223023"/>
                  </a:lnTo>
                  <a:lnTo>
                    <a:pt x="283784" y="223127"/>
                  </a:lnTo>
                  <a:lnTo>
                    <a:pt x="272143" y="217695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SMARTInkShape-449"/>
            <p:cNvSpPr/>
            <p:nvPr>
              <p:custDataLst>
                <p:tags r:id="rId61"/>
              </p:custDataLst>
            </p:nvPr>
          </p:nvSpPr>
          <p:spPr>
            <a:xfrm>
              <a:off x="4544786" y="2807753"/>
              <a:ext cx="38101" cy="400812"/>
            </a:xfrm>
            <a:custGeom>
              <a:avLst/>
              <a:gdLst/>
              <a:ahLst/>
              <a:cxnLst/>
              <a:rect l="0" t="0" r="0" b="0"/>
              <a:pathLst>
                <a:path w="38101" h="400812">
                  <a:moveTo>
                    <a:pt x="38100" y="14368"/>
                  </a:moveTo>
                  <a:lnTo>
                    <a:pt x="38100" y="14368"/>
                  </a:lnTo>
                  <a:lnTo>
                    <a:pt x="31223" y="6887"/>
                  </a:lnTo>
                  <a:lnTo>
                    <a:pt x="31097" y="5752"/>
                  </a:lnTo>
                  <a:lnTo>
                    <a:pt x="31617" y="4996"/>
                  </a:lnTo>
                  <a:lnTo>
                    <a:pt x="31359" y="4491"/>
                  </a:lnTo>
                  <a:lnTo>
                    <a:pt x="29459" y="3931"/>
                  </a:lnTo>
                  <a:lnTo>
                    <a:pt x="28711" y="3177"/>
                  </a:lnTo>
                  <a:lnTo>
                    <a:pt x="27879" y="726"/>
                  </a:lnTo>
                  <a:lnTo>
                    <a:pt x="27657" y="435"/>
                  </a:lnTo>
                  <a:lnTo>
                    <a:pt x="27510" y="846"/>
                  </a:lnTo>
                  <a:lnTo>
                    <a:pt x="27411" y="1725"/>
                  </a:lnTo>
                  <a:lnTo>
                    <a:pt x="27345" y="1706"/>
                  </a:lnTo>
                  <a:lnTo>
                    <a:pt x="27273" y="73"/>
                  </a:lnTo>
                  <a:lnTo>
                    <a:pt x="26648" y="0"/>
                  </a:lnTo>
                  <a:lnTo>
                    <a:pt x="24342" y="1532"/>
                  </a:lnTo>
                  <a:lnTo>
                    <a:pt x="22913" y="4228"/>
                  </a:lnTo>
                  <a:lnTo>
                    <a:pt x="22533" y="5794"/>
                  </a:lnTo>
                  <a:lnTo>
                    <a:pt x="18181" y="13862"/>
                  </a:lnTo>
                  <a:lnTo>
                    <a:pt x="15886" y="38880"/>
                  </a:lnTo>
                  <a:lnTo>
                    <a:pt x="12053" y="62641"/>
                  </a:lnTo>
                  <a:lnTo>
                    <a:pt x="11116" y="87874"/>
                  </a:lnTo>
                  <a:lnTo>
                    <a:pt x="10954" y="114767"/>
                  </a:lnTo>
                  <a:lnTo>
                    <a:pt x="12528" y="133577"/>
                  </a:lnTo>
                  <a:lnTo>
                    <a:pt x="14640" y="152017"/>
                  </a:lnTo>
                  <a:lnTo>
                    <a:pt x="15578" y="170291"/>
                  </a:lnTo>
                  <a:lnTo>
                    <a:pt x="15995" y="190106"/>
                  </a:lnTo>
                  <a:lnTo>
                    <a:pt x="16180" y="209798"/>
                  </a:lnTo>
                  <a:lnTo>
                    <a:pt x="16284" y="234484"/>
                  </a:lnTo>
                  <a:lnTo>
                    <a:pt x="16315" y="257119"/>
                  </a:lnTo>
                  <a:lnTo>
                    <a:pt x="16929" y="278542"/>
                  </a:lnTo>
                  <a:lnTo>
                    <a:pt x="20635" y="302341"/>
                  </a:lnTo>
                  <a:lnTo>
                    <a:pt x="21017" y="329384"/>
                  </a:lnTo>
                  <a:lnTo>
                    <a:pt x="14176" y="352573"/>
                  </a:lnTo>
                  <a:lnTo>
                    <a:pt x="7190" y="374350"/>
                  </a:lnTo>
                  <a:lnTo>
                    <a:pt x="0" y="400811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9" name="SMARTInkShape-Group169"/>
          <p:cNvGrpSpPr/>
          <p:nvPr/>
        </p:nvGrpSpPr>
        <p:grpSpPr>
          <a:xfrm>
            <a:off x="6172200" y="2386693"/>
            <a:ext cx="261258" cy="255815"/>
            <a:chOff x="6172200" y="2386693"/>
            <a:chExt cx="261258" cy="255815"/>
          </a:xfrm>
        </p:grpSpPr>
        <p:sp>
          <p:nvSpPr>
            <p:cNvPr id="127" name="SMARTInkShape-450"/>
            <p:cNvSpPr/>
            <p:nvPr>
              <p:custDataLst>
                <p:tags r:id="rId57"/>
              </p:custDataLst>
            </p:nvPr>
          </p:nvSpPr>
          <p:spPr>
            <a:xfrm>
              <a:off x="6406245" y="2517321"/>
              <a:ext cx="27213" cy="125187"/>
            </a:xfrm>
            <a:custGeom>
              <a:avLst/>
              <a:gdLst/>
              <a:ahLst/>
              <a:cxnLst/>
              <a:rect l="0" t="0" r="0" b="0"/>
              <a:pathLst>
                <a:path w="27213" h="125187">
                  <a:moveTo>
                    <a:pt x="16327" y="0"/>
                  </a:moveTo>
                  <a:lnTo>
                    <a:pt x="16327" y="0"/>
                  </a:lnTo>
                  <a:lnTo>
                    <a:pt x="16327" y="23967"/>
                  </a:lnTo>
                  <a:lnTo>
                    <a:pt x="15722" y="34584"/>
                  </a:lnTo>
                  <a:lnTo>
                    <a:pt x="10783" y="59994"/>
                  </a:lnTo>
                  <a:lnTo>
                    <a:pt x="5806" y="85374"/>
                  </a:lnTo>
                  <a:lnTo>
                    <a:pt x="4999" y="90559"/>
                  </a:lnTo>
                  <a:lnTo>
                    <a:pt x="344" y="104169"/>
                  </a:lnTo>
                  <a:lnTo>
                    <a:pt x="0" y="114210"/>
                  </a:lnTo>
                  <a:lnTo>
                    <a:pt x="603" y="89374"/>
                  </a:lnTo>
                  <a:lnTo>
                    <a:pt x="7574" y="64899"/>
                  </a:lnTo>
                  <a:lnTo>
                    <a:pt x="16368" y="39658"/>
                  </a:lnTo>
                  <a:lnTo>
                    <a:pt x="26362" y="14636"/>
                  </a:lnTo>
                  <a:lnTo>
                    <a:pt x="27212" y="5451"/>
                  </a:lnTo>
                  <a:lnTo>
                    <a:pt x="26608" y="31567"/>
                  </a:lnTo>
                  <a:lnTo>
                    <a:pt x="18533" y="56513"/>
                  </a:lnTo>
                  <a:lnTo>
                    <a:pt x="12779" y="82924"/>
                  </a:lnTo>
                  <a:lnTo>
                    <a:pt x="10957" y="109576"/>
                  </a:lnTo>
                  <a:lnTo>
                    <a:pt x="10883" y="125186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SMARTInkShape-451"/>
            <p:cNvSpPr/>
            <p:nvPr>
              <p:custDataLst>
                <p:tags r:id="rId58"/>
              </p:custDataLst>
            </p:nvPr>
          </p:nvSpPr>
          <p:spPr>
            <a:xfrm>
              <a:off x="6172200" y="2386693"/>
              <a:ext cx="146958" cy="190501"/>
            </a:xfrm>
            <a:custGeom>
              <a:avLst/>
              <a:gdLst/>
              <a:ahLst/>
              <a:cxnLst/>
              <a:rect l="0" t="0" r="0" b="0"/>
              <a:pathLst>
                <a:path w="146958" h="190501">
                  <a:moveTo>
                    <a:pt x="146957" y="0"/>
                  </a:moveTo>
                  <a:lnTo>
                    <a:pt x="146957" y="0"/>
                  </a:lnTo>
                  <a:lnTo>
                    <a:pt x="146957" y="25559"/>
                  </a:lnTo>
                  <a:lnTo>
                    <a:pt x="146353" y="35056"/>
                  </a:lnTo>
                  <a:lnTo>
                    <a:pt x="142018" y="56294"/>
                  </a:lnTo>
                  <a:lnTo>
                    <a:pt x="141059" y="67144"/>
                  </a:lnTo>
                  <a:lnTo>
                    <a:pt x="134804" y="92529"/>
                  </a:lnTo>
                  <a:lnTo>
                    <a:pt x="123298" y="117929"/>
                  </a:lnTo>
                  <a:lnTo>
                    <a:pt x="115495" y="131838"/>
                  </a:lnTo>
                  <a:lnTo>
                    <a:pt x="104546" y="142649"/>
                  </a:lnTo>
                  <a:lnTo>
                    <a:pt x="93491" y="156253"/>
                  </a:lnTo>
                  <a:lnTo>
                    <a:pt x="66894" y="175651"/>
                  </a:lnTo>
                  <a:lnTo>
                    <a:pt x="61783" y="181481"/>
                  </a:lnTo>
                  <a:lnTo>
                    <a:pt x="55480" y="186089"/>
                  </a:lnTo>
                  <a:lnTo>
                    <a:pt x="48647" y="188539"/>
                  </a:lnTo>
                  <a:lnTo>
                    <a:pt x="23566" y="190385"/>
                  </a:lnTo>
                  <a:lnTo>
                    <a:pt x="29" y="190500"/>
                  </a:lnTo>
                  <a:lnTo>
                    <a:pt x="0" y="185057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0" name="SMARTInkShape-452"/>
          <p:cNvSpPr/>
          <p:nvPr>
            <p:custDataLst>
              <p:tags r:id="rId11"/>
            </p:custDataLst>
          </p:nvPr>
        </p:nvSpPr>
        <p:spPr>
          <a:xfrm>
            <a:off x="6180826" y="323925"/>
            <a:ext cx="1281284" cy="1447704"/>
          </a:xfrm>
          <a:custGeom>
            <a:avLst/>
            <a:gdLst/>
            <a:ahLst/>
            <a:cxnLst/>
            <a:rect l="0" t="0" r="0" b="0"/>
            <a:pathLst>
              <a:path w="1281284" h="1447704">
                <a:moveTo>
                  <a:pt x="775146" y="152325"/>
                </a:moveTo>
                <a:lnTo>
                  <a:pt x="775146" y="152325"/>
                </a:lnTo>
                <a:lnTo>
                  <a:pt x="765241" y="134312"/>
                </a:lnTo>
                <a:lnTo>
                  <a:pt x="764271" y="108306"/>
                </a:lnTo>
                <a:lnTo>
                  <a:pt x="764866" y="90577"/>
                </a:lnTo>
                <a:lnTo>
                  <a:pt x="769199" y="68862"/>
                </a:lnTo>
                <a:lnTo>
                  <a:pt x="769636" y="53614"/>
                </a:lnTo>
                <a:lnTo>
                  <a:pt x="766793" y="44525"/>
                </a:lnTo>
                <a:lnTo>
                  <a:pt x="760286" y="32960"/>
                </a:lnTo>
                <a:lnTo>
                  <a:pt x="758865" y="29122"/>
                </a:lnTo>
                <a:lnTo>
                  <a:pt x="740654" y="8998"/>
                </a:lnTo>
                <a:lnTo>
                  <a:pt x="737037" y="6981"/>
                </a:lnTo>
                <a:lnTo>
                  <a:pt x="733413" y="5480"/>
                </a:lnTo>
                <a:lnTo>
                  <a:pt x="729786" y="2797"/>
                </a:lnTo>
                <a:lnTo>
                  <a:pt x="724546" y="1201"/>
                </a:lnTo>
                <a:lnTo>
                  <a:pt x="697776" y="0"/>
                </a:lnTo>
                <a:lnTo>
                  <a:pt x="675885" y="1548"/>
                </a:lnTo>
                <a:lnTo>
                  <a:pt x="649790" y="9210"/>
                </a:lnTo>
                <a:lnTo>
                  <a:pt x="622723" y="18096"/>
                </a:lnTo>
                <a:lnTo>
                  <a:pt x="597228" y="25935"/>
                </a:lnTo>
                <a:lnTo>
                  <a:pt x="572482" y="36891"/>
                </a:lnTo>
                <a:lnTo>
                  <a:pt x="547369" y="47948"/>
                </a:lnTo>
                <a:lnTo>
                  <a:pt x="521196" y="61779"/>
                </a:lnTo>
                <a:lnTo>
                  <a:pt x="497928" y="76158"/>
                </a:lnTo>
                <a:lnTo>
                  <a:pt x="475861" y="90646"/>
                </a:lnTo>
                <a:lnTo>
                  <a:pt x="449686" y="105760"/>
                </a:lnTo>
                <a:lnTo>
                  <a:pt x="428409" y="120385"/>
                </a:lnTo>
                <a:lnTo>
                  <a:pt x="406784" y="136814"/>
                </a:lnTo>
                <a:lnTo>
                  <a:pt x="385660" y="156128"/>
                </a:lnTo>
                <a:lnTo>
                  <a:pt x="358738" y="179215"/>
                </a:lnTo>
                <a:lnTo>
                  <a:pt x="335072" y="197385"/>
                </a:lnTo>
                <a:lnTo>
                  <a:pt x="312739" y="216476"/>
                </a:lnTo>
                <a:lnTo>
                  <a:pt x="290801" y="233623"/>
                </a:lnTo>
                <a:lnTo>
                  <a:pt x="268980" y="251807"/>
                </a:lnTo>
                <a:lnTo>
                  <a:pt x="247194" y="272515"/>
                </a:lnTo>
                <a:lnTo>
                  <a:pt x="225419" y="293972"/>
                </a:lnTo>
                <a:lnTo>
                  <a:pt x="199278" y="320005"/>
                </a:lnTo>
                <a:lnTo>
                  <a:pt x="177248" y="346963"/>
                </a:lnTo>
                <a:lnTo>
                  <a:pt x="164511" y="368376"/>
                </a:lnTo>
                <a:lnTo>
                  <a:pt x="152472" y="390041"/>
                </a:lnTo>
                <a:lnTo>
                  <a:pt x="138288" y="412386"/>
                </a:lnTo>
                <a:lnTo>
                  <a:pt x="125551" y="437284"/>
                </a:lnTo>
                <a:lnTo>
                  <a:pt x="111160" y="460855"/>
                </a:lnTo>
                <a:lnTo>
                  <a:pt x="98363" y="486116"/>
                </a:lnTo>
                <a:lnTo>
                  <a:pt x="83954" y="509795"/>
                </a:lnTo>
                <a:lnTo>
                  <a:pt x="71755" y="535089"/>
                </a:lnTo>
                <a:lnTo>
                  <a:pt x="60481" y="558777"/>
                </a:lnTo>
                <a:lnTo>
                  <a:pt x="48875" y="584678"/>
                </a:lnTo>
                <a:lnTo>
                  <a:pt x="35424" y="611503"/>
                </a:lnTo>
                <a:lnTo>
                  <a:pt x="27071" y="638602"/>
                </a:lnTo>
                <a:lnTo>
                  <a:pt x="20161" y="665782"/>
                </a:lnTo>
                <a:lnTo>
                  <a:pt x="11327" y="692986"/>
                </a:lnTo>
                <a:lnTo>
                  <a:pt x="4610" y="720198"/>
                </a:lnTo>
                <a:lnTo>
                  <a:pt x="0" y="746806"/>
                </a:lnTo>
                <a:lnTo>
                  <a:pt x="1321" y="770280"/>
                </a:lnTo>
                <a:lnTo>
                  <a:pt x="1982" y="793160"/>
                </a:lnTo>
                <a:lnTo>
                  <a:pt x="2177" y="818217"/>
                </a:lnTo>
                <a:lnTo>
                  <a:pt x="2840" y="841231"/>
                </a:lnTo>
                <a:lnTo>
                  <a:pt x="6598" y="863370"/>
                </a:lnTo>
                <a:lnTo>
                  <a:pt x="11541" y="885855"/>
                </a:lnTo>
                <a:lnTo>
                  <a:pt x="16836" y="910795"/>
                </a:lnTo>
                <a:lnTo>
                  <a:pt x="21630" y="934378"/>
                </a:lnTo>
                <a:lnTo>
                  <a:pt x="23924" y="959643"/>
                </a:lnTo>
                <a:lnTo>
                  <a:pt x="28166" y="983324"/>
                </a:lnTo>
                <a:lnTo>
                  <a:pt x="32647" y="1008617"/>
                </a:lnTo>
                <a:lnTo>
                  <a:pt x="34849" y="1032306"/>
                </a:lnTo>
                <a:lnTo>
                  <a:pt x="39063" y="1057602"/>
                </a:lnTo>
                <a:lnTo>
                  <a:pt x="44142" y="1081291"/>
                </a:lnTo>
                <a:lnTo>
                  <a:pt x="48872" y="1106587"/>
                </a:lnTo>
                <a:lnTo>
                  <a:pt x="51752" y="1130277"/>
                </a:lnTo>
                <a:lnTo>
                  <a:pt x="59123" y="1155573"/>
                </a:lnTo>
                <a:lnTo>
                  <a:pt x="66011" y="1178658"/>
                </a:lnTo>
                <a:lnTo>
                  <a:pt x="75443" y="1200214"/>
                </a:lnTo>
                <a:lnTo>
                  <a:pt x="91079" y="1225670"/>
                </a:lnTo>
                <a:lnTo>
                  <a:pt x="108570" y="1250925"/>
                </a:lnTo>
                <a:lnTo>
                  <a:pt x="124277" y="1277125"/>
                </a:lnTo>
                <a:lnTo>
                  <a:pt x="144224" y="1300398"/>
                </a:lnTo>
                <a:lnTo>
                  <a:pt x="170443" y="1324193"/>
                </a:lnTo>
                <a:lnTo>
                  <a:pt x="193524" y="1347082"/>
                </a:lnTo>
                <a:lnTo>
                  <a:pt x="220075" y="1365969"/>
                </a:lnTo>
                <a:lnTo>
                  <a:pt x="247201" y="1384210"/>
                </a:lnTo>
                <a:lnTo>
                  <a:pt x="274404" y="1399476"/>
                </a:lnTo>
                <a:lnTo>
                  <a:pt x="300005" y="1413791"/>
                </a:lnTo>
                <a:lnTo>
                  <a:pt x="323892" y="1423971"/>
                </a:lnTo>
                <a:lnTo>
                  <a:pt x="346872" y="1429751"/>
                </a:lnTo>
                <a:lnTo>
                  <a:pt x="371637" y="1433961"/>
                </a:lnTo>
                <a:lnTo>
                  <a:pt x="394604" y="1436875"/>
                </a:lnTo>
                <a:lnTo>
                  <a:pt x="420196" y="1441035"/>
                </a:lnTo>
                <a:lnTo>
                  <a:pt x="445791" y="1444925"/>
                </a:lnTo>
                <a:lnTo>
                  <a:pt x="470401" y="1447172"/>
                </a:lnTo>
                <a:lnTo>
                  <a:pt x="496317" y="1447616"/>
                </a:lnTo>
                <a:lnTo>
                  <a:pt x="521976" y="1447703"/>
                </a:lnTo>
                <a:lnTo>
                  <a:pt x="546597" y="1447116"/>
                </a:lnTo>
                <a:lnTo>
                  <a:pt x="567661" y="1443378"/>
                </a:lnTo>
                <a:lnTo>
                  <a:pt x="591574" y="1438441"/>
                </a:lnTo>
                <a:lnTo>
                  <a:pt x="618133" y="1431354"/>
                </a:lnTo>
                <a:lnTo>
                  <a:pt x="639320" y="1424328"/>
                </a:lnTo>
                <a:lnTo>
                  <a:pt x="660918" y="1416199"/>
                </a:lnTo>
                <a:lnTo>
                  <a:pt x="684251" y="1408348"/>
                </a:lnTo>
                <a:lnTo>
                  <a:pt x="708702" y="1398361"/>
                </a:lnTo>
                <a:lnTo>
                  <a:pt x="731268" y="1389354"/>
                </a:lnTo>
                <a:lnTo>
                  <a:pt x="753275" y="1381243"/>
                </a:lnTo>
                <a:lnTo>
                  <a:pt x="775115" y="1371179"/>
                </a:lnTo>
                <a:lnTo>
                  <a:pt x="796908" y="1362149"/>
                </a:lnTo>
                <a:lnTo>
                  <a:pt x="818686" y="1354031"/>
                </a:lnTo>
                <a:lnTo>
                  <a:pt x="844827" y="1340452"/>
                </a:lnTo>
                <a:lnTo>
                  <a:pt x="871202" y="1325518"/>
                </a:lnTo>
                <a:lnTo>
                  <a:pt x="896123" y="1307336"/>
                </a:lnTo>
                <a:lnTo>
                  <a:pt x="921272" y="1289029"/>
                </a:lnTo>
                <a:lnTo>
                  <a:pt x="947451" y="1271683"/>
                </a:lnTo>
                <a:lnTo>
                  <a:pt x="972332" y="1253025"/>
                </a:lnTo>
                <a:lnTo>
                  <a:pt x="997473" y="1234624"/>
                </a:lnTo>
                <a:lnTo>
                  <a:pt x="1019910" y="1217864"/>
                </a:lnTo>
                <a:lnTo>
                  <a:pt x="1041813" y="1201293"/>
                </a:lnTo>
                <a:lnTo>
                  <a:pt x="1068451" y="1175384"/>
                </a:lnTo>
                <a:lnTo>
                  <a:pt x="1086523" y="1152159"/>
                </a:lnTo>
                <a:lnTo>
                  <a:pt x="1103666" y="1129937"/>
                </a:lnTo>
                <a:lnTo>
                  <a:pt x="1120840" y="1104202"/>
                </a:lnTo>
                <a:lnTo>
                  <a:pt x="1133590" y="1080651"/>
                </a:lnTo>
                <a:lnTo>
                  <a:pt x="1148733" y="1053551"/>
                </a:lnTo>
                <a:lnTo>
                  <a:pt x="1159728" y="1032113"/>
                </a:lnTo>
                <a:lnTo>
                  <a:pt x="1170646" y="1010440"/>
                </a:lnTo>
                <a:lnTo>
                  <a:pt x="1181542" y="988698"/>
                </a:lnTo>
                <a:lnTo>
                  <a:pt x="1192429" y="966936"/>
                </a:lnTo>
                <a:lnTo>
                  <a:pt x="1206945" y="941650"/>
                </a:lnTo>
                <a:lnTo>
                  <a:pt x="1217831" y="921078"/>
                </a:lnTo>
                <a:lnTo>
                  <a:pt x="1228112" y="899661"/>
                </a:lnTo>
                <a:lnTo>
                  <a:pt x="1235862" y="877995"/>
                </a:lnTo>
                <a:lnTo>
                  <a:pt x="1244946" y="856860"/>
                </a:lnTo>
                <a:lnTo>
                  <a:pt x="1253739" y="831545"/>
                </a:lnTo>
                <a:lnTo>
                  <a:pt x="1257835" y="810574"/>
                </a:lnTo>
                <a:lnTo>
                  <a:pt x="1262108" y="784705"/>
                </a:lnTo>
                <a:lnTo>
                  <a:pt x="1267034" y="761888"/>
                </a:lnTo>
                <a:lnTo>
                  <a:pt x="1269772" y="735174"/>
                </a:lnTo>
                <a:lnTo>
                  <a:pt x="1270851" y="714353"/>
                </a:lnTo>
                <a:lnTo>
                  <a:pt x="1274127" y="692259"/>
                </a:lnTo>
                <a:lnTo>
                  <a:pt x="1275972" y="667435"/>
                </a:lnTo>
                <a:lnTo>
                  <a:pt x="1279474" y="644490"/>
                </a:lnTo>
                <a:lnTo>
                  <a:pt x="1280781" y="622371"/>
                </a:lnTo>
                <a:lnTo>
                  <a:pt x="1281168" y="600497"/>
                </a:lnTo>
                <a:lnTo>
                  <a:pt x="1281283" y="578695"/>
                </a:lnTo>
                <a:lnTo>
                  <a:pt x="1280712" y="557519"/>
                </a:lnTo>
                <a:lnTo>
                  <a:pt x="1277020" y="532191"/>
                </a:lnTo>
                <a:lnTo>
                  <a:pt x="1274610" y="514443"/>
                </a:lnTo>
                <a:lnTo>
                  <a:pt x="1268378" y="491831"/>
                </a:lnTo>
                <a:lnTo>
                  <a:pt x="1261324" y="468415"/>
                </a:lnTo>
                <a:lnTo>
                  <a:pt x="1254107" y="444707"/>
                </a:lnTo>
                <a:lnTo>
                  <a:pt x="1247059" y="425626"/>
                </a:lnTo>
                <a:lnTo>
                  <a:pt x="1236730" y="400036"/>
                </a:lnTo>
                <a:lnTo>
                  <a:pt x="1228867" y="376032"/>
                </a:lnTo>
                <a:lnTo>
                  <a:pt x="1219877" y="353819"/>
                </a:lnTo>
                <a:lnTo>
                  <a:pt x="1209521" y="329071"/>
                </a:lnTo>
                <a:lnTo>
                  <a:pt x="1197913" y="305234"/>
                </a:lnTo>
                <a:lnTo>
                  <a:pt x="1187233" y="280467"/>
                </a:lnTo>
                <a:lnTo>
                  <a:pt x="1172028" y="255412"/>
                </a:lnTo>
                <a:lnTo>
                  <a:pt x="1157408" y="233432"/>
                </a:lnTo>
                <a:lnTo>
                  <a:pt x="1140604" y="220468"/>
                </a:lnTo>
                <a:lnTo>
                  <a:pt x="1129164" y="209204"/>
                </a:lnTo>
                <a:lnTo>
                  <a:pt x="1105568" y="194470"/>
                </a:lnTo>
                <a:lnTo>
                  <a:pt x="1078671" y="178282"/>
                </a:lnTo>
                <a:lnTo>
                  <a:pt x="1053168" y="164971"/>
                </a:lnTo>
                <a:lnTo>
                  <a:pt x="1030181" y="151340"/>
                </a:lnTo>
                <a:lnTo>
                  <a:pt x="1003642" y="139936"/>
                </a:lnTo>
                <a:lnTo>
                  <a:pt x="976517" y="127444"/>
                </a:lnTo>
                <a:lnTo>
                  <a:pt x="953145" y="121383"/>
                </a:lnTo>
                <a:lnTo>
                  <a:pt x="931191" y="117117"/>
                </a:lnTo>
                <a:lnTo>
                  <a:pt x="907121" y="114796"/>
                </a:lnTo>
                <a:lnTo>
                  <a:pt x="882656" y="114338"/>
                </a:lnTo>
                <a:lnTo>
                  <a:pt x="857597" y="117137"/>
                </a:lnTo>
                <a:lnTo>
                  <a:pt x="834921" y="121807"/>
                </a:lnTo>
                <a:lnTo>
                  <a:pt x="811940" y="129911"/>
                </a:lnTo>
                <a:lnTo>
                  <a:pt x="792305" y="138130"/>
                </a:lnTo>
                <a:lnTo>
                  <a:pt x="758817" y="152325"/>
                </a:lnTo>
              </a:path>
            </a:pathLst>
          </a:cu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SMARTInkShape-453"/>
          <p:cNvSpPr/>
          <p:nvPr>
            <p:custDataLst>
              <p:tags r:id="rId12"/>
            </p:custDataLst>
          </p:nvPr>
        </p:nvSpPr>
        <p:spPr>
          <a:xfrm>
            <a:off x="5666081" y="1581216"/>
            <a:ext cx="168663" cy="30235"/>
          </a:xfrm>
          <a:custGeom>
            <a:avLst/>
            <a:gdLst/>
            <a:ahLst/>
            <a:cxnLst/>
            <a:rect l="0" t="0" r="0" b="0"/>
            <a:pathLst>
              <a:path w="168663" h="30235">
                <a:moveTo>
                  <a:pt x="5376" y="5377"/>
                </a:moveTo>
                <a:lnTo>
                  <a:pt x="5376" y="5377"/>
                </a:lnTo>
                <a:lnTo>
                  <a:pt x="0" y="0"/>
                </a:lnTo>
                <a:lnTo>
                  <a:pt x="12729" y="12730"/>
                </a:lnTo>
                <a:lnTo>
                  <a:pt x="23884" y="18105"/>
                </a:lnTo>
                <a:lnTo>
                  <a:pt x="46511" y="22844"/>
                </a:lnTo>
                <a:lnTo>
                  <a:pt x="70215" y="26298"/>
                </a:lnTo>
                <a:lnTo>
                  <a:pt x="92368" y="27585"/>
                </a:lnTo>
                <a:lnTo>
                  <a:pt x="108763" y="30234"/>
                </a:lnTo>
                <a:lnTo>
                  <a:pt x="133112" y="27674"/>
                </a:lnTo>
                <a:lnTo>
                  <a:pt x="158922" y="27179"/>
                </a:lnTo>
                <a:lnTo>
                  <a:pt x="168662" y="27148"/>
                </a:lnTo>
              </a:path>
            </a:pathLst>
          </a:cu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5" name="SMARTInkShape-Group172"/>
          <p:cNvGrpSpPr/>
          <p:nvPr/>
        </p:nvGrpSpPr>
        <p:grpSpPr>
          <a:xfrm>
            <a:off x="5725886" y="396123"/>
            <a:ext cx="265783" cy="564542"/>
            <a:chOff x="5725886" y="396123"/>
            <a:chExt cx="265783" cy="564542"/>
          </a:xfrm>
        </p:grpSpPr>
        <p:sp>
          <p:nvSpPr>
            <p:cNvPr id="132" name="SMARTInkShape-454"/>
            <p:cNvSpPr/>
            <p:nvPr>
              <p:custDataLst>
                <p:tags r:id="rId54"/>
              </p:custDataLst>
            </p:nvPr>
          </p:nvSpPr>
          <p:spPr>
            <a:xfrm>
              <a:off x="5798562" y="396123"/>
              <a:ext cx="193107" cy="231761"/>
            </a:xfrm>
            <a:custGeom>
              <a:avLst/>
              <a:gdLst/>
              <a:ahLst/>
              <a:cxnLst/>
              <a:rect l="0" t="0" r="0" b="0"/>
              <a:pathLst>
                <a:path w="193107" h="231761">
                  <a:moveTo>
                    <a:pt x="68838" y="69241"/>
                  </a:moveTo>
                  <a:lnTo>
                    <a:pt x="68838" y="69241"/>
                  </a:lnTo>
                  <a:lnTo>
                    <a:pt x="65949" y="63462"/>
                  </a:lnTo>
                  <a:lnTo>
                    <a:pt x="61305" y="59013"/>
                  </a:lnTo>
                  <a:lnTo>
                    <a:pt x="53024" y="53270"/>
                  </a:lnTo>
                  <a:lnTo>
                    <a:pt x="46883" y="55908"/>
                  </a:lnTo>
                  <a:lnTo>
                    <a:pt x="42348" y="63719"/>
                  </a:lnTo>
                  <a:lnTo>
                    <a:pt x="31621" y="88443"/>
                  </a:lnTo>
                  <a:lnTo>
                    <a:pt x="21391" y="112359"/>
                  </a:lnTo>
                  <a:lnTo>
                    <a:pt x="13589" y="138596"/>
                  </a:lnTo>
                  <a:lnTo>
                    <a:pt x="4557" y="165520"/>
                  </a:lnTo>
                  <a:lnTo>
                    <a:pt x="0" y="189759"/>
                  </a:lnTo>
                  <a:lnTo>
                    <a:pt x="2159" y="203238"/>
                  </a:lnTo>
                  <a:lnTo>
                    <a:pt x="10511" y="223785"/>
                  </a:lnTo>
                  <a:lnTo>
                    <a:pt x="13020" y="226699"/>
                  </a:lnTo>
                  <a:lnTo>
                    <a:pt x="19033" y="229937"/>
                  </a:lnTo>
                  <a:lnTo>
                    <a:pt x="32108" y="231760"/>
                  </a:lnTo>
                  <a:lnTo>
                    <a:pt x="57126" y="227425"/>
                  </a:lnTo>
                  <a:lnTo>
                    <a:pt x="78807" y="218248"/>
                  </a:lnTo>
                  <a:lnTo>
                    <a:pt x="103508" y="203703"/>
                  </a:lnTo>
                  <a:lnTo>
                    <a:pt x="126417" y="184341"/>
                  </a:lnTo>
                  <a:lnTo>
                    <a:pt x="148525" y="162679"/>
                  </a:lnTo>
                  <a:lnTo>
                    <a:pt x="169187" y="138588"/>
                  </a:lnTo>
                  <a:lnTo>
                    <a:pt x="186004" y="113581"/>
                  </a:lnTo>
                  <a:lnTo>
                    <a:pt x="190460" y="101648"/>
                  </a:lnTo>
                  <a:lnTo>
                    <a:pt x="192968" y="81329"/>
                  </a:lnTo>
                  <a:lnTo>
                    <a:pt x="193106" y="59989"/>
                  </a:lnTo>
                  <a:lnTo>
                    <a:pt x="188981" y="38949"/>
                  </a:lnTo>
                  <a:lnTo>
                    <a:pt x="180367" y="21561"/>
                  </a:lnTo>
                  <a:lnTo>
                    <a:pt x="173642" y="12571"/>
                  </a:lnTo>
                  <a:lnTo>
                    <a:pt x="160166" y="3599"/>
                  </a:lnTo>
                  <a:lnTo>
                    <a:pt x="141793" y="0"/>
                  </a:lnTo>
                  <a:lnTo>
                    <a:pt x="121029" y="1823"/>
                  </a:lnTo>
                  <a:lnTo>
                    <a:pt x="96666" y="9082"/>
                  </a:lnTo>
                  <a:lnTo>
                    <a:pt x="73186" y="21783"/>
                  </a:lnTo>
                  <a:lnTo>
                    <a:pt x="50908" y="39926"/>
                  </a:lnTo>
                  <a:lnTo>
                    <a:pt x="34766" y="63512"/>
                  </a:lnTo>
                  <a:lnTo>
                    <a:pt x="25295" y="80127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SMARTInkShape-455"/>
            <p:cNvSpPr/>
            <p:nvPr>
              <p:custDataLst>
                <p:tags r:id="rId55"/>
              </p:custDataLst>
            </p:nvPr>
          </p:nvSpPr>
          <p:spPr>
            <a:xfrm>
              <a:off x="5747657" y="797379"/>
              <a:ext cx="81644" cy="163286"/>
            </a:xfrm>
            <a:custGeom>
              <a:avLst/>
              <a:gdLst/>
              <a:ahLst/>
              <a:cxnLst/>
              <a:rect l="0" t="0" r="0" b="0"/>
              <a:pathLst>
                <a:path w="81644" h="163286">
                  <a:moveTo>
                    <a:pt x="81643" y="0"/>
                  </a:moveTo>
                  <a:lnTo>
                    <a:pt x="81643" y="0"/>
                  </a:lnTo>
                  <a:lnTo>
                    <a:pt x="81643" y="4686"/>
                  </a:lnTo>
                  <a:lnTo>
                    <a:pt x="72359" y="29509"/>
                  </a:lnTo>
                  <a:lnTo>
                    <a:pt x="63472" y="54730"/>
                  </a:lnTo>
                  <a:lnTo>
                    <a:pt x="55160" y="76625"/>
                  </a:lnTo>
                  <a:lnTo>
                    <a:pt x="42147" y="99374"/>
                  </a:lnTo>
                  <a:lnTo>
                    <a:pt x="25841" y="124387"/>
                  </a:lnTo>
                  <a:lnTo>
                    <a:pt x="10205" y="149405"/>
                  </a:lnTo>
                  <a:lnTo>
                    <a:pt x="0" y="163285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SMARTInkShape-456"/>
            <p:cNvSpPr/>
            <p:nvPr>
              <p:custDataLst>
                <p:tags r:id="rId56"/>
              </p:custDataLst>
            </p:nvPr>
          </p:nvSpPr>
          <p:spPr>
            <a:xfrm>
              <a:off x="5725886" y="781473"/>
              <a:ext cx="59872" cy="162864"/>
            </a:xfrm>
            <a:custGeom>
              <a:avLst/>
              <a:gdLst/>
              <a:ahLst/>
              <a:cxnLst/>
              <a:rect l="0" t="0" r="0" b="0"/>
              <a:pathLst>
                <a:path w="59872" h="162864">
                  <a:moveTo>
                    <a:pt x="59871" y="21348"/>
                  </a:moveTo>
                  <a:lnTo>
                    <a:pt x="59871" y="21348"/>
                  </a:lnTo>
                  <a:lnTo>
                    <a:pt x="53951" y="6812"/>
                  </a:lnTo>
                  <a:lnTo>
                    <a:pt x="49276" y="0"/>
                  </a:lnTo>
                  <a:lnTo>
                    <a:pt x="47384" y="22462"/>
                  </a:lnTo>
                  <a:lnTo>
                    <a:pt x="41412" y="46229"/>
                  </a:lnTo>
                  <a:lnTo>
                    <a:pt x="36192" y="67089"/>
                  </a:lnTo>
                  <a:lnTo>
                    <a:pt x="27926" y="91480"/>
                  </a:lnTo>
                  <a:lnTo>
                    <a:pt x="20705" y="114968"/>
                  </a:lnTo>
                  <a:lnTo>
                    <a:pt x="9107" y="140232"/>
                  </a:lnTo>
                  <a:lnTo>
                    <a:pt x="0" y="162863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8" name="SMARTInkShape-Group173"/>
          <p:cNvGrpSpPr/>
          <p:nvPr/>
        </p:nvGrpSpPr>
        <p:grpSpPr>
          <a:xfrm>
            <a:off x="8044543" y="590550"/>
            <a:ext cx="103415" cy="179615"/>
            <a:chOff x="8044543" y="590550"/>
            <a:chExt cx="103415" cy="179615"/>
          </a:xfrm>
        </p:grpSpPr>
        <p:sp>
          <p:nvSpPr>
            <p:cNvPr id="136" name="SMARTInkShape-457"/>
            <p:cNvSpPr/>
            <p:nvPr>
              <p:custDataLst>
                <p:tags r:id="rId52"/>
              </p:custDataLst>
            </p:nvPr>
          </p:nvSpPr>
          <p:spPr>
            <a:xfrm>
              <a:off x="8077200" y="650421"/>
              <a:ext cx="70758" cy="119744"/>
            </a:xfrm>
            <a:custGeom>
              <a:avLst/>
              <a:gdLst/>
              <a:ahLst/>
              <a:cxnLst/>
              <a:rect l="0" t="0" r="0" b="0"/>
              <a:pathLst>
                <a:path w="70758" h="119744">
                  <a:moveTo>
                    <a:pt x="70757" y="0"/>
                  </a:moveTo>
                  <a:lnTo>
                    <a:pt x="70757" y="0"/>
                  </a:lnTo>
                  <a:lnTo>
                    <a:pt x="70152" y="13630"/>
                  </a:lnTo>
                  <a:lnTo>
                    <a:pt x="63223" y="29011"/>
                  </a:lnTo>
                  <a:lnTo>
                    <a:pt x="46896" y="54666"/>
                  </a:lnTo>
                  <a:lnTo>
                    <a:pt x="28992" y="81674"/>
                  </a:lnTo>
                  <a:lnTo>
                    <a:pt x="10144" y="106727"/>
                  </a:lnTo>
                  <a:lnTo>
                    <a:pt x="0" y="119743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SMARTInkShape-458"/>
            <p:cNvSpPr/>
            <p:nvPr>
              <p:custDataLst>
                <p:tags r:id="rId53"/>
              </p:custDataLst>
            </p:nvPr>
          </p:nvSpPr>
          <p:spPr>
            <a:xfrm>
              <a:off x="8044543" y="590550"/>
              <a:ext cx="65315" cy="179615"/>
            </a:xfrm>
            <a:custGeom>
              <a:avLst/>
              <a:gdLst/>
              <a:ahLst/>
              <a:cxnLst/>
              <a:rect l="0" t="0" r="0" b="0"/>
              <a:pathLst>
                <a:path w="65315" h="179615">
                  <a:moveTo>
                    <a:pt x="65314" y="0"/>
                  </a:moveTo>
                  <a:lnTo>
                    <a:pt x="65314" y="0"/>
                  </a:lnTo>
                  <a:lnTo>
                    <a:pt x="62424" y="0"/>
                  </a:lnTo>
                  <a:lnTo>
                    <a:pt x="61574" y="1210"/>
                  </a:lnTo>
                  <a:lnTo>
                    <a:pt x="55676" y="24122"/>
                  </a:lnTo>
                  <a:lnTo>
                    <a:pt x="50027" y="47129"/>
                  </a:lnTo>
                  <a:lnTo>
                    <a:pt x="40962" y="72492"/>
                  </a:lnTo>
                  <a:lnTo>
                    <a:pt x="30616" y="96201"/>
                  </a:lnTo>
                  <a:lnTo>
                    <a:pt x="19890" y="120898"/>
                  </a:lnTo>
                  <a:lnTo>
                    <a:pt x="8655" y="146110"/>
                  </a:lnTo>
                  <a:lnTo>
                    <a:pt x="1416" y="172007"/>
                  </a:lnTo>
                  <a:lnTo>
                    <a:pt x="0" y="179614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9" name="SMARTInkShape-459"/>
          <p:cNvSpPr/>
          <p:nvPr>
            <p:custDataLst>
              <p:tags r:id="rId13"/>
            </p:custDataLst>
          </p:nvPr>
        </p:nvSpPr>
        <p:spPr>
          <a:xfrm>
            <a:off x="8165854" y="179476"/>
            <a:ext cx="269060" cy="282591"/>
          </a:xfrm>
          <a:custGeom>
            <a:avLst/>
            <a:gdLst/>
            <a:ahLst/>
            <a:cxnLst/>
            <a:rect l="0" t="0" r="0" b="0"/>
            <a:pathLst>
              <a:path w="269060" h="282591">
                <a:moveTo>
                  <a:pt x="101846" y="46403"/>
                </a:moveTo>
                <a:lnTo>
                  <a:pt x="101846" y="46403"/>
                </a:lnTo>
                <a:lnTo>
                  <a:pt x="90819" y="19241"/>
                </a:lnTo>
                <a:lnTo>
                  <a:pt x="80786" y="3186"/>
                </a:lnTo>
                <a:lnTo>
                  <a:pt x="80286" y="0"/>
                </a:lnTo>
                <a:lnTo>
                  <a:pt x="80168" y="1185"/>
                </a:lnTo>
                <a:lnTo>
                  <a:pt x="79533" y="1744"/>
                </a:lnTo>
                <a:lnTo>
                  <a:pt x="75748" y="3134"/>
                </a:lnTo>
                <a:lnTo>
                  <a:pt x="72507" y="5602"/>
                </a:lnTo>
                <a:lnTo>
                  <a:pt x="62093" y="31630"/>
                </a:lnTo>
                <a:lnTo>
                  <a:pt x="50758" y="53919"/>
                </a:lnTo>
                <a:lnTo>
                  <a:pt x="42250" y="71515"/>
                </a:lnTo>
                <a:lnTo>
                  <a:pt x="36453" y="91430"/>
                </a:lnTo>
                <a:lnTo>
                  <a:pt x="28634" y="112377"/>
                </a:lnTo>
                <a:lnTo>
                  <a:pt x="19718" y="134386"/>
                </a:lnTo>
                <a:lnTo>
                  <a:pt x="11722" y="158279"/>
                </a:lnTo>
                <a:lnTo>
                  <a:pt x="5750" y="181397"/>
                </a:lnTo>
                <a:lnTo>
                  <a:pt x="1684" y="202557"/>
                </a:lnTo>
                <a:lnTo>
                  <a:pt x="0" y="227465"/>
                </a:lnTo>
                <a:lnTo>
                  <a:pt x="3667" y="246605"/>
                </a:lnTo>
                <a:lnTo>
                  <a:pt x="9024" y="258148"/>
                </a:lnTo>
                <a:lnTo>
                  <a:pt x="21728" y="271957"/>
                </a:lnTo>
                <a:lnTo>
                  <a:pt x="31767" y="276673"/>
                </a:lnTo>
                <a:lnTo>
                  <a:pt x="58773" y="282590"/>
                </a:lnTo>
                <a:lnTo>
                  <a:pt x="84380" y="282022"/>
                </a:lnTo>
                <a:lnTo>
                  <a:pt x="111118" y="275134"/>
                </a:lnTo>
                <a:lnTo>
                  <a:pt x="138191" y="262543"/>
                </a:lnTo>
                <a:lnTo>
                  <a:pt x="165364" y="244433"/>
                </a:lnTo>
                <a:lnTo>
                  <a:pt x="192565" y="223746"/>
                </a:lnTo>
                <a:lnTo>
                  <a:pt x="216887" y="205185"/>
                </a:lnTo>
                <a:lnTo>
                  <a:pt x="236524" y="185306"/>
                </a:lnTo>
                <a:lnTo>
                  <a:pt x="248054" y="164095"/>
                </a:lnTo>
                <a:lnTo>
                  <a:pt x="261109" y="138392"/>
                </a:lnTo>
                <a:lnTo>
                  <a:pt x="267501" y="115320"/>
                </a:lnTo>
                <a:lnTo>
                  <a:pt x="269059" y="96456"/>
                </a:lnTo>
                <a:lnTo>
                  <a:pt x="267280" y="84977"/>
                </a:lnTo>
                <a:lnTo>
                  <a:pt x="262862" y="75440"/>
                </a:lnTo>
                <a:lnTo>
                  <a:pt x="256866" y="67775"/>
                </a:lnTo>
                <a:lnTo>
                  <a:pt x="250169" y="62352"/>
                </a:lnTo>
                <a:lnTo>
                  <a:pt x="230930" y="55899"/>
                </a:lnTo>
                <a:lnTo>
                  <a:pt x="213041" y="55260"/>
                </a:lnTo>
                <a:lnTo>
                  <a:pt x="192995" y="58201"/>
                </a:lnTo>
                <a:lnTo>
                  <a:pt x="171990" y="65556"/>
                </a:lnTo>
                <a:lnTo>
                  <a:pt x="147334" y="74872"/>
                </a:lnTo>
                <a:lnTo>
                  <a:pt x="120853" y="85665"/>
                </a:lnTo>
                <a:lnTo>
                  <a:pt x="94974" y="98526"/>
                </a:lnTo>
                <a:lnTo>
                  <a:pt x="69189" y="111717"/>
                </a:lnTo>
              </a:path>
            </a:pathLst>
          </a:cu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SMARTInkShape-460"/>
          <p:cNvSpPr/>
          <p:nvPr>
            <p:custDataLst>
              <p:tags r:id="rId14"/>
            </p:custDataLst>
          </p:nvPr>
        </p:nvSpPr>
        <p:spPr>
          <a:xfrm>
            <a:off x="6566980" y="683354"/>
            <a:ext cx="780551" cy="919569"/>
          </a:xfrm>
          <a:custGeom>
            <a:avLst/>
            <a:gdLst/>
            <a:ahLst/>
            <a:cxnLst/>
            <a:rect l="0" t="0" r="0" b="0"/>
            <a:pathLst>
              <a:path w="780551" h="919569">
                <a:moveTo>
                  <a:pt x="296463" y="897796"/>
                </a:moveTo>
                <a:lnTo>
                  <a:pt x="296463" y="897796"/>
                </a:lnTo>
                <a:lnTo>
                  <a:pt x="315838" y="902104"/>
                </a:lnTo>
                <a:lnTo>
                  <a:pt x="337078" y="902903"/>
                </a:lnTo>
                <a:lnTo>
                  <a:pt x="360910" y="903139"/>
                </a:lnTo>
                <a:lnTo>
                  <a:pt x="384904" y="901597"/>
                </a:lnTo>
                <a:lnTo>
                  <a:pt x="409552" y="897309"/>
                </a:lnTo>
                <a:lnTo>
                  <a:pt x="432176" y="892209"/>
                </a:lnTo>
                <a:lnTo>
                  <a:pt x="454199" y="885255"/>
                </a:lnTo>
                <a:lnTo>
                  <a:pt x="476046" y="875534"/>
                </a:lnTo>
                <a:lnTo>
                  <a:pt x="499452" y="864994"/>
                </a:lnTo>
                <a:lnTo>
                  <a:pt x="522312" y="852597"/>
                </a:lnTo>
                <a:lnTo>
                  <a:pt x="549180" y="835044"/>
                </a:lnTo>
                <a:lnTo>
                  <a:pt x="570577" y="820743"/>
                </a:lnTo>
                <a:lnTo>
                  <a:pt x="592238" y="805015"/>
                </a:lnTo>
                <a:lnTo>
                  <a:pt x="616884" y="783446"/>
                </a:lnTo>
                <a:lnTo>
                  <a:pt x="640836" y="761715"/>
                </a:lnTo>
                <a:lnTo>
                  <a:pt x="659958" y="742168"/>
                </a:lnTo>
                <a:lnTo>
                  <a:pt x="680340" y="717225"/>
                </a:lnTo>
                <a:lnTo>
                  <a:pt x="703917" y="690684"/>
                </a:lnTo>
                <a:lnTo>
                  <a:pt x="724611" y="663669"/>
                </a:lnTo>
                <a:lnTo>
                  <a:pt x="740620" y="638127"/>
                </a:lnTo>
                <a:lnTo>
                  <a:pt x="753024" y="613625"/>
                </a:lnTo>
                <a:lnTo>
                  <a:pt x="760032" y="595512"/>
                </a:lnTo>
                <a:lnTo>
                  <a:pt x="765162" y="575367"/>
                </a:lnTo>
                <a:lnTo>
                  <a:pt x="769457" y="555931"/>
                </a:lnTo>
                <a:lnTo>
                  <a:pt x="773383" y="536608"/>
                </a:lnTo>
                <a:lnTo>
                  <a:pt x="777143" y="515925"/>
                </a:lnTo>
                <a:lnTo>
                  <a:pt x="779217" y="496250"/>
                </a:lnTo>
                <a:lnTo>
                  <a:pt x="780140" y="477427"/>
                </a:lnTo>
                <a:lnTo>
                  <a:pt x="780550" y="458981"/>
                </a:lnTo>
                <a:lnTo>
                  <a:pt x="779119" y="440704"/>
                </a:lnTo>
                <a:lnTo>
                  <a:pt x="776527" y="415026"/>
                </a:lnTo>
                <a:lnTo>
                  <a:pt x="775758" y="392098"/>
                </a:lnTo>
                <a:lnTo>
                  <a:pt x="773918" y="368370"/>
                </a:lnTo>
                <a:lnTo>
                  <a:pt x="767929" y="345415"/>
                </a:lnTo>
                <a:lnTo>
                  <a:pt x="763027" y="332374"/>
                </a:lnTo>
                <a:lnTo>
                  <a:pt x="759058" y="311432"/>
                </a:lnTo>
                <a:lnTo>
                  <a:pt x="749107" y="284297"/>
                </a:lnTo>
                <a:lnTo>
                  <a:pt x="741138" y="258397"/>
                </a:lnTo>
                <a:lnTo>
                  <a:pt x="729793" y="237168"/>
                </a:lnTo>
                <a:lnTo>
                  <a:pt x="720720" y="215557"/>
                </a:lnTo>
                <a:lnTo>
                  <a:pt x="711312" y="193833"/>
                </a:lnTo>
                <a:lnTo>
                  <a:pt x="697297" y="168561"/>
                </a:lnTo>
                <a:lnTo>
                  <a:pt x="682881" y="142514"/>
                </a:lnTo>
                <a:lnTo>
                  <a:pt x="665497" y="119719"/>
                </a:lnTo>
                <a:lnTo>
                  <a:pt x="645197" y="97746"/>
                </a:lnTo>
                <a:lnTo>
                  <a:pt x="627300" y="75934"/>
                </a:lnTo>
                <a:lnTo>
                  <a:pt x="601713" y="53057"/>
                </a:lnTo>
                <a:lnTo>
                  <a:pt x="578715" y="34290"/>
                </a:lnTo>
                <a:lnTo>
                  <a:pt x="553826" y="19700"/>
                </a:lnTo>
                <a:lnTo>
                  <a:pt x="530812" y="6784"/>
                </a:lnTo>
                <a:lnTo>
                  <a:pt x="519152" y="2862"/>
                </a:lnTo>
                <a:lnTo>
                  <a:pt x="498382" y="654"/>
                </a:lnTo>
                <a:lnTo>
                  <a:pt x="473346" y="0"/>
                </a:lnTo>
                <a:lnTo>
                  <a:pt x="446776" y="411"/>
                </a:lnTo>
                <a:lnTo>
                  <a:pt x="419754" y="4094"/>
                </a:lnTo>
                <a:lnTo>
                  <a:pt x="401656" y="7311"/>
                </a:lnTo>
                <a:lnTo>
                  <a:pt x="381920" y="10757"/>
                </a:lnTo>
                <a:lnTo>
                  <a:pt x="361658" y="14909"/>
                </a:lnTo>
                <a:lnTo>
                  <a:pt x="342573" y="20786"/>
                </a:lnTo>
                <a:lnTo>
                  <a:pt x="324012" y="27430"/>
                </a:lnTo>
                <a:lnTo>
                  <a:pt x="305683" y="35019"/>
                </a:lnTo>
                <a:lnTo>
                  <a:pt x="278969" y="48887"/>
                </a:lnTo>
                <a:lnTo>
                  <a:pt x="254859" y="61530"/>
                </a:lnTo>
                <a:lnTo>
                  <a:pt x="228834" y="77102"/>
                </a:lnTo>
                <a:lnTo>
                  <a:pt x="202577" y="96768"/>
                </a:lnTo>
                <a:lnTo>
                  <a:pt x="179207" y="117916"/>
                </a:lnTo>
                <a:lnTo>
                  <a:pt x="156962" y="140107"/>
                </a:lnTo>
                <a:lnTo>
                  <a:pt x="135050" y="165564"/>
                </a:lnTo>
                <a:lnTo>
                  <a:pt x="113842" y="192258"/>
                </a:lnTo>
                <a:lnTo>
                  <a:pt x="95799" y="219318"/>
                </a:lnTo>
                <a:lnTo>
                  <a:pt x="84512" y="237425"/>
                </a:lnTo>
                <a:lnTo>
                  <a:pt x="75061" y="257164"/>
                </a:lnTo>
                <a:lnTo>
                  <a:pt x="66828" y="277428"/>
                </a:lnTo>
                <a:lnTo>
                  <a:pt x="59138" y="296513"/>
                </a:lnTo>
                <a:lnTo>
                  <a:pt x="51689" y="315075"/>
                </a:lnTo>
                <a:lnTo>
                  <a:pt x="44345" y="334009"/>
                </a:lnTo>
                <a:lnTo>
                  <a:pt x="37051" y="354519"/>
                </a:lnTo>
                <a:lnTo>
                  <a:pt x="31389" y="374117"/>
                </a:lnTo>
                <a:lnTo>
                  <a:pt x="26252" y="392907"/>
                </a:lnTo>
                <a:lnTo>
                  <a:pt x="19937" y="411337"/>
                </a:lnTo>
                <a:lnTo>
                  <a:pt x="14712" y="431221"/>
                </a:lnTo>
                <a:lnTo>
                  <a:pt x="10374" y="452153"/>
                </a:lnTo>
                <a:lnTo>
                  <a:pt x="6430" y="473551"/>
                </a:lnTo>
                <a:lnTo>
                  <a:pt x="4273" y="495157"/>
                </a:lnTo>
                <a:lnTo>
                  <a:pt x="2710" y="516855"/>
                </a:lnTo>
                <a:lnTo>
                  <a:pt x="0" y="538594"/>
                </a:lnTo>
                <a:lnTo>
                  <a:pt x="5" y="561963"/>
                </a:lnTo>
                <a:lnTo>
                  <a:pt x="1418" y="585251"/>
                </a:lnTo>
                <a:lnTo>
                  <a:pt x="2046" y="605681"/>
                </a:lnTo>
                <a:lnTo>
                  <a:pt x="3938" y="626453"/>
                </a:lnTo>
                <a:lnTo>
                  <a:pt x="6795" y="647780"/>
                </a:lnTo>
                <a:lnTo>
                  <a:pt x="10081" y="669354"/>
                </a:lnTo>
                <a:lnTo>
                  <a:pt x="15169" y="689425"/>
                </a:lnTo>
                <a:lnTo>
                  <a:pt x="21463" y="708425"/>
                </a:lnTo>
                <a:lnTo>
                  <a:pt x="31806" y="735517"/>
                </a:lnTo>
                <a:lnTo>
                  <a:pt x="43135" y="759133"/>
                </a:lnTo>
                <a:lnTo>
                  <a:pt x="57109" y="781452"/>
                </a:lnTo>
                <a:lnTo>
                  <a:pt x="69179" y="802780"/>
                </a:lnTo>
                <a:lnTo>
                  <a:pt x="85705" y="828160"/>
                </a:lnTo>
                <a:lnTo>
                  <a:pt x="103373" y="850510"/>
                </a:lnTo>
                <a:lnTo>
                  <a:pt x="126497" y="874636"/>
                </a:lnTo>
                <a:lnTo>
                  <a:pt x="149455" y="898330"/>
                </a:lnTo>
                <a:lnTo>
                  <a:pt x="165835" y="919568"/>
                </a:lnTo>
              </a:path>
            </a:pathLst>
          </a:cu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4" name="SMARTInkShape-Group176"/>
          <p:cNvGrpSpPr/>
          <p:nvPr/>
        </p:nvGrpSpPr>
        <p:grpSpPr>
          <a:xfrm>
            <a:off x="3673954" y="3829050"/>
            <a:ext cx="506161" cy="761992"/>
            <a:chOff x="3673954" y="3829050"/>
            <a:chExt cx="506161" cy="761992"/>
          </a:xfrm>
        </p:grpSpPr>
        <p:sp>
          <p:nvSpPr>
            <p:cNvPr id="141" name="SMARTInkShape-461"/>
            <p:cNvSpPr/>
            <p:nvPr>
              <p:custDataLst>
                <p:tags r:id="rId49"/>
              </p:custDataLst>
            </p:nvPr>
          </p:nvSpPr>
          <p:spPr>
            <a:xfrm>
              <a:off x="3907972" y="3829050"/>
              <a:ext cx="76201" cy="413658"/>
            </a:xfrm>
            <a:custGeom>
              <a:avLst/>
              <a:gdLst/>
              <a:ahLst/>
              <a:cxnLst/>
              <a:rect l="0" t="0" r="0" b="0"/>
              <a:pathLst>
                <a:path w="76201" h="413658">
                  <a:moveTo>
                    <a:pt x="76200" y="0"/>
                  </a:moveTo>
                  <a:lnTo>
                    <a:pt x="76200" y="0"/>
                  </a:lnTo>
                  <a:lnTo>
                    <a:pt x="76200" y="23861"/>
                  </a:lnTo>
                  <a:lnTo>
                    <a:pt x="76200" y="50331"/>
                  </a:lnTo>
                  <a:lnTo>
                    <a:pt x="76200" y="76824"/>
                  </a:lnTo>
                  <a:lnTo>
                    <a:pt x="74587" y="98156"/>
                  </a:lnTo>
                  <a:lnTo>
                    <a:pt x="70279" y="121410"/>
                  </a:lnTo>
                  <a:lnTo>
                    <a:pt x="66785" y="147451"/>
                  </a:lnTo>
                  <a:lnTo>
                    <a:pt x="64137" y="174318"/>
                  </a:lnTo>
                  <a:lnTo>
                    <a:pt x="61162" y="192984"/>
                  </a:lnTo>
                  <a:lnTo>
                    <a:pt x="57824" y="213375"/>
                  </a:lnTo>
                  <a:lnTo>
                    <a:pt x="52545" y="239477"/>
                  </a:lnTo>
                  <a:lnTo>
                    <a:pt x="44261" y="265421"/>
                  </a:lnTo>
                  <a:lnTo>
                    <a:pt x="39925" y="289369"/>
                  </a:lnTo>
                  <a:lnTo>
                    <a:pt x="34115" y="315393"/>
                  </a:lnTo>
                  <a:lnTo>
                    <a:pt x="28756" y="341588"/>
                  </a:lnTo>
                  <a:lnTo>
                    <a:pt x="24629" y="364412"/>
                  </a:lnTo>
                  <a:lnTo>
                    <a:pt x="17336" y="389730"/>
                  </a:lnTo>
                  <a:lnTo>
                    <a:pt x="13737" y="400856"/>
                  </a:lnTo>
                  <a:lnTo>
                    <a:pt x="10540" y="404944"/>
                  </a:lnTo>
                  <a:lnTo>
                    <a:pt x="0" y="413657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SMARTInkShape-462"/>
            <p:cNvSpPr/>
            <p:nvPr>
              <p:custDataLst>
                <p:tags r:id="rId50"/>
              </p:custDataLst>
            </p:nvPr>
          </p:nvSpPr>
          <p:spPr>
            <a:xfrm>
              <a:off x="3673954" y="4242870"/>
              <a:ext cx="506161" cy="16167"/>
            </a:xfrm>
            <a:custGeom>
              <a:avLst/>
              <a:gdLst/>
              <a:ahLst/>
              <a:cxnLst/>
              <a:rect l="0" t="0" r="0" b="0"/>
              <a:pathLst>
                <a:path w="506161" h="16167">
                  <a:moveTo>
                    <a:pt x="10860" y="5280"/>
                  </a:moveTo>
                  <a:lnTo>
                    <a:pt x="10860" y="5280"/>
                  </a:lnTo>
                  <a:lnTo>
                    <a:pt x="61" y="5280"/>
                  </a:lnTo>
                  <a:lnTo>
                    <a:pt x="0" y="8169"/>
                  </a:lnTo>
                  <a:lnTo>
                    <a:pt x="1201" y="9020"/>
                  </a:lnTo>
                  <a:lnTo>
                    <a:pt x="25400" y="14419"/>
                  </a:lnTo>
                  <a:lnTo>
                    <a:pt x="48428" y="15821"/>
                  </a:lnTo>
                  <a:lnTo>
                    <a:pt x="73516" y="16098"/>
                  </a:lnTo>
                  <a:lnTo>
                    <a:pt x="97494" y="16145"/>
                  </a:lnTo>
                  <a:lnTo>
                    <a:pt x="120860" y="16160"/>
                  </a:lnTo>
                  <a:lnTo>
                    <a:pt x="145993" y="16164"/>
                  </a:lnTo>
                  <a:lnTo>
                    <a:pt x="165262" y="14552"/>
                  </a:lnTo>
                  <a:lnTo>
                    <a:pt x="185921" y="12425"/>
                  </a:lnTo>
                  <a:lnTo>
                    <a:pt x="207199" y="11479"/>
                  </a:lnTo>
                  <a:lnTo>
                    <a:pt x="227138" y="9446"/>
                  </a:lnTo>
                  <a:lnTo>
                    <a:pt x="246684" y="7132"/>
                  </a:lnTo>
                  <a:lnTo>
                    <a:pt x="267466" y="6103"/>
                  </a:lnTo>
                  <a:lnTo>
                    <a:pt x="288798" y="4033"/>
                  </a:lnTo>
                  <a:lnTo>
                    <a:pt x="309769" y="1702"/>
                  </a:lnTo>
                  <a:lnTo>
                    <a:pt x="329169" y="666"/>
                  </a:lnTo>
                  <a:lnTo>
                    <a:pt x="347871" y="205"/>
                  </a:lnTo>
                  <a:lnTo>
                    <a:pt x="366262" y="0"/>
                  </a:lnTo>
                  <a:lnTo>
                    <a:pt x="393011" y="490"/>
                  </a:lnTo>
                  <a:lnTo>
                    <a:pt x="416526" y="3592"/>
                  </a:lnTo>
                  <a:lnTo>
                    <a:pt x="438210" y="4780"/>
                  </a:lnTo>
                  <a:lnTo>
                    <a:pt x="462097" y="5181"/>
                  </a:lnTo>
                  <a:lnTo>
                    <a:pt x="477179" y="6863"/>
                  </a:lnTo>
                  <a:lnTo>
                    <a:pt x="496251" y="10215"/>
                  </a:lnTo>
                  <a:lnTo>
                    <a:pt x="505738" y="10703"/>
                  </a:lnTo>
                  <a:lnTo>
                    <a:pt x="506160" y="16166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SMARTInkShape-463"/>
            <p:cNvSpPr/>
            <p:nvPr>
              <p:custDataLst>
                <p:tags r:id="rId51"/>
              </p:custDataLst>
            </p:nvPr>
          </p:nvSpPr>
          <p:spPr>
            <a:xfrm>
              <a:off x="3826328" y="4357007"/>
              <a:ext cx="299353" cy="234035"/>
            </a:xfrm>
            <a:custGeom>
              <a:avLst/>
              <a:gdLst/>
              <a:ahLst/>
              <a:cxnLst/>
              <a:rect l="0" t="0" r="0" b="0"/>
              <a:pathLst>
                <a:path w="299353" h="234035">
                  <a:moveTo>
                    <a:pt x="21772" y="0"/>
                  </a:moveTo>
                  <a:lnTo>
                    <a:pt x="21772" y="0"/>
                  </a:lnTo>
                  <a:lnTo>
                    <a:pt x="21772" y="24615"/>
                  </a:lnTo>
                  <a:lnTo>
                    <a:pt x="21772" y="49360"/>
                  </a:lnTo>
                  <a:lnTo>
                    <a:pt x="18032" y="75177"/>
                  </a:lnTo>
                  <a:lnTo>
                    <a:pt x="15053" y="101958"/>
                  </a:lnTo>
                  <a:lnTo>
                    <a:pt x="12121" y="122537"/>
                  </a:lnTo>
                  <a:lnTo>
                    <a:pt x="9639" y="146172"/>
                  </a:lnTo>
                  <a:lnTo>
                    <a:pt x="3383" y="172941"/>
                  </a:lnTo>
                  <a:lnTo>
                    <a:pt x="669" y="195700"/>
                  </a:lnTo>
                  <a:lnTo>
                    <a:pt x="40" y="222188"/>
                  </a:lnTo>
                  <a:lnTo>
                    <a:pt x="0" y="234034"/>
                  </a:lnTo>
                  <a:lnTo>
                    <a:pt x="13630" y="210525"/>
                  </a:lnTo>
                  <a:lnTo>
                    <a:pt x="25786" y="184354"/>
                  </a:lnTo>
                  <a:lnTo>
                    <a:pt x="33847" y="163077"/>
                  </a:lnTo>
                  <a:lnTo>
                    <a:pt x="43895" y="141453"/>
                  </a:lnTo>
                  <a:lnTo>
                    <a:pt x="55238" y="115363"/>
                  </a:lnTo>
                  <a:lnTo>
                    <a:pt x="67647" y="92739"/>
                  </a:lnTo>
                  <a:lnTo>
                    <a:pt x="82451" y="68231"/>
                  </a:lnTo>
                  <a:lnTo>
                    <a:pt x="97403" y="44965"/>
                  </a:lnTo>
                  <a:lnTo>
                    <a:pt x="98198" y="44491"/>
                  </a:lnTo>
                  <a:lnTo>
                    <a:pt x="103176" y="43580"/>
                  </a:lnTo>
                  <a:lnTo>
                    <a:pt x="103344" y="46444"/>
                  </a:lnTo>
                  <a:lnTo>
                    <a:pt x="104996" y="49469"/>
                  </a:lnTo>
                  <a:lnTo>
                    <a:pt x="107142" y="52829"/>
                  </a:lnTo>
                  <a:lnTo>
                    <a:pt x="108349" y="58725"/>
                  </a:lnTo>
                  <a:lnTo>
                    <a:pt x="108838" y="83572"/>
                  </a:lnTo>
                  <a:lnTo>
                    <a:pt x="108249" y="99450"/>
                  </a:lnTo>
                  <a:lnTo>
                    <a:pt x="103919" y="125269"/>
                  </a:lnTo>
                  <a:lnTo>
                    <a:pt x="102959" y="137373"/>
                  </a:lnTo>
                  <a:lnTo>
                    <a:pt x="98202" y="164005"/>
                  </a:lnTo>
                  <a:lnTo>
                    <a:pt x="97973" y="174141"/>
                  </a:lnTo>
                  <a:lnTo>
                    <a:pt x="100862" y="174163"/>
                  </a:lnTo>
                  <a:lnTo>
                    <a:pt x="103893" y="172555"/>
                  </a:lnTo>
                  <a:lnTo>
                    <a:pt x="113656" y="163706"/>
                  </a:lnTo>
                  <a:lnTo>
                    <a:pt x="126475" y="140853"/>
                  </a:lnTo>
                  <a:lnTo>
                    <a:pt x="145458" y="114720"/>
                  </a:lnTo>
                  <a:lnTo>
                    <a:pt x="167146" y="88925"/>
                  </a:lnTo>
                  <a:lnTo>
                    <a:pt x="186538" y="64181"/>
                  </a:lnTo>
                  <a:lnTo>
                    <a:pt x="202969" y="47424"/>
                  </a:lnTo>
                  <a:lnTo>
                    <a:pt x="208339" y="45268"/>
                  </a:lnTo>
                  <a:lnTo>
                    <a:pt x="214153" y="43705"/>
                  </a:lnTo>
                  <a:lnTo>
                    <a:pt x="221430" y="40030"/>
                  </a:lnTo>
                  <a:lnTo>
                    <a:pt x="227631" y="38958"/>
                  </a:lnTo>
                  <a:lnTo>
                    <a:pt x="229769" y="39277"/>
                  </a:lnTo>
                  <a:lnTo>
                    <a:pt x="231193" y="40094"/>
                  </a:lnTo>
                  <a:lnTo>
                    <a:pt x="232144" y="41244"/>
                  </a:lnTo>
                  <a:lnTo>
                    <a:pt x="236424" y="42521"/>
                  </a:lnTo>
                  <a:lnTo>
                    <a:pt x="241754" y="43693"/>
                  </a:lnTo>
                  <a:lnTo>
                    <a:pt x="250103" y="49374"/>
                  </a:lnTo>
                  <a:lnTo>
                    <a:pt x="253276" y="52787"/>
                  </a:lnTo>
                  <a:lnTo>
                    <a:pt x="266181" y="79397"/>
                  </a:lnTo>
                  <a:lnTo>
                    <a:pt x="269493" y="88507"/>
                  </a:lnTo>
                  <a:lnTo>
                    <a:pt x="273523" y="113947"/>
                  </a:lnTo>
                  <a:lnTo>
                    <a:pt x="281538" y="140349"/>
                  </a:lnTo>
                  <a:lnTo>
                    <a:pt x="285831" y="166846"/>
                  </a:lnTo>
                  <a:lnTo>
                    <a:pt x="289737" y="183436"/>
                  </a:lnTo>
                  <a:lnTo>
                    <a:pt x="292058" y="188570"/>
                  </a:lnTo>
                  <a:lnTo>
                    <a:pt x="294357" y="204447"/>
                  </a:lnTo>
                  <a:lnTo>
                    <a:pt x="298580" y="211122"/>
                  </a:lnTo>
                  <a:lnTo>
                    <a:pt x="299352" y="217639"/>
                  </a:lnTo>
                  <a:lnTo>
                    <a:pt x="296466" y="217692"/>
                  </a:lnTo>
                  <a:lnTo>
                    <a:pt x="295616" y="217095"/>
                  </a:lnTo>
                  <a:lnTo>
                    <a:pt x="295049" y="216092"/>
                  </a:lnTo>
                  <a:lnTo>
                    <a:pt x="293915" y="212271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3" name="SMARTInkShape-Group177"/>
          <p:cNvGrpSpPr/>
          <p:nvPr/>
        </p:nvGrpSpPr>
        <p:grpSpPr>
          <a:xfrm>
            <a:off x="4337957" y="3823607"/>
            <a:ext cx="467199" cy="1017816"/>
            <a:chOff x="4337957" y="3823607"/>
            <a:chExt cx="467199" cy="1017816"/>
          </a:xfrm>
        </p:grpSpPr>
        <p:sp>
          <p:nvSpPr>
            <p:cNvPr id="145" name="SMARTInkShape-464"/>
            <p:cNvSpPr/>
            <p:nvPr>
              <p:custDataLst>
                <p:tags r:id="rId41"/>
              </p:custDataLst>
            </p:nvPr>
          </p:nvSpPr>
          <p:spPr>
            <a:xfrm>
              <a:off x="4441372" y="4106656"/>
              <a:ext cx="363784" cy="65295"/>
            </a:xfrm>
            <a:custGeom>
              <a:avLst/>
              <a:gdLst/>
              <a:ahLst/>
              <a:cxnLst/>
              <a:rect l="0" t="0" r="0" b="0"/>
              <a:pathLst>
                <a:path w="363784" h="65295">
                  <a:moveTo>
                    <a:pt x="0" y="5422"/>
                  </a:moveTo>
                  <a:lnTo>
                    <a:pt x="0" y="5422"/>
                  </a:lnTo>
                  <a:lnTo>
                    <a:pt x="4686" y="736"/>
                  </a:lnTo>
                  <a:lnTo>
                    <a:pt x="29215" y="0"/>
                  </a:lnTo>
                  <a:lnTo>
                    <a:pt x="54692" y="5903"/>
                  </a:lnTo>
                  <a:lnTo>
                    <a:pt x="79141" y="12775"/>
                  </a:lnTo>
                  <a:lnTo>
                    <a:pt x="100119" y="18151"/>
                  </a:lnTo>
                  <a:lnTo>
                    <a:pt x="121656" y="20684"/>
                  </a:lnTo>
                  <a:lnTo>
                    <a:pt x="146247" y="24324"/>
                  </a:lnTo>
                  <a:lnTo>
                    <a:pt x="172684" y="29233"/>
                  </a:lnTo>
                  <a:lnTo>
                    <a:pt x="196778" y="31628"/>
                  </a:lnTo>
                  <a:lnTo>
                    <a:pt x="222128" y="35228"/>
                  </a:lnTo>
                  <a:lnTo>
                    <a:pt x="248789" y="37234"/>
                  </a:lnTo>
                  <a:lnTo>
                    <a:pt x="272950" y="40719"/>
                  </a:lnTo>
                  <a:lnTo>
                    <a:pt x="295430" y="42692"/>
                  </a:lnTo>
                  <a:lnTo>
                    <a:pt x="320352" y="47099"/>
                  </a:lnTo>
                  <a:lnTo>
                    <a:pt x="345351" y="48719"/>
                  </a:lnTo>
                  <a:lnTo>
                    <a:pt x="351649" y="50469"/>
                  </a:lnTo>
                  <a:lnTo>
                    <a:pt x="358835" y="54494"/>
                  </a:lnTo>
                  <a:lnTo>
                    <a:pt x="363783" y="59026"/>
                  </a:lnTo>
                  <a:lnTo>
                    <a:pt x="363474" y="59301"/>
                  </a:lnTo>
                  <a:lnTo>
                    <a:pt x="348342" y="65294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SMARTInkShape-465"/>
            <p:cNvSpPr/>
            <p:nvPr>
              <p:custDataLst>
                <p:tags r:id="rId42"/>
              </p:custDataLst>
            </p:nvPr>
          </p:nvSpPr>
          <p:spPr>
            <a:xfrm>
              <a:off x="4359840" y="4155622"/>
              <a:ext cx="397187" cy="331188"/>
            </a:xfrm>
            <a:custGeom>
              <a:avLst/>
              <a:gdLst/>
              <a:ahLst/>
              <a:cxnLst/>
              <a:rect l="0" t="0" r="0" b="0"/>
              <a:pathLst>
                <a:path w="397187" h="331188">
                  <a:moveTo>
                    <a:pt x="97860" y="5442"/>
                  </a:moveTo>
                  <a:lnTo>
                    <a:pt x="97860" y="5442"/>
                  </a:lnTo>
                  <a:lnTo>
                    <a:pt x="97860" y="2553"/>
                  </a:lnTo>
                  <a:lnTo>
                    <a:pt x="97255" y="1702"/>
                  </a:lnTo>
                  <a:lnTo>
                    <a:pt x="96247" y="1134"/>
                  </a:lnTo>
                  <a:lnTo>
                    <a:pt x="92419" y="0"/>
                  </a:lnTo>
                  <a:lnTo>
                    <a:pt x="92418" y="2889"/>
                  </a:lnTo>
                  <a:lnTo>
                    <a:pt x="94030" y="5920"/>
                  </a:lnTo>
                  <a:lnTo>
                    <a:pt x="97367" y="9283"/>
                  </a:lnTo>
                  <a:lnTo>
                    <a:pt x="105442" y="15181"/>
                  </a:lnTo>
                  <a:lnTo>
                    <a:pt x="118696" y="31169"/>
                  </a:lnTo>
                  <a:lnTo>
                    <a:pt x="141996" y="44720"/>
                  </a:lnTo>
                  <a:lnTo>
                    <a:pt x="164955" y="61235"/>
                  </a:lnTo>
                  <a:lnTo>
                    <a:pt x="187734" y="75162"/>
                  </a:lnTo>
                  <a:lnTo>
                    <a:pt x="210404" y="84708"/>
                  </a:lnTo>
                  <a:lnTo>
                    <a:pt x="234537" y="94268"/>
                  </a:lnTo>
                  <a:lnTo>
                    <a:pt x="259066" y="105221"/>
                  </a:lnTo>
                  <a:lnTo>
                    <a:pt x="284042" y="118130"/>
                  </a:lnTo>
                  <a:lnTo>
                    <a:pt x="287296" y="118667"/>
                  </a:lnTo>
                  <a:lnTo>
                    <a:pt x="289465" y="119630"/>
                  </a:lnTo>
                  <a:lnTo>
                    <a:pt x="290911" y="120877"/>
                  </a:lnTo>
                  <a:lnTo>
                    <a:pt x="293231" y="124334"/>
                  </a:lnTo>
                  <a:lnTo>
                    <a:pt x="293753" y="132686"/>
                  </a:lnTo>
                  <a:lnTo>
                    <a:pt x="292168" y="136179"/>
                  </a:lnTo>
                  <a:lnTo>
                    <a:pt x="286223" y="143350"/>
                  </a:lnTo>
                  <a:lnTo>
                    <a:pt x="260480" y="161792"/>
                  </a:lnTo>
                  <a:lnTo>
                    <a:pt x="238638" y="176048"/>
                  </a:lnTo>
                  <a:lnTo>
                    <a:pt x="211656" y="192125"/>
                  </a:lnTo>
                  <a:lnTo>
                    <a:pt x="188627" y="205697"/>
                  </a:lnTo>
                  <a:lnTo>
                    <a:pt x="162652" y="218991"/>
                  </a:lnTo>
                  <a:lnTo>
                    <a:pt x="135805" y="232808"/>
                  </a:lnTo>
                  <a:lnTo>
                    <a:pt x="110312" y="246175"/>
                  </a:lnTo>
                  <a:lnTo>
                    <a:pt x="87439" y="260014"/>
                  </a:lnTo>
                  <a:lnTo>
                    <a:pt x="65340" y="271774"/>
                  </a:lnTo>
                  <a:lnTo>
                    <a:pt x="39091" y="286584"/>
                  </a:lnTo>
                  <a:lnTo>
                    <a:pt x="17645" y="301156"/>
                  </a:lnTo>
                  <a:lnTo>
                    <a:pt x="266" y="320715"/>
                  </a:lnTo>
                  <a:lnTo>
                    <a:pt x="0" y="323895"/>
                  </a:lnTo>
                  <a:lnTo>
                    <a:pt x="1172" y="324787"/>
                  </a:lnTo>
                  <a:lnTo>
                    <a:pt x="10132" y="327831"/>
                  </a:lnTo>
                  <a:lnTo>
                    <a:pt x="12160" y="329226"/>
                  </a:lnTo>
                  <a:lnTo>
                    <a:pt x="23684" y="331187"/>
                  </a:lnTo>
                  <a:lnTo>
                    <a:pt x="50754" y="330292"/>
                  </a:lnTo>
                  <a:lnTo>
                    <a:pt x="71203" y="327673"/>
                  </a:lnTo>
                  <a:lnTo>
                    <a:pt x="94195" y="325285"/>
                  </a:lnTo>
                  <a:lnTo>
                    <a:pt x="118546" y="322360"/>
                  </a:lnTo>
                  <a:lnTo>
                    <a:pt x="142694" y="319880"/>
                  </a:lnTo>
                  <a:lnTo>
                    <a:pt x="168999" y="316928"/>
                  </a:lnTo>
                  <a:lnTo>
                    <a:pt x="195945" y="314441"/>
                  </a:lnTo>
                  <a:lnTo>
                    <a:pt x="214630" y="312108"/>
                  </a:lnTo>
                  <a:lnTo>
                    <a:pt x="235029" y="311072"/>
                  </a:lnTo>
                  <a:lnTo>
                    <a:pt x="254578" y="308998"/>
                  </a:lnTo>
                  <a:lnTo>
                    <a:pt x="280971" y="306044"/>
                  </a:lnTo>
                  <a:lnTo>
                    <a:pt x="304112" y="305168"/>
                  </a:lnTo>
                  <a:lnTo>
                    <a:pt x="326289" y="303296"/>
                  </a:lnTo>
                  <a:lnTo>
                    <a:pt x="339689" y="301712"/>
                  </a:lnTo>
                  <a:lnTo>
                    <a:pt x="364988" y="304274"/>
                  </a:lnTo>
                  <a:lnTo>
                    <a:pt x="391172" y="304779"/>
                  </a:lnTo>
                  <a:lnTo>
                    <a:pt x="397186" y="304800"/>
                  </a:lnTo>
                  <a:lnTo>
                    <a:pt x="394319" y="304800"/>
                  </a:lnTo>
                  <a:lnTo>
                    <a:pt x="380888" y="299356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SMARTInkShape-466"/>
            <p:cNvSpPr/>
            <p:nvPr>
              <p:custDataLst>
                <p:tags r:id="rId43"/>
              </p:custDataLst>
            </p:nvPr>
          </p:nvSpPr>
          <p:spPr>
            <a:xfrm>
              <a:off x="4337957" y="4577028"/>
              <a:ext cx="27216" cy="35795"/>
            </a:xfrm>
            <a:custGeom>
              <a:avLst/>
              <a:gdLst/>
              <a:ahLst/>
              <a:cxnLst/>
              <a:rect l="0" t="0" r="0" b="0"/>
              <a:pathLst>
                <a:path w="27216" h="35795">
                  <a:moveTo>
                    <a:pt x="0" y="3136"/>
                  </a:moveTo>
                  <a:lnTo>
                    <a:pt x="0" y="3136"/>
                  </a:lnTo>
                  <a:lnTo>
                    <a:pt x="0" y="0"/>
                  </a:lnTo>
                  <a:lnTo>
                    <a:pt x="0" y="2604"/>
                  </a:lnTo>
                  <a:lnTo>
                    <a:pt x="2890" y="2978"/>
                  </a:lnTo>
                  <a:lnTo>
                    <a:pt x="3741" y="3636"/>
                  </a:lnTo>
                  <a:lnTo>
                    <a:pt x="8108" y="10698"/>
                  </a:lnTo>
                  <a:lnTo>
                    <a:pt x="11264" y="12545"/>
                  </a:lnTo>
                  <a:lnTo>
                    <a:pt x="14683" y="13970"/>
                  </a:lnTo>
                  <a:lnTo>
                    <a:pt x="18218" y="16620"/>
                  </a:lnTo>
                  <a:lnTo>
                    <a:pt x="20192" y="19813"/>
                  </a:lnTo>
                  <a:lnTo>
                    <a:pt x="21674" y="23248"/>
                  </a:lnTo>
                  <a:lnTo>
                    <a:pt x="26365" y="29296"/>
                  </a:lnTo>
                  <a:lnTo>
                    <a:pt x="27215" y="35794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SMARTInkShape-467"/>
            <p:cNvSpPr/>
            <p:nvPr>
              <p:custDataLst>
                <p:tags r:id="rId44"/>
              </p:custDataLst>
            </p:nvPr>
          </p:nvSpPr>
          <p:spPr>
            <a:xfrm>
              <a:off x="4468587" y="3823607"/>
              <a:ext cx="261257" cy="277587"/>
            </a:xfrm>
            <a:custGeom>
              <a:avLst/>
              <a:gdLst/>
              <a:ahLst/>
              <a:cxnLst/>
              <a:rect l="0" t="0" r="0" b="0"/>
              <a:pathLst>
                <a:path w="261257" h="277587">
                  <a:moveTo>
                    <a:pt x="10885" y="0"/>
                  </a:moveTo>
                  <a:lnTo>
                    <a:pt x="10885" y="0"/>
                  </a:lnTo>
                  <a:lnTo>
                    <a:pt x="14625" y="8691"/>
                  </a:lnTo>
                  <a:lnTo>
                    <a:pt x="16178" y="33500"/>
                  </a:lnTo>
                  <a:lnTo>
                    <a:pt x="16298" y="56208"/>
                  </a:lnTo>
                  <a:lnTo>
                    <a:pt x="14706" y="76727"/>
                  </a:lnTo>
                  <a:lnTo>
                    <a:pt x="12017" y="98128"/>
                  </a:lnTo>
                  <a:lnTo>
                    <a:pt x="9607" y="119790"/>
                  </a:lnTo>
                  <a:lnTo>
                    <a:pt x="5063" y="141528"/>
                  </a:lnTo>
                  <a:lnTo>
                    <a:pt x="1499" y="163290"/>
                  </a:lnTo>
                  <a:lnTo>
                    <a:pt x="295" y="186536"/>
                  </a:lnTo>
                  <a:lnTo>
                    <a:pt x="16" y="213355"/>
                  </a:lnTo>
                  <a:lnTo>
                    <a:pt x="0" y="227426"/>
                  </a:lnTo>
                  <a:lnTo>
                    <a:pt x="4685" y="233183"/>
                  </a:lnTo>
                  <a:lnTo>
                    <a:pt x="6718" y="233661"/>
                  </a:lnTo>
                  <a:lnTo>
                    <a:pt x="8107" y="233788"/>
                  </a:lnTo>
                  <a:lnTo>
                    <a:pt x="11263" y="232317"/>
                  </a:lnTo>
                  <a:lnTo>
                    <a:pt x="12951" y="231078"/>
                  </a:lnTo>
                  <a:lnTo>
                    <a:pt x="33144" y="205029"/>
                  </a:lnTo>
                  <a:lnTo>
                    <a:pt x="50863" y="178773"/>
                  </a:lnTo>
                  <a:lnTo>
                    <a:pt x="65326" y="155101"/>
                  </a:lnTo>
                  <a:lnTo>
                    <a:pt x="88698" y="129253"/>
                  </a:lnTo>
                  <a:lnTo>
                    <a:pt x="112123" y="106205"/>
                  </a:lnTo>
                  <a:lnTo>
                    <a:pt x="118619" y="103782"/>
                  </a:lnTo>
                  <a:lnTo>
                    <a:pt x="120855" y="105190"/>
                  </a:lnTo>
                  <a:lnTo>
                    <a:pt x="122299" y="106413"/>
                  </a:lnTo>
                  <a:lnTo>
                    <a:pt x="123902" y="109384"/>
                  </a:lnTo>
                  <a:lnTo>
                    <a:pt x="124931" y="119108"/>
                  </a:lnTo>
                  <a:lnTo>
                    <a:pt x="124530" y="132676"/>
                  </a:lnTo>
                  <a:lnTo>
                    <a:pt x="115291" y="158580"/>
                  </a:lnTo>
                  <a:lnTo>
                    <a:pt x="107470" y="174390"/>
                  </a:lnTo>
                  <a:lnTo>
                    <a:pt x="101058" y="198525"/>
                  </a:lnTo>
                  <a:lnTo>
                    <a:pt x="94069" y="217577"/>
                  </a:lnTo>
                  <a:lnTo>
                    <a:pt x="92618" y="235531"/>
                  </a:lnTo>
                  <a:lnTo>
                    <a:pt x="93192" y="236849"/>
                  </a:lnTo>
                  <a:lnTo>
                    <a:pt x="94180" y="237728"/>
                  </a:lnTo>
                  <a:lnTo>
                    <a:pt x="95443" y="238314"/>
                  </a:lnTo>
                  <a:lnTo>
                    <a:pt x="96286" y="239309"/>
                  </a:lnTo>
                  <a:lnTo>
                    <a:pt x="97748" y="244069"/>
                  </a:lnTo>
                  <a:lnTo>
                    <a:pt x="99484" y="242934"/>
                  </a:lnTo>
                  <a:lnTo>
                    <a:pt x="125366" y="222627"/>
                  </a:lnTo>
                  <a:lnTo>
                    <a:pt x="147696" y="199995"/>
                  </a:lnTo>
                  <a:lnTo>
                    <a:pt x="168873" y="175151"/>
                  </a:lnTo>
                  <a:lnTo>
                    <a:pt x="187638" y="152594"/>
                  </a:lnTo>
                  <a:lnTo>
                    <a:pt x="210998" y="131132"/>
                  </a:lnTo>
                  <a:lnTo>
                    <a:pt x="225900" y="117502"/>
                  </a:lnTo>
                  <a:lnTo>
                    <a:pt x="230020" y="115723"/>
                  </a:lnTo>
                  <a:lnTo>
                    <a:pt x="235739" y="114722"/>
                  </a:lnTo>
                  <a:lnTo>
                    <a:pt x="236988" y="115186"/>
                  </a:lnTo>
                  <a:lnTo>
                    <a:pt x="237820" y="116100"/>
                  </a:lnTo>
                  <a:lnTo>
                    <a:pt x="239350" y="118729"/>
                  </a:lnTo>
                  <a:lnTo>
                    <a:pt x="246963" y="129995"/>
                  </a:lnTo>
                  <a:lnTo>
                    <a:pt x="249361" y="140050"/>
                  </a:lnTo>
                  <a:lnTo>
                    <a:pt x="250282" y="164392"/>
                  </a:lnTo>
                  <a:lnTo>
                    <a:pt x="250359" y="190646"/>
                  </a:lnTo>
                  <a:lnTo>
                    <a:pt x="250368" y="213993"/>
                  </a:lnTo>
                  <a:lnTo>
                    <a:pt x="250975" y="228505"/>
                  </a:lnTo>
                  <a:lnTo>
                    <a:pt x="257089" y="255703"/>
                  </a:lnTo>
                  <a:lnTo>
                    <a:pt x="260433" y="267417"/>
                  </a:lnTo>
                  <a:lnTo>
                    <a:pt x="261256" y="277586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SMARTInkShape-468"/>
            <p:cNvSpPr/>
            <p:nvPr>
              <p:custDataLst>
                <p:tags r:id="rId45"/>
              </p:custDataLst>
            </p:nvPr>
          </p:nvSpPr>
          <p:spPr>
            <a:xfrm>
              <a:off x="4713514" y="4634593"/>
              <a:ext cx="48921" cy="206830"/>
            </a:xfrm>
            <a:custGeom>
              <a:avLst/>
              <a:gdLst/>
              <a:ahLst/>
              <a:cxnLst/>
              <a:rect l="0" t="0" r="0" b="0"/>
              <a:pathLst>
                <a:path w="48921" h="206830">
                  <a:moveTo>
                    <a:pt x="43543" y="0"/>
                  </a:moveTo>
                  <a:lnTo>
                    <a:pt x="43543" y="0"/>
                  </a:lnTo>
                  <a:lnTo>
                    <a:pt x="46433" y="2889"/>
                  </a:lnTo>
                  <a:lnTo>
                    <a:pt x="47851" y="5921"/>
                  </a:lnTo>
                  <a:lnTo>
                    <a:pt x="48920" y="28636"/>
                  </a:lnTo>
                  <a:lnTo>
                    <a:pt x="44627" y="49871"/>
                  </a:lnTo>
                  <a:lnTo>
                    <a:pt x="36343" y="76733"/>
                  </a:lnTo>
                  <a:lnTo>
                    <a:pt x="28307" y="99742"/>
                  </a:lnTo>
                  <a:lnTo>
                    <a:pt x="22095" y="124098"/>
                  </a:lnTo>
                  <a:lnTo>
                    <a:pt x="16425" y="146635"/>
                  </a:lnTo>
                  <a:lnTo>
                    <a:pt x="10915" y="168633"/>
                  </a:lnTo>
                  <a:lnTo>
                    <a:pt x="5559" y="195706"/>
                  </a:lnTo>
                  <a:lnTo>
                    <a:pt x="0" y="206829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SMARTInkShape-469"/>
            <p:cNvSpPr/>
            <p:nvPr>
              <p:custDataLst>
                <p:tags r:id="rId46"/>
              </p:custDataLst>
            </p:nvPr>
          </p:nvSpPr>
          <p:spPr>
            <a:xfrm>
              <a:off x="4517572" y="4650922"/>
              <a:ext cx="54429" cy="5443"/>
            </a:xfrm>
            <a:custGeom>
              <a:avLst/>
              <a:gdLst/>
              <a:ahLst/>
              <a:cxnLst/>
              <a:rect l="0" t="0" r="0" b="0"/>
              <a:pathLst>
                <a:path w="54429" h="5443">
                  <a:moveTo>
                    <a:pt x="0" y="0"/>
                  </a:moveTo>
                  <a:lnTo>
                    <a:pt x="0" y="0"/>
                  </a:lnTo>
                  <a:lnTo>
                    <a:pt x="8690" y="3740"/>
                  </a:lnTo>
                  <a:lnTo>
                    <a:pt x="32740" y="5343"/>
                  </a:lnTo>
                  <a:lnTo>
                    <a:pt x="54428" y="5442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SMARTInkShape-470"/>
            <p:cNvSpPr/>
            <p:nvPr>
              <p:custDataLst>
                <p:tags r:id="rId47"/>
              </p:custDataLst>
            </p:nvPr>
          </p:nvSpPr>
          <p:spPr>
            <a:xfrm>
              <a:off x="4343400" y="4721678"/>
              <a:ext cx="114301" cy="81645"/>
            </a:xfrm>
            <a:custGeom>
              <a:avLst/>
              <a:gdLst/>
              <a:ahLst/>
              <a:cxnLst/>
              <a:rect l="0" t="0" r="0" b="0"/>
              <a:pathLst>
                <a:path w="114301" h="81645">
                  <a:moveTo>
                    <a:pt x="0" y="32658"/>
                  </a:moveTo>
                  <a:lnTo>
                    <a:pt x="0" y="32658"/>
                  </a:lnTo>
                  <a:lnTo>
                    <a:pt x="4345" y="37608"/>
                  </a:lnTo>
                  <a:lnTo>
                    <a:pt x="19976" y="57927"/>
                  </a:lnTo>
                  <a:lnTo>
                    <a:pt x="30240" y="68932"/>
                  </a:lnTo>
                  <a:lnTo>
                    <a:pt x="31583" y="72567"/>
                  </a:lnTo>
                  <a:lnTo>
                    <a:pt x="32546" y="73778"/>
                  </a:lnTo>
                  <a:lnTo>
                    <a:pt x="37249" y="75882"/>
                  </a:lnTo>
                  <a:lnTo>
                    <a:pt x="37722" y="77672"/>
                  </a:lnTo>
                  <a:lnTo>
                    <a:pt x="38100" y="81644"/>
                  </a:lnTo>
                  <a:lnTo>
                    <a:pt x="38100" y="78754"/>
                  </a:lnTo>
                  <a:lnTo>
                    <a:pt x="41325" y="75723"/>
                  </a:lnTo>
                  <a:lnTo>
                    <a:pt x="60408" y="62116"/>
                  </a:lnTo>
                  <a:lnTo>
                    <a:pt x="83950" y="36118"/>
                  </a:lnTo>
                  <a:lnTo>
                    <a:pt x="106272" y="10625"/>
                  </a:lnTo>
                  <a:lnTo>
                    <a:pt x="114300" y="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SMARTInkShape-471"/>
            <p:cNvSpPr/>
            <p:nvPr>
              <p:custDataLst>
                <p:tags r:id="rId48"/>
              </p:custDataLst>
            </p:nvPr>
          </p:nvSpPr>
          <p:spPr>
            <a:xfrm>
              <a:off x="4457700" y="4716236"/>
              <a:ext cx="163287" cy="16297"/>
            </a:xfrm>
            <a:custGeom>
              <a:avLst/>
              <a:gdLst/>
              <a:ahLst/>
              <a:cxnLst/>
              <a:rect l="0" t="0" r="0" b="0"/>
              <a:pathLst>
                <a:path w="163287" h="16297">
                  <a:moveTo>
                    <a:pt x="0" y="5442"/>
                  </a:moveTo>
                  <a:lnTo>
                    <a:pt x="0" y="5442"/>
                  </a:lnTo>
                  <a:lnTo>
                    <a:pt x="8691" y="9183"/>
                  </a:lnTo>
                  <a:lnTo>
                    <a:pt x="32741" y="15094"/>
                  </a:lnTo>
                  <a:lnTo>
                    <a:pt x="55156" y="16166"/>
                  </a:lnTo>
                  <a:lnTo>
                    <a:pt x="77956" y="16296"/>
                  </a:lnTo>
                  <a:lnTo>
                    <a:pt x="102686" y="13433"/>
                  </a:lnTo>
                  <a:lnTo>
                    <a:pt x="128177" y="10784"/>
                  </a:lnTo>
                  <a:lnTo>
                    <a:pt x="153235" y="5387"/>
                  </a:lnTo>
                  <a:lnTo>
                    <a:pt x="163286" y="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4" name="SMARTInkShape-472"/>
          <p:cNvSpPr/>
          <p:nvPr>
            <p:custDataLst>
              <p:tags r:id="rId15"/>
            </p:custDataLst>
          </p:nvPr>
        </p:nvSpPr>
        <p:spPr>
          <a:xfrm>
            <a:off x="4958520" y="4101212"/>
            <a:ext cx="119667" cy="451739"/>
          </a:xfrm>
          <a:custGeom>
            <a:avLst/>
            <a:gdLst/>
            <a:ahLst/>
            <a:cxnLst/>
            <a:rect l="0" t="0" r="0" b="0"/>
            <a:pathLst>
              <a:path w="119667" h="451739">
                <a:moveTo>
                  <a:pt x="81566" y="5424"/>
                </a:moveTo>
                <a:lnTo>
                  <a:pt x="81566" y="5424"/>
                </a:lnTo>
                <a:lnTo>
                  <a:pt x="81566" y="2534"/>
                </a:lnTo>
                <a:lnTo>
                  <a:pt x="80961" y="1683"/>
                </a:lnTo>
                <a:lnTo>
                  <a:pt x="79953" y="1116"/>
                </a:lnTo>
                <a:lnTo>
                  <a:pt x="71661" y="47"/>
                </a:lnTo>
                <a:lnTo>
                  <a:pt x="65192" y="0"/>
                </a:lnTo>
                <a:lnTo>
                  <a:pt x="62788" y="1203"/>
                </a:lnTo>
                <a:lnTo>
                  <a:pt x="52972" y="13438"/>
                </a:lnTo>
                <a:lnTo>
                  <a:pt x="36027" y="39629"/>
                </a:lnTo>
                <a:lnTo>
                  <a:pt x="25269" y="62596"/>
                </a:lnTo>
                <a:lnTo>
                  <a:pt x="15026" y="85594"/>
                </a:lnTo>
                <a:lnTo>
                  <a:pt x="8497" y="111291"/>
                </a:lnTo>
                <a:lnTo>
                  <a:pt x="6758" y="129079"/>
                </a:lnTo>
                <a:lnTo>
                  <a:pt x="4372" y="148677"/>
                </a:lnTo>
                <a:lnTo>
                  <a:pt x="1900" y="168878"/>
                </a:lnTo>
                <a:lnTo>
                  <a:pt x="802" y="187935"/>
                </a:lnTo>
                <a:lnTo>
                  <a:pt x="313" y="208097"/>
                </a:lnTo>
                <a:lnTo>
                  <a:pt x="97" y="228549"/>
                </a:lnTo>
                <a:lnTo>
                  <a:pt x="0" y="247717"/>
                </a:lnTo>
                <a:lnTo>
                  <a:pt x="1570" y="266316"/>
                </a:lnTo>
                <a:lnTo>
                  <a:pt x="3679" y="284661"/>
                </a:lnTo>
                <a:lnTo>
                  <a:pt x="4616" y="302894"/>
                </a:lnTo>
                <a:lnTo>
                  <a:pt x="6646" y="321078"/>
                </a:lnTo>
                <a:lnTo>
                  <a:pt x="12801" y="346702"/>
                </a:lnTo>
                <a:lnTo>
                  <a:pt x="20672" y="368002"/>
                </a:lnTo>
                <a:lnTo>
                  <a:pt x="31639" y="391453"/>
                </a:lnTo>
                <a:lnTo>
                  <a:pt x="42317" y="412952"/>
                </a:lnTo>
                <a:lnTo>
                  <a:pt x="66712" y="436399"/>
                </a:lnTo>
                <a:lnTo>
                  <a:pt x="83111" y="445774"/>
                </a:lnTo>
                <a:lnTo>
                  <a:pt x="96740" y="449971"/>
                </a:lnTo>
                <a:lnTo>
                  <a:pt x="119666" y="451738"/>
                </a:lnTo>
              </a:path>
            </a:pathLst>
          </a:cu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7" name="SMARTInkShape-Group179"/>
          <p:cNvGrpSpPr/>
          <p:nvPr/>
        </p:nvGrpSpPr>
        <p:grpSpPr>
          <a:xfrm>
            <a:off x="5225324" y="4090307"/>
            <a:ext cx="390926" cy="576542"/>
            <a:chOff x="5225324" y="4090307"/>
            <a:chExt cx="390926" cy="576542"/>
          </a:xfrm>
        </p:grpSpPr>
        <p:sp>
          <p:nvSpPr>
            <p:cNvPr id="155" name="SMARTInkShape-473"/>
            <p:cNvSpPr/>
            <p:nvPr>
              <p:custDataLst>
                <p:tags r:id="rId39"/>
              </p:custDataLst>
            </p:nvPr>
          </p:nvSpPr>
          <p:spPr>
            <a:xfrm>
              <a:off x="5497426" y="4407193"/>
              <a:ext cx="118824" cy="259656"/>
            </a:xfrm>
            <a:custGeom>
              <a:avLst/>
              <a:gdLst/>
              <a:ahLst/>
              <a:cxnLst/>
              <a:rect l="0" t="0" r="0" b="0"/>
              <a:pathLst>
                <a:path w="118824" h="259656">
                  <a:moveTo>
                    <a:pt x="27074" y="75000"/>
                  </a:moveTo>
                  <a:lnTo>
                    <a:pt x="27074" y="75000"/>
                  </a:lnTo>
                  <a:lnTo>
                    <a:pt x="27074" y="71864"/>
                  </a:lnTo>
                  <a:lnTo>
                    <a:pt x="26469" y="80523"/>
                  </a:lnTo>
                  <a:lnTo>
                    <a:pt x="19498" y="102942"/>
                  </a:lnTo>
                  <a:lnTo>
                    <a:pt x="10704" y="129524"/>
                  </a:lnTo>
                  <a:lnTo>
                    <a:pt x="3480" y="154108"/>
                  </a:lnTo>
                  <a:lnTo>
                    <a:pt x="575" y="178519"/>
                  </a:lnTo>
                  <a:lnTo>
                    <a:pt x="0" y="204395"/>
                  </a:lnTo>
                  <a:lnTo>
                    <a:pt x="483" y="231471"/>
                  </a:lnTo>
                  <a:lnTo>
                    <a:pt x="7438" y="247773"/>
                  </a:lnTo>
                  <a:lnTo>
                    <a:pt x="15141" y="258700"/>
                  </a:lnTo>
                  <a:lnTo>
                    <a:pt x="21657" y="259655"/>
                  </a:lnTo>
                  <a:lnTo>
                    <a:pt x="26279" y="258266"/>
                  </a:lnTo>
                  <a:lnTo>
                    <a:pt x="40386" y="249540"/>
                  </a:lnTo>
                  <a:lnTo>
                    <a:pt x="57998" y="226732"/>
                  </a:lnTo>
                  <a:lnTo>
                    <a:pt x="72447" y="200546"/>
                  </a:lnTo>
                  <a:lnTo>
                    <a:pt x="83322" y="176237"/>
                  </a:lnTo>
                  <a:lnTo>
                    <a:pt x="94204" y="152840"/>
                  </a:lnTo>
                  <a:lnTo>
                    <a:pt x="104484" y="127629"/>
                  </a:lnTo>
                  <a:lnTo>
                    <a:pt x="111629" y="104570"/>
                  </a:lnTo>
                  <a:lnTo>
                    <a:pt x="116972" y="82417"/>
                  </a:lnTo>
                  <a:lnTo>
                    <a:pt x="118823" y="61138"/>
                  </a:lnTo>
                  <a:lnTo>
                    <a:pt x="117836" y="37387"/>
                  </a:lnTo>
                  <a:lnTo>
                    <a:pt x="114584" y="26836"/>
                  </a:lnTo>
                  <a:lnTo>
                    <a:pt x="100081" y="7005"/>
                  </a:lnTo>
                  <a:lnTo>
                    <a:pt x="96210" y="2850"/>
                  </a:lnTo>
                  <a:lnTo>
                    <a:pt x="90862" y="600"/>
                  </a:lnTo>
                  <a:lnTo>
                    <a:pt x="87742" y="0"/>
                  </a:lnTo>
                  <a:lnTo>
                    <a:pt x="81051" y="946"/>
                  </a:lnTo>
                  <a:lnTo>
                    <a:pt x="74044" y="3987"/>
                  </a:lnTo>
                  <a:lnTo>
                    <a:pt x="48716" y="23287"/>
                  </a:lnTo>
                  <a:lnTo>
                    <a:pt x="37249" y="37704"/>
                  </a:lnTo>
                  <a:lnTo>
                    <a:pt x="22754" y="64220"/>
                  </a:lnTo>
                  <a:lnTo>
                    <a:pt x="13745" y="85906"/>
                  </a:lnTo>
                  <a:lnTo>
                    <a:pt x="11140" y="110213"/>
                  </a:lnTo>
                  <a:lnTo>
                    <a:pt x="11428" y="125588"/>
                  </a:lnTo>
                  <a:lnTo>
                    <a:pt x="18332" y="143914"/>
                  </a:lnTo>
                  <a:lnTo>
                    <a:pt x="23390" y="149575"/>
                  </a:lnTo>
                  <a:lnTo>
                    <a:pt x="47134" y="163805"/>
                  </a:lnTo>
                  <a:lnTo>
                    <a:pt x="57947" y="166425"/>
                  </a:lnTo>
                  <a:lnTo>
                    <a:pt x="73042" y="166706"/>
                  </a:lnTo>
                  <a:lnTo>
                    <a:pt x="98150" y="159924"/>
                  </a:lnTo>
                  <a:lnTo>
                    <a:pt x="108717" y="156643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SMARTInkShape-474"/>
            <p:cNvSpPr/>
            <p:nvPr>
              <p:custDataLst>
                <p:tags r:id="rId40"/>
              </p:custDataLst>
            </p:nvPr>
          </p:nvSpPr>
          <p:spPr>
            <a:xfrm>
              <a:off x="5225324" y="4090307"/>
              <a:ext cx="206649" cy="510193"/>
            </a:xfrm>
            <a:custGeom>
              <a:avLst/>
              <a:gdLst/>
              <a:ahLst/>
              <a:cxnLst/>
              <a:rect l="0" t="0" r="0" b="0"/>
              <a:pathLst>
                <a:path w="206649" h="510193">
                  <a:moveTo>
                    <a:pt x="92348" y="0"/>
                  </a:moveTo>
                  <a:lnTo>
                    <a:pt x="92348" y="0"/>
                  </a:lnTo>
                  <a:lnTo>
                    <a:pt x="92348" y="21786"/>
                  </a:lnTo>
                  <a:lnTo>
                    <a:pt x="90734" y="46773"/>
                  </a:lnTo>
                  <a:lnTo>
                    <a:pt x="87397" y="66750"/>
                  </a:lnTo>
                  <a:lnTo>
                    <a:pt x="81882" y="87724"/>
                  </a:lnTo>
                  <a:lnTo>
                    <a:pt x="75400" y="110754"/>
                  </a:lnTo>
                  <a:lnTo>
                    <a:pt x="68487" y="135705"/>
                  </a:lnTo>
                  <a:lnTo>
                    <a:pt x="64950" y="149132"/>
                  </a:lnTo>
                  <a:lnTo>
                    <a:pt x="61382" y="162921"/>
                  </a:lnTo>
                  <a:lnTo>
                    <a:pt x="57794" y="176952"/>
                  </a:lnTo>
                  <a:lnTo>
                    <a:pt x="54193" y="191144"/>
                  </a:lnTo>
                  <a:lnTo>
                    <a:pt x="50583" y="205444"/>
                  </a:lnTo>
                  <a:lnTo>
                    <a:pt x="46967" y="220420"/>
                  </a:lnTo>
                  <a:lnTo>
                    <a:pt x="43346" y="235847"/>
                  </a:lnTo>
                  <a:lnTo>
                    <a:pt x="39723" y="251574"/>
                  </a:lnTo>
                  <a:lnTo>
                    <a:pt x="36702" y="266897"/>
                  </a:lnTo>
                  <a:lnTo>
                    <a:pt x="34084" y="281950"/>
                  </a:lnTo>
                  <a:lnTo>
                    <a:pt x="31733" y="296824"/>
                  </a:lnTo>
                  <a:lnTo>
                    <a:pt x="28958" y="311578"/>
                  </a:lnTo>
                  <a:lnTo>
                    <a:pt x="25897" y="326252"/>
                  </a:lnTo>
                  <a:lnTo>
                    <a:pt x="22647" y="340873"/>
                  </a:lnTo>
                  <a:lnTo>
                    <a:pt x="19271" y="355458"/>
                  </a:lnTo>
                  <a:lnTo>
                    <a:pt x="15811" y="370020"/>
                  </a:lnTo>
                  <a:lnTo>
                    <a:pt x="12295" y="384566"/>
                  </a:lnTo>
                  <a:lnTo>
                    <a:pt x="6774" y="410404"/>
                  </a:lnTo>
                  <a:lnTo>
                    <a:pt x="2910" y="432774"/>
                  </a:lnTo>
                  <a:lnTo>
                    <a:pt x="735" y="458362"/>
                  </a:lnTo>
                  <a:lnTo>
                    <a:pt x="0" y="481956"/>
                  </a:lnTo>
                  <a:lnTo>
                    <a:pt x="448" y="501629"/>
                  </a:lnTo>
                  <a:lnTo>
                    <a:pt x="4509" y="510192"/>
                  </a:lnTo>
                  <a:lnTo>
                    <a:pt x="5364" y="510066"/>
                  </a:lnTo>
                  <a:lnTo>
                    <a:pt x="18242" y="501656"/>
                  </a:lnTo>
                  <a:lnTo>
                    <a:pt x="34424" y="480092"/>
                  </a:lnTo>
                  <a:lnTo>
                    <a:pt x="49382" y="457196"/>
                  </a:lnTo>
                  <a:lnTo>
                    <a:pt x="65304" y="434151"/>
                  </a:lnTo>
                  <a:lnTo>
                    <a:pt x="78623" y="412002"/>
                  </a:lnTo>
                  <a:lnTo>
                    <a:pt x="97700" y="387796"/>
                  </a:lnTo>
                  <a:lnTo>
                    <a:pt x="121814" y="363136"/>
                  </a:lnTo>
                  <a:lnTo>
                    <a:pt x="143726" y="346060"/>
                  </a:lnTo>
                  <a:lnTo>
                    <a:pt x="150039" y="343837"/>
                  </a:lnTo>
                  <a:lnTo>
                    <a:pt x="159428" y="343023"/>
                  </a:lnTo>
                  <a:lnTo>
                    <a:pt x="160653" y="344192"/>
                  </a:lnTo>
                  <a:lnTo>
                    <a:pt x="164233" y="353145"/>
                  </a:lnTo>
                  <a:lnTo>
                    <a:pt x="165671" y="355173"/>
                  </a:lnTo>
                  <a:lnTo>
                    <a:pt x="167696" y="363806"/>
                  </a:lnTo>
                  <a:lnTo>
                    <a:pt x="164127" y="388658"/>
                  </a:lnTo>
                  <a:lnTo>
                    <a:pt x="163306" y="413020"/>
                  </a:lnTo>
                  <a:lnTo>
                    <a:pt x="163145" y="435303"/>
                  </a:lnTo>
                  <a:lnTo>
                    <a:pt x="163112" y="457175"/>
                  </a:lnTo>
                  <a:lnTo>
                    <a:pt x="163711" y="480066"/>
                  </a:lnTo>
                  <a:lnTo>
                    <a:pt x="167450" y="490854"/>
                  </a:lnTo>
                  <a:lnTo>
                    <a:pt x="172519" y="500223"/>
                  </a:lnTo>
                  <a:lnTo>
                    <a:pt x="173700" y="505008"/>
                  </a:lnTo>
                  <a:lnTo>
                    <a:pt x="174401" y="505400"/>
                  </a:lnTo>
                  <a:lnTo>
                    <a:pt x="180698" y="506140"/>
                  </a:lnTo>
                  <a:lnTo>
                    <a:pt x="182091" y="506155"/>
                  </a:lnTo>
                  <a:lnTo>
                    <a:pt x="185251" y="504559"/>
                  </a:lnTo>
                  <a:lnTo>
                    <a:pt x="188671" y="502439"/>
                  </a:lnTo>
                  <a:lnTo>
                    <a:pt x="192207" y="501497"/>
                  </a:lnTo>
                  <a:lnTo>
                    <a:pt x="195795" y="497853"/>
                  </a:lnTo>
                  <a:lnTo>
                    <a:pt x="206648" y="484415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8" name="SMARTInkShape-Group180"/>
          <p:cNvGrpSpPr/>
          <p:nvPr/>
        </p:nvGrpSpPr>
        <p:grpSpPr>
          <a:xfrm>
            <a:off x="5769471" y="3845378"/>
            <a:ext cx="1730655" cy="793200"/>
            <a:chOff x="5769471" y="3845378"/>
            <a:chExt cx="1730655" cy="793200"/>
          </a:xfrm>
        </p:grpSpPr>
        <p:sp>
          <p:nvSpPr>
            <p:cNvPr id="158" name="SMARTInkShape-475"/>
            <p:cNvSpPr/>
            <p:nvPr>
              <p:custDataLst>
                <p:tags r:id="rId29"/>
              </p:custDataLst>
            </p:nvPr>
          </p:nvSpPr>
          <p:spPr>
            <a:xfrm>
              <a:off x="6379028" y="4063093"/>
              <a:ext cx="10888" cy="5444"/>
            </a:xfrm>
            <a:custGeom>
              <a:avLst/>
              <a:gdLst/>
              <a:ahLst/>
              <a:cxnLst/>
              <a:rect l="0" t="0" r="0" b="0"/>
              <a:pathLst>
                <a:path w="10888" h="5444">
                  <a:moveTo>
                    <a:pt x="0" y="0"/>
                  </a:moveTo>
                  <a:lnTo>
                    <a:pt x="0" y="0"/>
                  </a:lnTo>
                  <a:lnTo>
                    <a:pt x="4687" y="0"/>
                  </a:lnTo>
                  <a:lnTo>
                    <a:pt x="10887" y="5443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SMARTInkShape-476"/>
            <p:cNvSpPr/>
            <p:nvPr>
              <p:custDataLst>
                <p:tags r:id="rId30"/>
              </p:custDataLst>
            </p:nvPr>
          </p:nvSpPr>
          <p:spPr>
            <a:xfrm>
              <a:off x="6351815" y="4144736"/>
              <a:ext cx="92529" cy="81549"/>
            </a:xfrm>
            <a:custGeom>
              <a:avLst/>
              <a:gdLst/>
              <a:ahLst/>
              <a:cxnLst/>
              <a:rect l="0" t="0" r="0" b="0"/>
              <a:pathLst>
                <a:path w="92529" h="81549">
                  <a:moveTo>
                    <a:pt x="0" y="0"/>
                  </a:moveTo>
                  <a:lnTo>
                    <a:pt x="0" y="0"/>
                  </a:lnTo>
                  <a:lnTo>
                    <a:pt x="0" y="2889"/>
                  </a:lnTo>
                  <a:lnTo>
                    <a:pt x="1612" y="5920"/>
                  </a:lnTo>
                  <a:lnTo>
                    <a:pt x="2889" y="7575"/>
                  </a:lnTo>
                  <a:lnTo>
                    <a:pt x="4307" y="12640"/>
                  </a:lnTo>
                  <a:lnTo>
                    <a:pt x="6719" y="22291"/>
                  </a:lnTo>
                  <a:lnTo>
                    <a:pt x="11263" y="31198"/>
                  </a:lnTo>
                  <a:lnTo>
                    <a:pt x="12951" y="33499"/>
                  </a:lnTo>
                  <a:lnTo>
                    <a:pt x="14827" y="39280"/>
                  </a:lnTo>
                  <a:lnTo>
                    <a:pt x="16735" y="55793"/>
                  </a:lnTo>
                  <a:lnTo>
                    <a:pt x="23036" y="70624"/>
                  </a:lnTo>
                  <a:lnTo>
                    <a:pt x="31655" y="80560"/>
                  </a:lnTo>
                  <a:lnTo>
                    <a:pt x="33824" y="81161"/>
                  </a:lnTo>
                  <a:lnTo>
                    <a:pt x="40144" y="81548"/>
                  </a:lnTo>
                  <a:lnTo>
                    <a:pt x="58395" y="74058"/>
                  </a:lnTo>
                  <a:lnTo>
                    <a:pt x="63852" y="68999"/>
                  </a:lnTo>
                  <a:lnTo>
                    <a:pt x="68897" y="63323"/>
                  </a:lnTo>
                  <a:lnTo>
                    <a:pt x="80379" y="53139"/>
                  </a:lnTo>
                  <a:lnTo>
                    <a:pt x="92528" y="32657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SMARTInkShape-477"/>
            <p:cNvSpPr/>
            <p:nvPr>
              <p:custDataLst>
                <p:tags r:id="rId31"/>
              </p:custDataLst>
            </p:nvPr>
          </p:nvSpPr>
          <p:spPr>
            <a:xfrm>
              <a:off x="6232173" y="3954236"/>
              <a:ext cx="92428" cy="293915"/>
            </a:xfrm>
            <a:custGeom>
              <a:avLst/>
              <a:gdLst/>
              <a:ahLst/>
              <a:cxnLst/>
              <a:rect l="0" t="0" r="0" b="0"/>
              <a:pathLst>
                <a:path w="92428" h="293915">
                  <a:moveTo>
                    <a:pt x="81542" y="0"/>
                  </a:moveTo>
                  <a:lnTo>
                    <a:pt x="81542" y="0"/>
                  </a:lnTo>
                  <a:lnTo>
                    <a:pt x="78652" y="2889"/>
                  </a:lnTo>
                  <a:lnTo>
                    <a:pt x="74008" y="4308"/>
                  </a:lnTo>
                  <a:lnTo>
                    <a:pt x="71076" y="4686"/>
                  </a:lnTo>
                  <a:lnTo>
                    <a:pt x="64593" y="8332"/>
                  </a:lnTo>
                  <a:lnTo>
                    <a:pt x="41774" y="29080"/>
                  </a:lnTo>
                  <a:lnTo>
                    <a:pt x="33024" y="38929"/>
                  </a:lnTo>
                  <a:lnTo>
                    <a:pt x="17506" y="65423"/>
                  </a:lnTo>
                  <a:lnTo>
                    <a:pt x="9887" y="87454"/>
                  </a:lnTo>
                  <a:lnTo>
                    <a:pt x="3799" y="110243"/>
                  </a:lnTo>
                  <a:lnTo>
                    <a:pt x="1054" y="132316"/>
                  </a:lnTo>
                  <a:lnTo>
                    <a:pt x="241" y="157066"/>
                  </a:lnTo>
                  <a:lnTo>
                    <a:pt x="0" y="180660"/>
                  </a:lnTo>
                  <a:lnTo>
                    <a:pt x="2818" y="202972"/>
                  </a:lnTo>
                  <a:lnTo>
                    <a:pt x="9793" y="227838"/>
                  </a:lnTo>
                  <a:lnTo>
                    <a:pt x="22756" y="252824"/>
                  </a:lnTo>
                  <a:lnTo>
                    <a:pt x="31601" y="264537"/>
                  </a:lnTo>
                  <a:lnTo>
                    <a:pt x="56192" y="284722"/>
                  </a:lnTo>
                  <a:lnTo>
                    <a:pt x="67042" y="290922"/>
                  </a:lnTo>
                  <a:lnTo>
                    <a:pt x="84454" y="293651"/>
                  </a:lnTo>
                  <a:lnTo>
                    <a:pt x="92427" y="293914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SMARTInkShape-478"/>
            <p:cNvSpPr/>
            <p:nvPr>
              <p:custDataLst>
                <p:tags r:id="rId32"/>
              </p:custDataLst>
            </p:nvPr>
          </p:nvSpPr>
          <p:spPr>
            <a:xfrm>
              <a:off x="5927272" y="4237264"/>
              <a:ext cx="179615" cy="250373"/>
            </a:xfrm>
            <a:custGeom>
              <a:avLst/>
              <a:gdLst/>
              <a:ahLst/>
              <a:cxnLst/>
              <a:rect l="0" t="0" r="0" b="0"/>
              <a:pathLst>
                <a:path w="179615" h="250373">
                  <a:moveTo>
                    <a:pt x="0" y="0"/>
                  </a:moveTo>
                  <a:lnTo>
                    <a:pt x="0" y="0"/>
                  </a:lnTo>
                  <a:lnTo>
                    <a:pt x="2889" y="0"/>
                  </a:lnTo>
                  <a:lnTo>
                    <a:pt x="5920" y="1613"/>
                  </a:lnTo>
                  <a:lnTo>
                    <a:pt x="28211" y="16948"/>
                  </a:lnTo>
                  <a:lnTo>
                    <a:pt x="50819" y="35158"/>
                  </a:lnTo>
                  <a:lnTo>
                    <a:pt x="76441" y="57312"/>
                  </a:lnTo>
                  <a:lnTo>
                    <a:pt x="97414" y="77374"/>
                  </a:lnTo>
                  <a:lnTo>
                    <a:pt x="113831" y="102392"/>
                  </a:lnTo>
                  <a:lnTo>
                    <a:pt x="128721" y="124984"/>
                  </a:lnTo>
                  <a:lnTo>
                    <a:pt x="143310" y="151263"/>
                  </a:lnTo>
                  <a:lnTo>
                    <a:pt x="153603" y="172558"/>
                  </a:lnTo>
                  <a:lnTo>
                    <a:pt x="160753" y="193583"/>
                  </a:lnTo>
                  <a:lnTo>
                    <a:pt x="166973" y="217249"/>
                  </a:lnTo>
                  <a:lnTo>
                    <a:pt x="168553" y="227184"/>
                  </a:lnTo>
                  <a:lnTo>
                    <a:pt x="172842" y="236177"/>
                  </a:lnTo>
                  <a:lnTo>
                    <a:pt x="177338" y="242671"/>
                  </a:lnTo>
                  <a:lnTo>
                    <a:pt x="179614" y="250372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SMARTInkShape-479"/>
            <p:cNvSpPr/>
            <p:nvPr>
              <p:custDataLst>
                <p:tags r:id="rId33"/>
              </p:custDataLst>
            </p:nvPr>
          </p:nvSpPr>
          <p:spPr>
            <a:xfrm>
              <a:off x="6449786" y="4079422"/>
              <a:ext cx="92283" cy="141515"/>
            </a:xfrm>
            <a:custGeom>
              <a:avLst/>
              <a:gdLst/>
              <a:ahLst/>
              <a:cxnLst/>
              <a:rect l="0" t="0" r="0" b="0"/>
              <a:pathLst>
                <a:path w="92283" h="141515">
                  <a:moveTo>
                    <a:pt x="70757" y="0"/>
                  </a:moveTo>
                  <a:lnTo>
                    <a:pt x="70757" y="0"/>
                  </a:lnTo>
                  <a:lnTo>
                    <a:pt x="73647" y="2889"/>
                  </a:lnTo>
                  <a:lnTo>
                    <a:pt x="76678" y="4307"/>
                  </a:lnTo>
                  <a:lnTo>
                    <a:pt x="78333" y="4686"/>
                  </a:lnTo>
                  <a:lnTo>
                    <a:pt x="79436" y="5543"/>
                  </a:lnTo>
                  <a:lnTo>
                    <a:pt x="85190" y="18422"/>
                  </a:lnTo>
                  <a:lnTo>
                    <a:pt x="91974" y="44924"/>
                  </a:lnTo>
                  <a:lnTo>
                    <a:pt x="92282" y="49801"/>
                  </a:lnTo>
                  <a:lnTo>
                    <a:pt x="88134" y="62205"/>
                  </a:lnTo>
                  <a:lnTo>
                    <a:pt x="73601" y="87243"/>
                  </a:lnTo>
                  <a:lnTo>
                    <a:pt x="62058" y="99294"/>
                  </a:lnTo>
                  <a:lnTo>
                    <a:pt x="38711" y="114203"/>
                  </a:lnTo>
                  <a:lnTo>
                    <a:pt x="15311" y="131825"/>
                  </a:lnTo>
                  <a:lnTo>
                    <a:pt x="0" y="141514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SMARTInkShape-480"/>
            <p:cNvSpPr/>
            <p:nvPr>
              <p:custDataLst>
                <p:tags r:id="rId34"/>
              </p:custDataLst>
            </p:nvPr>
          </p:nvSpPr>
          <p:spPr>
            <a:xfrm>
              <a:off x="5769471" y="4068622"/>
              <a:ext cx="65273" cy="402686"/>
            </a:xfrm>
            <a:custGeom>
              <a:avLst/>
              <a:gdLst/>
              <a:ahLst/>
              <a:cxnLst/>
              <a:rect l="0" t="0" r="0" b="0"/>
              <a:pathLst>
                <a:path w="65273" h="402686">
                  <a:moveTo>
                    <a:pt x="59829" y="10800"/>
                  </a:moveTo>
                  <a:lnTo>
                    <a:pt x="59829" y="10800"/>
                  </a:lnTo>
                  <a:lnTo>
                    <a:pt x="56940" y="7910"/>
                  </a:lnTo>
                  <a:lnTo>
                    <a:pt x="55521" y="4879"/>
                  </a:lnTo>
                  <a:lnTo>
                    <a:pt x="54453" y="204"/>
                  </a:lnTo>
                  <a:lnTo>
                    <a:pt x="51516" y="0"/>
                  </a:lnTo>
                  <a:lnTo>
                    <a:pt x="48475" y="1565"/>
                  </a:lnTo>
                  <a:lnTo>
                    <a:pt x="36069" y="10412"/>
                  </a:lnTo>
                  <a:lnTo>
                    <a:pt x="22684" y="33237"/>
                  </a:lnTo>
                  <a:lnTo>
                    <a:pt x="15292" y="54876"/>
                  </a:lnTo>
                  <a:lnTo>
                    <a:pt x="9272" y="77549"/>
                  </a:lnTo>
                  <a:lnTo>
                    <a:pt x="3658" y="102476"/>
                  </a:lnTo>
                  <a:lnTo>
                    <a:pt x="1054" y="129013"/>
                  </a:lnTo>
                  <a:lnTo>
                    <a:pt x="445" y="148611"/>
                  </a:lnTo>
                  <a:lnTo>
                    <a:pt x="174" y="169415"/>
                  </a:lnTo>
                  <a:lnTo>
                    <a:pt x="54" y="190757"/>
                  </a:lnTo>
                  <a:lnTo>
                    <a:pt x="0" y="210725"/>
                  </a:lnTo>
                  <a:lnTo>
                    <a:pt x="581" y="229679"/>
                  </a:lnTo>
                  <a:lnTo>
                    <a:pt x="2855" y="248183"/>
                  </a:lnTo>
                  <a:lnTo>
                    <a:pt x="5882" y="266485"/>
                  </a:lnTo>
                  <a:lnTo>
                    <a:pt x="9243" y="284699"/>
                  </a:lnTo>
                  <a:lnTo>
                    <a:pt x="15140" y="310744"/>
                  </a:lnTo>
                  <a:lnTo>
                    <a:pt x="23674" y="331094"/>
                  </a:lnTo>
                  <a:lnTo>
                    <a:pt x="33895" y="357723"/>
                  </a:lnTo>
                  <a:lnTo>
                    <a:pt x="46581" y="381824"/>
                  </a:lnTo>
                  <a:lnTo>
                    <a:pt x="53014" y="392741"/>
                  </a:lnTo>
                  <a:lnTo>
                    <a:pt x="65272" y="402685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SMARTInkShape-481"/>
            <p:cNvSpPr/>
            <p:nvPr>
              <p:custDataLst>
                <p:tags r:id="rId35"/>
              </p:custDataLst>
            </p:nvPr>
          </p:nvSpPr>
          <p:spPr>
            <a:xfrm>
              <a:off x="6896100" y="4231896"/>
              <a:ext cx="239487" cy="32583"/>
            </a:xfrm>
            <a:custGeom>
              <a:avLst/>
              <a:gdLst/>
              <a:ahLst/>
              <a:cxnLst/>
              <a:rect l="0" t="0" r="0" b="0"/>
              <a:pathLst>
                <a:path w="239487" h="32583">
                  <a:moveTo>
                    <a:pt x="0" y="32582"/>
                  </a:moveTo>
                  <a:lnTo>
                    <a:pt x="0" y="32582"/>
                  </a:lnTo>
                  <a:lnTo>
                    <a:pt x="0" y="27896"/>
                  </a:lnTo>
                  <a:lnTo>
                    <a:pt x="605" y="27644"/>
                  </a:lnTo>
                  <a:lnTo>
                    <a:pt x="7576" y="27206"/>
                  </a:lnTo>
                  <a:lnTo>
                    <a:pt x="11027" y="28782"/>
                  </a:lnTo>
                  <a:lnTo>
                    <a:pt x="12795" y="30049"/>
                  </a:lnTo>
                  <a:lnTo>
                    <a:pt x="19596" y="29844"/>
                  </a:lnTo>
                  <a:lnTo>
                    <a:pt x="44965" y="27377"/>
                  </a:lnTo>
                  <a:lnTo>
                    <a:pt x="68485" y="27187"/>
                  </a:lnTo>
                  <a:lnTo>
                    <a:pt x="92080" y="23409"/>
                  </a:lnTo>
                  <a:lnTo>
                    <a:pt x="115824" y="20422"/>
                  </a:lnTo>
                  <a:lnTo>
                    <a:pt x="136523" y="17489"/>
                  </a:lnTo>
                  <a:lnTo>
                    <a:pt x="162300" y="13608"/>
                  </a:lnTo>
                  <a:lnTo>
                    <a:pt x="184862" y="7623"/>
                  </a:lnTo>
                  <a:lnTo>
                    <a:pt x="209356" y="2776"/>
                  </a:lnTo>
                  <a:lnTo>
                    <a:pt x="235510" y="0"/>
                  </a:lnTo>
                  <a:lnTo>
                    <a:pt x="236835" y="580"/>
                  </a:lnTo>
                  <a:lnTo>
                    <a:pt x="237719" y="1571"/>
                  </a:lnTo>
                  <a:lnTo>
                    <a:pt x="239486" y="5368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SMARTInkShape-482"/>
            <p:cNvSpPr/>
            <p:nvPr>
              <p:custDataLst>
                <p:tags r:id="rId36"/>
              </p:custDataLst>
            </p:nvPr>
          </p:nvSpPr>
          <p:spPr>
            <a:xfrm>
              <a:off x="5900057" y="4204607"/>
              <a:ext cx="228601" cy="223158"/>
            </a:xfrm>
            <a:custGeom>
              <a:avLst/>
              <a:gdLst/>
              <a:ahLst/>
              <a:cxnLst/>
              <a:rect l="0" t="0" r="0" b="0"/>
              <a:pathLst>
                <a:path w="228601" h="223158">
                  <a:moveTo>
                    <a:pt x="228600" y="0"/>
                  </a:moveTo>
                  <a:lnTo>
                    <a:pt x="228600" y="0"/>
                  </a:lnTo>
                  <a:lnTo>
                    <a:pt x="223914" y="0"/>
                  </a:lnTo>
                  <a:lnTo>
                    <a:pt x="217603" y="2889"/>
                  </a:lnTo>
                  <a:lnTo>
                    <a:pt x="193599" y="22869"/>
                  </a:lnTo>
                  <a:lnTo>
                    <a:pt x="169341" y="43760"/>
                  </a:lnTo>
                  <a:lnTo>
                    <a:pt x="146803" y="62825"/>
                  </a:lnTo>
                  <a:lnTo>
                    <a:pt x="123863" y="83795"/>
                  </a:lnTo>
                  <a:lnTo>
                    <a:pt x="101746" y="105329"/>
                  </a:lnTo>
                  <a:lnTo>
                    <a:pt x="79872" y="127030"/>
                  </a:lnTo>
                  <a:lnTo>
                    <a:pt x="55154" y="152294"/>
                  </a:lnTo>
                  <a:lnTo>
                    <a:pt x="32801" y="178339"/>
                  </a:lnTo>
                  <a:lnTo>
                    <a:pt x="10412" y="202315"/>
                  </a:lnTo>
                  <a:lnTo>
                    <a:pt x="3354" y="213219"/>
                  </a:lnTo>
                  <a:lnTo>
                    <a:pt x="0" y="223157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SMARTInkShape-483"/>
            <p:cNvSpPr/>
            <p:nvPr>
              <p:custDataLst>
                <p:tags r:id="rId37"/>
              </p:custDataLst>
            </p:nvPr>
          </p:nvSpPr>
          <p:spPr>
            <a:xfrm>
              <a:off x="7239000" y="4079422"/>
              <a:ext cx="261126" cy="559156"/>
            </a:xfrm>
            <a:custGeom>
              <a:avLst/>
              <a:gdLst/>
              <a:ahLst/>
              <a:cxnLst/>
              <a:rect l="0" t="0" r="0" b="0"/>
              <a:pathLst>
                <a:path w="261126" h="559156">
                  <a:moveTo>
                    <a:pt x="250372" y="0"/>
                  </a:moveTo>
                  <a:lnTo>
                    <a:pt x="250372" y="0"/>
                  </a:lnTo>
                  <a:lnTo>
                    <a:pt x="250372" y="2889"/>
                  </a:lnTo>
                  <a:lnTo>
                    <a:pt x="258987" y="22868"/>
                  </a:lnTo>
                  <a:lnTo>
                    <a:pt x="260809" y="46649"/>
                  </a:lnTo>
                  <a:lnTo>
                    <a:pt x="261125" y="67511"/>
                  </a:lnTo>
                  <a:lnTo>
                    <a:pt x="255439" y="91902"/>
                  </a:lnTo>
                  <a:lnTo>
                    <a:pt x="249398" y="110997"/>
                  </a:lnTo>
                  <a:lnTo>
                    <a:pt x="242077" y="131579"/>
                  </a:lnTo>
                  <a:lnTo>
                    <a:pt x="232775" y="152822"/>
                  </a:lnTo>
                  <a:lnTo>
                    <a:pt x="220981" y="175971"/>
                  </a:lnTo>
                  <a:lnTo>
                    <a:pt x="207676" y="200371"/>
                  </a:lnTo>
                  <a:lnTo>
                    <a:pt x="193698" y="225326"/>
                  </a:lnTo>
                  <a:lnTo>
                    <a:pt x="179423" y="250529"/>
                  </a:lnTo>
                  <a:lnTo>
                    <a:pt x="164410" y="276446"/>
                  </a:lnTo>
                  <a:lnTo>
                    <a:pt x="156173" y="290131"/>
                  </a:lnTo>
                  <a:lnTo>
                    <a:pt x="147658" y="304091"/>
                  </a:lnTo>
                  <a:lnTo>
                    <a:pt x="138957" y="318842"/>
                  </a:lnTo>
                  <a:lnTo>
                    <a:pt x="130134" y="334118"/>
                  </a:lnTo>
                  <a:lnTo>
                    <a:pt x="121227" y="349746"/>
                  </a:lnTo>
                  <a:lnTo>
                    <a:pt x="112871" y="365001"/>
                  </a:lnTo>
                  <a:lnTo>
                    <a:pt x="104880" y="380010"/>
                  </a:lnTo>
                  <a:lnTo>
                    <a:pt x="97134" y="394855"/>
                  </a:lnTo>
                  <a:lnTo>
                    <a:pt x="83689" y="421024"/>
                  </a:lnTo>
                  <a:lnTo>
                    <a:pt x="71667" y="444145"/>
                  </a:lnTo>
                  <a:lnTo>
                    <a:pt x="60276" y="464501"/>
                  </a:lnTo>
                  <a:lnTo>
                    <a:pt x="50778" y="483627"/>
                  </a:lnTo>
                  <a:lnTo>
                    <a:pt x="38631" y="509782"/>
                  </a:lnTo>
                  <a:lnTo>
                    <a:pt x="26580" y="534513"/>
                  </a:lnTo>
                  <a:lnTo>
                    <a:pt x="14618" y="555689"/>
                  </a:lnTo>
                  <a:lnTo>
                    <a:pt x="9319" y="558425"/>
                  </a:lnTo>
                  <a:lnTo>
                    <a:pt x="6212" y="559155"/>
                  </a:lnTo>
                  <a:lnTo>
                    <a:pt x="4142" y="558431"/>
                  </a:lnTo>
                  <a:lnTo>
                    <a:pt x="2761" y="556740"/>
                  </a:lnTo>
                  <a:lnTo>
                    <a:pt x="1227" y="551635"/>
                  </a:lnTo>
                  <a:lnTo>
                    <a:pt x="0" y="538842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SMARTInkShape-484"/>
            <p:cNvSpPr/>
            <p:nvPr>
              <p:custDataLst>
                <p:tags r:id="rId38"/>
              </p:custDataLst>
            </p:nvPr>
          </p:nvSpPr>
          <p:spPr>
            <a:xfrm>
              <a:off x="6564086" y="3845378"/>
              <a:ext cx="227874" cy="761577"/>
            </a:xfrm>
            <a:custGeom>
              <a:avLst/>
              <a:gdLst/>
              <a:ahLst/>
              <a:cxnLst/>
              <a:rect l="0" t="0" r="0" b="0"/>
              <a:pathLst>
                <a:path w="227874" h="761577">
                  <a:moveTo>
                    <a:pt x="0" y="0"/>
                  </a:moveTo>
                  <a:lnTo>
                    <a:pt x="0" y="0"/>
                  </a:lnTo>
                  <a:lnTo>
                    <a:pt x="2889" y="0"/>
                  </a:lnTo>
                  <a:lnTo>
                    <a:pt x="5921" y="1613"/>
                  </a:lnTo>
                  <a:lnTo>
                    <a:pt x="28654" y="23861"/>
                  </a:lnTo>
                  <a:lnTo>
                    <a:pt x="49335" y="49003"/>
                  </a:lnTo>
                  <a:lnTo>
                    <a:pt x="74406" y="74387"/>
                  </a:lnTo>
                  <a:lnTo>
                    <a:pt x="99786" y="100391"/>
                  </a:lnTo>
                  <a:lnTo>
                    <a:pt x="125298" y="127101"/>
                  </a:lnTo>
                  <a:lnTo>
                    <a:pt x="141178" y="148949"/>
                  </a:lnTo>
                  <a:lnTo>
                    <a:pt x="158851" y="173490"/>
                  </a:lnTo>
                  <a:lnTo>
                    <a:pt x="175468" y="200154"/>
                  </a:lnTo>
                  <a:lnTo>
                    <a:pt x="187323" y="221516"/>
                  </a:lnTo>
                  <a:lnTo>
                    <a:pt x="200848" y="243771"/>
                  </a:lnTo>
                  <a:lnTo>
                    <a:pt x="209223" y="268642"/>
                  </a:lnTo>
                  <a:lnTo>
                    <a:pt x="215534" y="292205"/>
                  </a:lnTo>
                  <a:lnTo>
                    <a:pt x="221234" y="317464"/>
                  </a:lnTo>
                  <a:lnTo>
                    <a:pt x="226149" y="341143"/>
                  </a:lnTo>
                  <a:lnTo>
                    <a:pt x="227873" y="367041"/>
                  </a:lnTo>
                  <a:lnTo>
                    <a:pt x="227780" y="393865"/>
                  </a:lnTo>
                  <a:lnTo>
                    <a:pt x="224190" y="420964"/>
                  </a:lnTo>
                  <a:lnTo>
                    <a:pt x="220996" y="439079"/>
                  </a:lnTo>
                  <a:lnTo>
                    <a:pt x="215947" y="460436"/>
                  </a:lnTo>
                  <a:lnTo>
                    <a:pt x="209066" y="483434"/>
                  </a:lnTo>
                  <a:lnTo>
                    <a:pt x="199962" y="505750"/>
                  </a:lnTo>
                  <a:lnTo>
                    <a:pt x="191480" y="529377"/>
                  </a:lnTo>
                  <a:lnTo>
                    <a:pt x="183678" y="553383"/>
                  </a:lnTo>
                  <a:lnTo>
                    <a:pt x="176179" y="576149"/>
                  </a:lnTo>
                  <a:lnTo>
                    <a:pt x="167202" y="599974"/>
                  </a:lnTo>
                  <a:lnTo>
                    <a:pt x="157769" y="624070"/>
                  </a:lnTo>
                  <a:lnTo>
                    <a:pt x="149545" y="646874"/>
                  </a:lnTo>
                  <a:lnTo>
                    <a:pt x="141857" y="667492"/>
                  </a:lnTo>
                  <a:lnTo>
                    <a:pt x="132343" y="694487"/>
                  </a:lnTo>
                  <a:lnTo>
                    <a:pt x="124081" y="716193"/>
                  </a:lnTo>
                  <a:lnTo>
                    <a:pt x="110453" y="736893"/>
                  </a:lnTo>
                  <a:lnTo>
                    <a:pt x="95725" y="754745"/>
                  </a:lnTo>
                  <a:lnTo>
                    <a:pt x="94659" y="757163"/>
                  </a:lnTo>
                  <a:lnTo>
                    <a:pt x="92739" y="758776"/>
                  </a:lnTo>
                  <a:lnTo>
                    <a:pt x="84863" y="761045"/>
                  </a:lnTo>
                  <a:lnTo>
                    <a:pt x="80454" y="761576"/>
                  </a:lnTo>
                  <a:lnTo>
                    <a:pt x="71682" y="758986"/>
                  </a:lnTo>
                  <a:lnTo>
                    <a:pt x="69559" y="757572"/>
                  </a:lnTo>
                  <a:lnTo>
                    <a:pt x="59871" y="745672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9" name="SMARTInkShape-485"/>
          <p:cNvSpPr/>
          <p:nvPr>
            <p:custDataLst>
              <p:tags r:id="rId16"/>
            </p:custDataLst>
          </p:nvPr>
        </p:nvSpPr>
        <p:spPr>
          <a:xfrm>
            <a:off x="7293428" y="4144736"/>
            <a:ext cx="156807" cy="125187"/>
          </a:xfrm>
          <a:custGeom>
            <a:avLst/>
            <a:gdLst/>
            <a:ahLst/>
            <a:cxnLst/>
            <a:rect l="0" t="0" r="0" b="0"/>
            <a:pathLst>
              <a:path w="156807" h="125187">
                <a:moveTo>
                  <a:pt x="0" y="0"/>
                </a:moveTo>
                <a:lnTo>
                  <a:pt x="0" y="0"/>
                </a:lnTo>
                <a:lnTo>
                  <a:pt x="22914" y="9283"/>
                </a:lnTo>
                <a:lnTo>
                  <a:pt x="37835" y="15181"/>
                </a:lnTo>
                <a:lnTo>
                  <a:pt x="60674" y="31169"/>
                </a:lnTo>
                <a:lnTo>
                  <a:pt x="85579" y="53336"/>
                </a:lnTo>
                <a:lnTo>
                  <a:pt x="108771" y="76168"/>
                </a:lnTo>
                <a:lnTo>
                  <a:pt x="135961" y="101694"/>
                </a:lnTo>
                <a:lnTo>
                  <a:pt x="142070" y="106278"/>
                </a:lnTo>
                <a:lnTo>
                  <a:pt x="156806" y="124101"/>
                </a:lnTo>
                <a:lnTo>
                  <a:pt x="156547" y="124463"/>
                </a:lnTo>
                <a:lnTo>
                  <a:pt x="152400" y="125186"/>
                </a:lnTo>
              </a:path>
            </a:pathLst>
          </a:cu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5" name="SMARTInkShape-Group182"/>
          <p:cNvGrpSpPr/>
          <p:nvPr/>
        </p:nvGrpSpPr>
        <p:grpSpPr>
          <a:xfrm>
            <a:off x="7658151" y="3741964"/>
            <a:ext cx="408090" cy="921295"/>
            <a:chOff x="7658151" y="3741964"/>
            <a:chExt cx="408090" cy="921295"/>
          </a:xfrm>
        </p:grpSpPr>
        <p:sp>
          <p:nvSpPr>
            <p:cNvPr id="170" name="SMARTInkShape-486"/>
            <p:cNvSpPr/>
            <p:nvPr>
              <p:custDataLst>
                <p:tags r:id="rId24"/>
              </p:custDataLst>
            </p:nvPr>
          </p:nvSpPr>
          <p:spPr>
            <a:xfrm>
              <a:off x="7658151" y="3888924"/>
              <a:ext cx="87036" cy="350651"/>
            </a:xfrm>
            <a:custGeom>
              <a:avLst/>
              <a:gdLst/>
              <a:ahLst/>
              <a:cxnLst/>
              <a:rect l="0" t="0" r="0" b="0"/>
              <a:pathLst>
                <a:path w="87036" h="350651">
                  <a:moveTo>
                    <a:pt x="87035" y="21769"/>
                  </a:moveTo>
                  <a:lnTo>
                    <a:pt x="87035" y="21769"/>
                  </a:lnTo>
                  <a:lnTo>
                    <a:pt x="82085" y="17424"/>
                  </a:lnTo>
                  <a:lnTo>
                    <a:pt x="74616" y="12485"/>
                  </a:lnTo>
                  <a:lnTo>
                    <a:pt x="68332" y="3598"/>
                  </a:lnTo>
                  <a:lnTo>
                    <a:pt x="65014" y="1597"/>
                  </a:lnTo>
                  <a:lnTo>
                    <a:pt x="59900" y="208"/>
                  </a:lnTo>
                  <a:lnTo>
                    <a:pt x="51563" y="0"/>
                  </a:lnTo>
                  <a:lnTo>
                    <a:pt x="48490" y="1611"/>
                  </a:lnTo>
                  <a:lnTo>
                    <a:pt x="46824" y="2888"/>
                  </a:lnTo>
                  <a:lnTo>
                    <a:pt x="44973" y="7531"/>
                  </a:lnTo>
                  <a:lnTo>
                    <a:pt x="44480" y="10463"/>
                  </a:lnTo>
                  <a:lnTo>
                    <a:pt x="29085" y="34929"/>
                  </a:lnTo>
                  <a:lnTo>
                    <a:pt x="20286" y="62133"/>
                  </a:lnTo>
                  <a:lnTo>
                    <a:pt x="14833" y="79623"/>
                  </a:lnTo>
                  <a:lnTo>
                    <a:pt x="8983" y="98886"/>
                  </a:lnTo>
                  <a:lnTo>
                    <a:pt x="4367" y="117528"/>
                  </a:lnTo>
                  <a:lnTo>
                    <a:pt x="1913" y="135892"/>
                  </a:lnTo>
                  <a:lnTo>
                    <a:pt x="822" y="154133"/>
                  </a:lnTo>
                  <a:lnTo>
                    <a:pt x="337" y="172320"/>
                  </a:lnTo>
                  <a:lnTo>
                    <a:pt x="122" y="190482"/>
                  </a:lnTo>
                  <a:lnTo>
                    <a:pt x="0" y="216094"/>
                  </a:lnTo>
                  <a:lnTo>
                    <a:pt x="1577" y="239004"/>
                  </a:lnTo>
                  <a:lnTo>
                    <a:pt x="5874" y="261113"/>
                  </a:lnTo>
                  <a:lnTo>
                    <a:pt x="12744" y="287366"/>
                  </a:lnTo>
                  <a:lnTo>
                    <a:pt x="23543" y="313454"/>
                  </a:lnTo>
                  <a:lnTo>
                    <a:pt x="34421" y="337401"/>
                  </a:lnTo>
                  <a:lnTo>
                    <a:pt x="39864" y="344158"/>
                  </a:lnTo>
                  <a:lnTo>
                    <a:pt x="48196" y="349991"/>
                  </a:lnTo>
                  <a:lnTo>
                    <a:pt x="50861" y="350650"/>
                  </a:lnTo>
                  <a:lnTo>
                    <a:pt x="53243" y="350485"/>
                  </a:lnTo>
                  <a:lnTo>
                    <a:pt x="64300" y="345874"/>
                  </a:lnTo>
                  <a:lnTo>
                    <a:pt x="69472" y="340995"/>
                  </a:lnTo>
                  <a:lnTo>
                    <a:pt x="76149" y="332012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SMARTInkShape-487"/>
            <p:cNvSpPr/>
            <p:nvPr>
              <p:custDataLst>
                <p:tags r:id="rId25"/>
              </p:custDataLst>
            </p:nvPr>
          </p:nvSpPr>
          <p:spPr>
            <a:xfrm>
              <a:off x="7750628" y="3921578"/>
              <a:ext cx="20997" cy="48987"/>
            </a:xfrm>
            <a:custGeom>
              <a:avLst/>
              <a:gdLst/>
              <a:ahLst/>
              <a:cxnLst/>
              <a:rect l="0" t="0" r="0" b="0"/>
              <a:pathLst>
                <a:path w="20997" h="48987">
                  <a:moveTo>
                    <a:pt x="10887" y="0"/>
                  </a:moveTo>
                  <a:lnTo>
                    <a:pt x="10887" y="0"/>
                  </a:lnTo>
                  <a:lnTo>
                    <a:pt x="15573" y="0"/>
                  </a:lnTo>
                  <a:lnTo>
                    <a:pt x="15825" y="605"/>
                  </a:lnTo>
                  <a:lnTo>
                    <a:pt x="17842" y="7534"/>
                  </a:lnTo>
                  <a:lnTo>
                    <a:pt x="20608" y="15336"/>
                  </a:lnTo>
                  <a:lnTo>
                    <a:pt x="20996" y="17481"/>
                  </a:lnTo>
                  <a:lnTo>
                    <a:pt x="18653" y="26279"/>
                  </a:lnTo>
                  <a:lnTo>
                    <a:pt x="14128" y="33657"/>
                  </a:lnTo>
                  <a:lnTo>
                    <a:pt x="0" y="48986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SMARTInkShape-488"/>
            <p:cNvSpPr/>
            <p:nvPr>
              <p:custDataLst>
                <p:tags r:id="rId26"/>
              </p:custDataLst>
            </p:nvPr>
          </p:nvSpPr>
          <p:spPr>
            <a:xfrm>
              <a:off x="7750628" y="4041322"/>
              <a:ext cx="65316" cy="59850"/>
            </a:xfrm>
            <a:custGeom>
              <a:avLst/>
              <a:gdLst/>
              <a:ahLst/>
              <a:cxnLst/>
              <a:rect l="0" t="0" r="0" b="0"/>
              <a:pathLst>
                <a:path w="65316" h="59850">
                  <a:moveTo>
                    <a:pt x="0" y="0"/>
                  </a:moveTo>
                  <a:lnTo>
                    <a:pt x="0" y="0"/>
                  </a:lnTo>
                  <a:lnTo>
                    <a:pt x="0" y="2889"/>
                  </a:lnTo>
                  <a:lnTo>
                    <a:pt x="1614" y="5920"/>
                  </a:lnTo>
                  <a:lnTo>
                    <a:pt x="7576" y="15683"/>
                  </a:lnTo>
                  <a:lnTo>
                    <a:pt x="16372" y="41181"/>
                  </a:lnTo>
                  <a:lnTo>
                    <a:pt x="20527" y="48877"/>
                  </a:lnTo>
                  <a:lnTo>
                    <a:pt x="21750" y="59018"/>
                  </a:lnTo>
                  <a:lnTo>
                    <a:pt x="22363" y="59303"/>
                  </a:lnTo>
                  <a:lnTo>
                    <a:pt x="29880" y="59849"/>
                  </a:lnTo>
                  <a:lnTo>
                    <a:pt x="33036" y="58248"/>
                  </a:lnTo>
                  <a:lnTo>
                    <a:pt x="39989" y="52293"/>
                  </a:lnTo>
                  <a:lnTo>
                    <a:pt x="56246" y="28169"/>
                  </a:lnTo>
                  <a:lnTo>
                    <a:pt x="65315" y="10885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SMARTInkShape-489"/>
            <p:cNvSpPr/>
            <p:nvPr>
              <p:custDataLst>
                <p:tags r:id="rId27"/>
              </p:custDataLst>
            </p:nvPr>
          </p:nvSpPr>
          <p:spPr>
            <a:xfrm>
              <a:off x="7875815" y="3986893"/>
              <a:ext cx="38092" cy="135127"/>
            </a:xfrm>
            <a:custGeom>
              <a:avLst/>
              <a:gdLst/>
              <a:ahLst/>
              <a:cxnLst/>
              <a:rect l="0" t="0" r="0" b="0"/>
              <a:pathLst>
                <a:path w="38092" h="135127">
                  <a:moveTo>
                    <a:pt x="10885" y="0"/>
                  </a:moveTo>
                  <a:lnTo>
                    <a:pt x="10885" y="0"/>
                  </a:lnTo>
                  <a:lnTo>
                    <a:pt x="16664" y="2889"/>
                  </a:lnTo>
                  <a:lnTo>
                    <a:pt x="18366" y="4950"/>
                  </a:lnTo>
                  <a:lnTo>
                    <a:pt x="30966" y="29615"/>
                  </a:lnTo>
                  <a:lnTo>
                    <a:pt x="35718" y="40088"/>
                  </a:lnTo>
                  <a:lnTo>
                    <a:pt x="37960" y="65324"/>
                  </a:lnTo>
                  <a:lnTo>
                    <a:pt x="38091" y="90715"/>
                  </a:lnTo>
                  <a:lnTo>
                    <a:pt x="34870" y="97972"/>
                  </a:lnTo>
                  <a:lnTo>
                    <a:pt x="17197" y="123371"/>
                  </a:lnTo>
                  <a:lnTo>
                    <a:pt x="8549" y="132881"/>
                  </a:lnTo>
                  <a:lnTo>
                    <a:pt x="5211" y="134653"/>
                  </a:lnTo>
                  <a:lnTo>
                    <a:pt x="3474" y="135126"/>
                  </a:lnTo>
                  <a:lnTo>
                    <a:pt x="2316" y="134836"/>
                  </a:lnTo>
                  <a:lnTo>
                    <a:pt x="1544" y="134038"/>
                  </a:lnTo>
                  <a:lnTo>
                    <a:pt x="0" y="130629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SMARTInkShape-490"/>
            <p:cNvSpPr/>
            <p:nvPr>
              <p:custDataLst>
                <p:tags r:id="rId28"/>
              </p:custDataLst>
            </p:nvPr>
          </p:nvSpPr>
          <p:spPr>
            <a:xfrm>
              <a:off x="7679872" y="3741964"/>
              <a:ext cx="386369" cy="921295"/>
            </a:xfrm>
            <a:custGeom>
              <a:avLst/>
              <a:gdLst/>
              <a:ahLst/>
              <a:cxnLst/>
              <a:rect l="0" t="0" r="0" b="0"/>
              <a:pathLst>
                <a:path w="386369" h="921295">
                  <a:moveTo>
                    <a:pt x="228600" y="0"/>
                  </a:moveTo>
                  <a:lnTo>
                    <a:pt x="228600" y="0"/>
                  </a:lnTo>
                  <a:lnTo>
                    <a:pt x="255083" y="0"/>
                  </a:lnTo>
                  <a:lnTo>
                    <a:pt x="260126" y="1613"/>
                  </a:lnTo>
                  <a:lnTo>
                    <a:pt x="264383" y="3741"/>
                  </a:lnTo>
                  <a:lnTo>
                    <a:pt x="270179" y="5544"/>
                  </a:lnTo>
                  <a:lnTo>
                    <a:pt x="281947" y="15328"/>
                  </a:lnTo>
                  <a:lnTo>
                    <a:pt x="282547" y="17497"/>
                  </a:lnTo>
                  <a:lnTo>
                    <a:pt x="282708" y="18922"/>
                  </a:lnTo>
                  <a:lnTo>
                    <a:pt x="283419" y="19872"/>
                  </a:lnTo>
                  <a:lnTo>
                    <a:pt x="285822" y="20927"/>
                  </a:lnTo>
                  <a:lnTo>
                    <a:pt x="286705" y="21814"/>
                  </a:lnTo>
                  <a:lnTo>
                    <a:pt x="288470" y="27208"/>
                  </a:lnTo>
                  <a:lnTo>
                    <a:pt x="293157" y="27214"/>
                  </a:lnTo>
                  <a:lnTo>
                    <a:pt x="293410" y="27819"/>
                  </a:lnTo>
                  <a:lnTo>
                    <a:pt x="293908" y="35481"/>
                  </a:lnTo>
                  <a:lnTo>
                    <a:pt x="294514" y="36353"/>
                  </a:lnTo>
                  <a:lnTo>
                    <a:pt x="295523" y="36936"/>
                  </a:lnTo>
                  <a:lnTo>
                    <a:pt x="299337" y="38094"/>
                  </a:lnTo>
                  <a:lnTo>
                    <a:pt x="299353" y="41235"/>
                  </a:lnTo>
                  <a:lnTo>
                    <a:pt x="299355" y="39897"/>
                  </a:lnTo>
                  <a:lnTo>
                    <a:pt x="299356" y="42944"/>
                  </a:lnTo>
                  <a:lnTo>
                    <a:pt x="300970" y="43277"/>
                  </a:lnTo>
                  <a:lnTo>
                    <a:pt x="304576" y="43527"/>
                  </a:lnTo>
                  <a:lnTo>
                    <a:pt x="304733" y="46428"/>
                  </a:lnTo>
                  <a:lnTo>
                    <a:pt x="305360" y="47281"/>
                  </a:lnTo>
                  <a:lnTo>
                    <a:pt x="310340" y="49441"/>
                  </a:lnTo>
                  <a:lnTo>
                    <a:pt x="318330" y="57089"/>
                  </a:lnTo>
                  <a:lnTo>
                    <a:pt x="319885" y="60247"/>
                  </a:lnTo>
                  <a:lnTo>
                    <a:pt x="320299" y="61936"/>
                  </a:lnTo>
                  <a:lnTo>
                    <a:pt x="329758" y="78746"/>
                  </a:lnTo>
                  <a:lnTo>
                    <a:pt x="332555" y="89117"/>
                  </a:lnTo>
                  <a:lnTo>
                    <a:pt x="346178" y="114431"/>
                  </a:lnTo>
                  <a:lnTo>
                    <a:pt x="351263" y="127711"/>
                  </a:lnTo>
                  <a:lnTo>
                    <a:pt x="354247" y="145824"/>
                  </a:lnTo>
                  <a:lnTo>
                    <a:pt x="363866" y="170117"/>
                  </a:lnTo>
                  <a:lnTo>
                    <a:pt x="368262" y="192525"/>
                  </a:lnTo>
                  <a:lnTo>
                    <a:pt x="371178" y="218314"/>
                  </a:lnTo>
                  <a:lnTo>
                    <a:pt x="375872" y="245107"/>
                  </a:lnTo>
                  <a:lnTo>
                    <a:pt x="378721" y="263755"/>
                  </a:lnTo>
                  <a:lnTo>
                    <a:pt x="379986" y="284139"/>
                  </a:lnTo>
                  <a:lnTo>
                    <a:pt x="382163" y="303681"/>
                  </a:lnTo>
                  <a:lnTo>
                    <a:pt x="384540" y="323655"/>
                  </a:lnTo>
                  <a:lnTo>
                    <a:pt x="385597" y="346644"/>
                  </a:lnTo>
                  <a:lnTo>
                    <a:pt x="386067" y="369359"/>
                  </a:lnTo>
                  <a:lnTo>
                    <a:pt x="386275" y="392155"/>
                  </a:lnTo>
                  <a:lnTo>
                    <a:pt x="386368" y="416398"/>
                  </a:lnTo>
                  <a:lnTo>
                    <a:pt x="384797" y="439671"/>
                  </a:lnTo>
                  <a:lnTo>
                    <a:pt x="382687" y="462109"/>
                  </a:lnTo>
                  <a:lnTo>
                    <a:pt x="381749" y="484177"/>
                  </a:lnTo>
                  <a:lnTo>
                    <a:pt x="379721" y="506081"/>
                  </a:lnTo>
                  <a:lnTo>
                    <a:pt x="376198" y="527911"/>
                  </a:lnTo>
                  <a:lnTo>
                    <a:pt x="370601" y="549708"/>
                  </a:lnTo>
                  <a:lnTo>
                    <a:pt x="364081" y="573104"/>
                  </a:lnTo>
                  <a:lnTo>
                    <a:pt x="357151" y="597008"/>
                  </a:lnTo>
                  <a:lnTo>
                    <a:pt x="350040" y="619728"/>
                  </a:lnTo>
                  <a:lnTo>
                    <a:pt x="341235" y="643533"/>
                  </a:lnTo>
                  <a:lnTo>
                    <a:pt x="330669" y="668224"/>
                  </a:lnTo>
                  <a:lnTo>
                    <a:pt x="317910" y="693309"/>
                  </a:lnTo>
                  <a:lnTo>
                    <a:pt x="304175" y="718569"/>
                  </a:lnTo>
                  <a:lnTo>
                    <a:pt x="290007" y="743303"/>
                  </a:lnTo>
                  <a:lnTo>
                    <a:pt x="275648" y="766390"/>
                  </a:lnTo>
                  <a:lnTo>
                    <a:pt x="259589" y="788747"/>
                  </a:lnTo>
                  <a:lnTo>
                    <a:pt x="242373" y="810173"/>
                  </a:lnTo>
                  <a:lnTo>
                    <a:pt x="224642" y="829776"/>
                  </a:lnTo>
                  <a:lnTo>
                    <a:pt x="206681" y="848567"/>
                  </a:lnTo>
                  <a:lnTo>
                    <a:pt x="188015" y="865789"/>
                  </a:lnTo>
                  <a:lnTo>
                    <a:pt x="167624" y="879490"/>
                  </a:lnTo>
                  <a:lnTo>
                    <a:pt x="146466" y="891628"/>
                  </a:lnTo>
                  <a:lnTo>
                    <a:pt x="123757" y="902465"/>
                  </a:lnTo>
                  <a:lnTo>
                    <a:pt x="97538" y="911313"/>
                  </a:lnTo>
                  <a:lnTo>
                    <a:pt x="72983" y="917665"/>
                  </a:lnTo>
                  <a:lnTo>
                    <a:pt x="49370" y="921294"/>
                  </a:lnTo>
                  <a:lnTo>
                    <a:pt x="24764" y="920891"/>
                  </a:lnTo>
                  <a:lnTo>
                    <a:pt x="0" y="919843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2" name="SMARTInkShape-Group183"/>
          <p:cNvGrpSpPr/>
          <p:nvPr/>
        </p:nvGrpSpPr>
        <p:grpSpPr>
          <a:xfrm>
            <a:off x="8104415" y="3748260"/>
            <a:ext cx="712710" cy="635963"/>
            <a:chOff x="8104415" y="3748260"/>
            <a:chExt cx="712710" cy="635963"/>
          </a:xfrm>
        </p:grpSpPr>
        <p:sp>
          <p:nvSpPr>
            <p:cNvPr id="176" name="SMARTInkShape-491"/>
            <p:cNvSpPr/>
            <p:nvPr>
              <p:custDataLst>
                <p:tags r:id="rId18"/>
              </p:custDataLst>
            </p:nvPr>
          </p:nvSpPr>
          <p:spPr>
            <a:xfrm>
              <a:off x="8104415" y="4335236"/>
              <a:ext cx="10886" cy="10887"/>
            </a:xfrm>
            <a:custGeom>
              <a:avLst/>
              <a:gdLst/>
              <a:ahLst/>
              <a:cxnLst/>
              <a:rect l="0" t="0" r="0" b="0"/>
              <a:pathLst>
                <a:path w="10886" h="10887">
                  <a:moveTo>
                    <a:pt x="0" y="10886"/>
                  </a:moveTo>
                  <a:lnTo>
                    <a:pt x="0" y="10886"/>
                  </a:lnTo>
                  <a:lnTo>
                    <a:pt x="10865" y="20"/>
                  </a:lnTo>
                  <a:lnTo>
                    <a:pt x="10883" y="4688"/>
                  </a:lnTo>
                  <a:lnTo>
                    <a:pt x="10885" y="2158"/>
                  </a:lnTo>
                  <a:lnTo>
                    <a:pt x="10885" y="3596"/>
                  </a:lnTo>
                  <a:lnTo>
                    <a:pt x="10885" y="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SMARTInkShape-492"/>
            <p:cNvSpPr/>
            <p:nvPr>
              <p:custDataLst>
                <p:tags r:id="rId19"/>
              </p:custDataLst>
            </p:nvPr>
          </p:nvSpPr>
          <p:spPr>
            <a:xfrm>
              <a:off x="8207828" y="4122964"/>
              <a:ext cx="266701" cy="261259"/>
            </a:xfrm>
            <a:custGeom>
              <a:avLst/>
              <a:gdLst/>
              <a:ahLst/>
              <a:cxnLst/>
              <a:rect l="0" t="0" r="0" b="0"/>
              <a:pathLst>
                <a:path w="266701" h="261259">
                  <a:moveTo>
                    <a:pt x="266700" y="0"/>
                  </a:moveTo>
                  <a:lnTo>
                    <a:pt x="266700" y="0"/>
                  </a:lnTo>
                  <a:lnTo>
                    <a:pt x="263811" y="2890"/>
                  </a:lnTo>
                  <a:lnTo>
                    <a:pt x="259167" y="4308"/>
                  </a:lnTo>
                  <a:lnTo>
                    <a:pt x="256235" y="4687"/>
                  </a:lnTo>
                  <a:lnTo>
                    <a:pt x="234149" y="18330"/>
                  </a:lnTo>
                  <a:lnTo>
                    <a:pt x="212976" y="32646"/>
                  </a:lnTo>
                  <a:lnTo>
                    <a:pt x="187819" y="46026"/>
                  </a:lnTo>
                  <a:lnTo>
                    <a:pt x="161215" y="64773"/>
                  </a:lnTo>
                  <a:lnTo>
                    <a:pt x="134787" y="86254"/>
                  </a:lnTo>
                  <a:lnTo>
                    <a:pt x="110761" y="110895"/>
                  </a:lnTo>
                  <a:lnTo>
                    <a:pt x="85970" y="134391"/>
                  </a:lnTo>
                  <a:lnTo>
                    <a:pt x="66597" y="159630"/>
                  </a:lnTo>
                  <a:lnTo>
                    <a:pt x="49971" y="182093"/>
                  </a:lnTo>
                  <a:lnTo>
                    <a:pt x="31598" y="206243"/>
                  </a:lnTo>
                  <a:lnTo>
                    <a:pt x="19240" y="222984"/>
                  </a:lnTo>
                  <a:lnTo>
                    <a:pt x="3004" y="248266"/>
                  </a:lnTo>
                  <a:lnTo>
                    <a:pt x="891" y="255190"/>
                  </a:lnTo>
                  <a:lnTo>
                    <a:pt x="0" y="261258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SMARTInkShape-493"/>
            <p:cNvSpPr/>
            <p:nvPr>
              <p:custDataLst>
                <p:tags r:id="rId20"/>
              </p:custDataLst>
            </p:nvPr>
          </p:nvSpPr>
          <p:spPr>
            <a:xfrm>
              <a:off x="8486499" y="3748260"/>
              <a:ext cx="96888" cy="344798"/>
            </a:xfrm>
            <a:custGeom>
              <a:avLst/>
              <a:gdLst/>
              <a:ahLst/>
              <a:cxnLst/>
              <a:rect l="0" t="0" r="0" b="0"/>
              <a:pathLst>
                <a:path w="96888" h="344798">
                  <a:moveTo>
                    <a:pt x="96887" y="37247"/>
                  </a:moveTo>
                  <a:lnTo>
                    <a:pt x="96887" y="37247"/>
                  </a:lnTo>
                  <a:lnTo>
                    <a:pt x="96887" y="13858"/>
                  </a:lnTo>
                  <a:lnTo>
                    <a:pt x="95273" y="10120"/>
                  </a:lnTo>
                  <a:lnTo>
                    <a:pt x="86824" y="0"/>
                  </a:lnTo>
                  <a:lnTo>
                    <a:pt x="85944" y="320"/>
                  </a:lnTo>
                  <a:lnTo>
                    <a:pt x="64948" y="20214"/>
                  </a:lnTo>
                  <a:lnTo>
                    <a:pt x="50709" y="41924"/>
                  </a:lnTo>
                  <a:lnTo>
                    <a:pt x="32665" y="67536"/>
                  </a:lnTo>
                  <a:lnTo>
                    <a:pt x="22623" y="90974"/>
                  </a:lnTo>
                  <a:lnTo>
                    <a:pt x="15818" y="116465"/>
                  </a:lnTo>
                  <a:lnTo>
                    <a:pt x="11871" y="135955"/>
                  </a:lnTo>
                  <a:lnTo>
                    <a:pt x="8100" y="154696"/>
                  </a:lnTo>
                  <a:lnTo>
                    <a:pt x="2577" y="179358"/>
                  </a:lnTo>
                  <a:lnTo>
                    <a:pt x="0" y="204876"/>
                  </a:lnTo>
                  <a:lnTo>
                    <a:pt x="2126" y="228698"/>
                  </a:lnTo>
                  <a:lnTo>
                    <a:pt x="6586" y="251077"/>
                  </a:lnTo>
                  <a:lnTo>
                    <a:pt x="17252" y="275966"/>
                  </a:lnTo>
                  <a:lnTo>
                    <a:pt x="27422" y="298353"/>
                  </a:lnTo>
                  <a:lnTo>
                    <a:pt x="40900" y="317356"/>
                  </a:lnTo>
                  <a:lnTo>
                    <a:pt x="66059" y="337649"/>
                  </a:lnTo>
                  <a:lnTo>
                    <a:pt x="81299" y="344357"/>
                  </a:lnTo>
                  <a:lnTo>
                    <a:pt x="84076" y="344797"/>
                  </a:lnTo>
                  <a:lnTo>
                    <a:pt x="96887" y="342047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SMARTInkShape-494"/>
            <p:cNvSpPr/>
            <p:nvPr>
              <p:custDataLst>
                <p:tags r:id="rId21"/>
              </p:custDataLst>
            </p:nvPr>
          </p:nvSpPr>
          <p:spPr>
            <a:xfrm>
              <a:off x="8643257" y="3867150"/>
              <a:ext cx="31902" cy="27215"/>
            </a:xfrm>
            <a:custGeom>
              <a:avLst/>
              <a:gdLst/>
              <a:ahLst/>
              <a:cxnLst/>
              <a:rect l="0" t="0" r="0" b="0"/>
              <a:pathLst>
                <a:path w="31902" h="27215">
                  <a:moveTo>
                    <a:pt x="27215" y="0"/>
                  </a:moveTo>
                  <a:lnTo>
                    <a:pt x="27215" y="0"/>
                  </a:lnTo>
                  <a:lnTo>
                    <a:pt x="30104" y="0"/>
                  </a:lnTo>
                  <a:lnTo>
                    <a:pt x="30955" y="605"/>
                  </a:lnTo>
                  <a:lnTo>
                    <a:pt x="31523" y="1613"/>
                  </a:lnTo>
                  <a:lnTo>
                    <a:pt x="31901" y="2889"/>
                  </a:lnTo>
                  <a:lnTo>
                    <a:pt x="31548" y="4345"/>
                  </a:lnTo>
                  <a:lnTo>
                    <a:pt x="28249" y="11027"/>
                  </a:lnTo>
                  <a:lnTo>
                    <a:pt x="27904" y="12794"/>
                  </a:lnTo>
                  <a:lnTo>
                    <a:pt x="22682" y="16370"/>
                  </a:lnTo>
                  <a:lnTo>
                    <a:pt x="0" y="27214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SMARTInkShape-495"/>
            <p:cNvSpPr/>
            <p:nvPr>
              <p:custDataLst>
                <p:tags r:id="rId22"/>
              </p:custDataLst>
            </p:nvPr>
          </p:nvSpPr>
          <p:spPr>
            <a:xfrm>
              <a:off x="8626928" y="3948793"/>
              <a:ext cx="136073" cy="155473"/>
            </a:xfrm>
            <a:custGeom>
              <a:avLst/>
              <a:gdLst/>
              <a:ahLst/>
              <a:cxnLst/>
              <a:rect l="0" t="0" r="0" b="0"/>
              <a:pathLst>
                <a:path w="136073" h="155473">
                  <a:moveTo>
                    <a:pt x="0" y="0"/>
                  </a:moveTo>
                  <a:lnTo>
                    <a:pt x="0" y="0"/>
                  </a:lnTo>
                  <a:lnTo>
                    <a:pt x="0" y="2889"/>
                  </a:lnTo>
                  <a:lnTo>
                    <a:pt x="9415" y="29010"/>
                  </a:lnTo>
                  <a:lnTo>
                    <a:pt x="11297" y="54060"/>
                  </a:lnTo>
                  <a:lnTo>
                    <a:pt x="13965" y="67087"/>
                  </a:lnTo>
                  <a:lnTo>
                    <a:pt x="11411" y="92762"/>
                  </a:lnTo>
                  <a:lnTo>
                    <a:pt x="6648" y="118161"/>
                  </a:lnTo>
                  <a:lnTo>
                    <a:pt x="5457" y="145061"/>
                  </a:lnTo>
                  <a:lnTo>
                    <a:pt x="5444" y="155194"/>
                  </a:lnTo>
                  <a:lnTo>
                    <a:pt x="6654" y="155472"/>
                  </a:lnTo>
                  <a:lnTo>
                    <a:pt x="29235" y="149665"/>
                  </a:lnTo>
                  <a:lnTo>
                    <a:pt x="53083" y="137085"/>
                  </a:lnTo>
                  <a:lnTo>
                    <a:pt x="79876" y="122788"/>
                  </a:lnTo>
                  <a:lnTo>
                    <a:pt x="104019" y="105152"/>
                  </a:lnTo>
                  <a:lnTo>
                    <a:pt x="123863" y="83450"/>
                  </a:lnTo>
                  <a:lnTo>
                    <a:pt x="136072" y="54429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SMARTInkShape-496"/>
            <p:cNvSpPr/>
            <p:nvPr>
              <p:custDataLst>
                <p:tags r:id="rId23"/>
              </p:custDataLst>
            </p:nvPr>
          </p:nvSpPr>
          <p:spPr>
            <a:xfrm>
              <a:off x="8714015" y="3905250"/>
              <a:ext cx="103110" cy="250373"/>
            </a:xfrm>
            <a:custGeom>
              <a:avLst/>
              <a:gdLst/>
              <a:ahLst/>
              <a:cxnLst/>
              <a:rect l="0" t="0" r="0" b="0"/>
              <a:pathLst>
                <a:path w="103110" h="250373">
                  <a:moveTo>
                    <a:pt x="54428" y="0"/>
                  </a:moveTo>
                  <a:lnTo>
                    <a:pt x="54428" y="0"/>
                  </a:lnTo>
                  <a:lnTo>
                    <a:pt x="67223" y="0"/>
                  </a:lnTo>
                  <a:lnTo>
                    <a:pt x="70798" y="1613"/>
                  </a:lnTo>
                  <a:lnTo>
                    <a:pt x="72599" y="2889"/>
                  </a:lnTo>
                  <a:lnTo>
                    <a:pt x="83259" y="15335"/>
                  </a:lnTo>
                  <a:lnTo>
                    <a:pt x="86349" y="17481"/>
                  </a:lnTo>
                  <a:lnTo>
                    <a:pt x="88408" y="20120"/>
                  </a:lnTo>
                  <a:lnTo>
                    <a:pt x="98208" y="46884"/>
                  </a:lnTo>
                  <a:lnTo>
                    <a:pt x="102385" y="70342"/>
                  </a:lnTo>
                  <a:lnTo>
                    <a:pt x="103109" y="92742"/>
                  </a:lnTo>
                  <a:lnTo>
                    <a:pt x="100435" y="115640"/>
                  </a:lnTo>
                  <a:lnTo>
                    <a:pt x="92922" y="137745"/>
                  </a:lnTo>
                  <a:lnTo>
                    <a:pt x="83036" y="162505"/>
                  </a:lnTo>
                  <a:lnTo>
                    <a:pt x="66667" y="188992"/>
                  </a:lnTo>
                  <a:lnTo>
                    <a:pt x="43607" y="215991"/>
                  </a:lnTo>
                  <a:lnTo>
                    <a:pt x="17624" y="237362"/>
                  </a:lnTo>
                  <a:lnTo>
                    <a:pt x="0" y="250372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3" name="SMARTInkShape-497"/>
          <p:cNvSpPr/>
          <p:nvPr>
            <p:custDataLst>
              <p:tags r:id="rId17"/>
            </p:custDataLst>
          </p:nvPr>
        </p:nvSpPr>
        <p:spPr>
          <a:xfrm>
            <a:off x="8245928" y="4103649"/>
            <a:ext cx="271061" cy="313230"/>
          </a:xfrm>
          <a:custGeom>
            <a:avLst/>
            <a:gdLst/>
            <a:ahLst/>
            <a:cxnLst/>
            <a:rect l="0" t="0" r="0" b="0"/>
            <a:pathLst>
              <a:path w="271061" h="313230">
                <a:moveTo>
                  <a:pt x="0" y="8429"/>
                </a:moveTo>
                <a:lnTo>
                  <a:pt x="0" y="8429"/>
                </a:lnTo>
                <a:lnTo>
                  <a:pt x="0" y="5540"/>
                </a:lnTo>
                <a:lnTo>
                  <a:pt x="605" y="4689"/>
                </a:lnTo>
                <a:lnTo>
                  <a:pt x="1614" y="4122"/>
                </a:lnTo>
                <a:lnTo>
                  <a:pt x="2890" y="3743"/>
                </a:lnTo>
                <a:lnTo>
                  <a:pt x="7576" y="321"/>
                </a:lnTo>
                <a:lnTo>
                  <a:pt x="9889" y="0"/>
                </a:lnTo>
                <a:lnTo>
                  <a:pt x="34424" y="4372"/>
                </a:lnTo>
                <a:lnTo>
                  <a:pt x="56364" y="12845"/>
                </a:lnTo>
                <a:lnTo>
                  <a:pt x="83516" y="32244"/>
                </a:lnTo>
                <a:lnTo>
                  <a:pt x="102172" y="48187"/>
                </a:lnTo>
                <a:lnTo>
                  <a:pt x="120573" y="71518"/>
                </a:lnTo>
                <a:lnTo>
                  <a:pt x="141679" y="95680"/>
                </a:lnTo>
                <a:lnTo>
                  <a:pt x="157288" y="116664"/>
                </a:lnTo>
                <a:lnTo>
                  <a:pt x="170446" y="141158"/>
                </a:lnTo>
                <a:lnTo>
                  <a:pt x="184961" y="164005"/>
                </a:lnTo>
                <a:lnTo>
                  <a:pt x="197192" y="186095"/>
                </a:lnTo>
                <a:lnTo>
                  <a:pt x="209080" y="207356"/>
                </a:lnTo>
                <a:lnTo>
                  <a:pt x="227432" y="232714"/>
                </a:lnTo>
                <a:lnTo>
                  <a:pt x="242884" y="257949"/>
                </a:lnTo>
                <a:lnTo>
                  <a:pt x="255307" y="282677"/>
                </a:lnTo>
                <a:lnTo>
                  <a:pt x="269704" y="309672"/>
                </a:lnTo>
                <a:lnTo>
                  <a:pt x="271060" y="311648"/>
                </a:lnTo>
                <a:lnTo>
                  <a:pt x="270816" y="312175"/>
                </a:lnTo>
                <a:lnTo>
                  <a:pt x="268933" y="312761"/>
                </a:lnTo>
                <a:lnTo>
                  <a:pt x="261258" y="313229"/>
                </a:lnTo>
              </a:path>
            </a:pathLst>
          </a:cu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180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2" grpId="0" animBg="1"/>
      <p:bldP spid="53" grpId="0" animBg="1"/>
      <p:bldP spid="54" grpId="0" animBg="1"/>
      <p:bldP spid="81" grpId="0" animBg="1"/>
      <p:bldP spid="103" grpId="0" animBg="1"/>
      <p:bldP spid="130" grpId="0" animBg="1"/>
      <p:bldP spid="131" grpId="0" animBg="1"/>
      <p:bldP spid="139" grpId="0" animBg="1"/>
      <p:bldP spid="140" grpId="0" animBg="1"/>
      <p:bldP spid="154" grpId="0" animBg="1"/>
      <p:bldP spid="169" grpId="0" animBg="1"/>
      <p:bldP spid="18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81000" y="800040"/>
            <a:ext cx="42638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Gradient descent algorithm</a:t>
            </a:r>
            <a:endParaRPr lang="en-US" sz="2800" b="1" dirty="0"/>
          </a:p>
        </p:txBody>
      </p:sp>
      <p:pic>
        <p:nvPicPr>
          <p:cNvPr id="2" name="Picture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07642"/>
            <a:ext cx="5454396" cy="2116836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587490" y="2049780"/>
            <a:ext cx="206922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update </a:t>
            </a:r>
            <a:endParaRPr lang="en-US" sz="2400" dirty="0" smtClean="0"/>
          </a:p>
          <a:p>
            <a:pPr algn="ctr"/>
            <a:r>
              <a:rPr lang="en-US" sz="2400" dirty="0" smtClean="0"/>
              <a:t>and</a:t>
            </a:r>
          </a:p>
          <a:p>
            <a:pPr algn="ctr"/>
            <a:r>
              <a:rPr lang="en-US" sz="2400" dirty="0"/>
              <a:t>simultaneously</a:t>
            </a:r>
          </a:p>
          <a:p>
            <a:pPr algn="ctr"/>
            <a:endParaRPr lang="en-US" sz="2400" dirty="0"/>
          </a:p>
        </p:txBody>
      </p:sp>
      <p:pic>
        <p:nvPicPr>
          <p:cNvPr id="14" name="Picture 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4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869" y="2470693"/>
            <a:ext cx="284815" cy="31194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7193" y="2472049"/>
            <a:ext cx="273966" cy="309229"/>
          </a:xfrm>
          <a:prstGeom prst="rect">
            <a:avLst/>
          </a:prstGeom>
        </p:spPr>
      </p:pic>
      <p:sp>
        <p:nvSpPr>
          <p:cNvPr id="16" name="Right Brace 15"/>
          <p:cNvSpPr/>
          <p:nvPr/>
        </p:nvSpPr>
        <p:spPr>
          <a:xfrm>
            <a:off x="6172200" y="2114550"/>
            <a:ext cx="152400" cy="1219200"/>
          </a:xfrm>
          <a:prstGeom prst="rightBrace">
            <a:avLst/>
          </a:prstGeom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6" name="SMARTInkShape-Group192"/>
          <p:cNvGrpSpPr/>
          <p:nvPr/>
        </p:nvGrpSpPr>
        <p:grpSpPr>
          <a:xfrm>
            <a:off x="4855028" y="3616778"/>
            <a:ext cx="1447257" cy="778308"/>
            <a:chOff x="4855028" y="3616778"/>
            <a:chExt cx="1447257" cy="778308"/>
          </a:xfrm>
        </p:grpSpPr>
        <p:sp>
          <p:nvSpPr>
            <p:cNvPr id="52" name="SMARTInkShape-536"/>
            <p:cNvSpPr/>
            <p:nvPr>
              <p:custDataLst>
                <p:tags r:id="rId28"/>
              </p:custDataLst>
            </p:nvPr>
          </p:nvSpPr>
          <p:spPr>
            <a:xfrm>
              <a:off x="5377559" y="4098070"/>
              <a:ext cx="146930" cy="215366"/>
            </a:xfrm>
            <a:custGeom>
              <a:avLst/>
              <a:gdLst/>
              <a:ahLst/>
              <a:cxnLst/>
              <a:rect l="0" t="0" r="0" b="0"/>
              <a:pathLst>
                <a:path w="146930" h="215366">
                  <a:moveTo>
                    <a:pt x="81627" y="8566"/>
                  </a:moveTo>
                  <a:lnTo>
                    <a:pt x="81627" y="8566"/>
                  </a:lnTo>
                  <a:lnTo>
                    <a:pt x="81627" y="5676"/>
                  </a:lnTo>
                  <a:lnTo>
                    <a:pt x="82232" y="4825"/>
                  </a:lnTo>
                  <a:lnTo>
                    <a:pt x="83239" y="4258"/>
                  </a:lnTo>
                  <a:lnTo>
                    <a:pt x="86846" y="3189"/>
                  </a:lnTo>
                  <a:lnTo>
                    <a:pt x="87025" y="0"/>
                  </a:lnTo>
                  <a:lnTo>
                    <a:pt x="87068" y="2965"/>
                  </a:lnTo>
                  <a:lnTo>
                    <a:pt x="94645" y="3109"/>
                  </a:lnTo>
                  <a:lnTo>
                    <a:pt x="98097" y="4730"/>
                  </a:lnTo>
                  <a:lnTo>
                    <a:pt x="120788" y="25980"/>
                  </a:lnTo>
                  <a:lnTo>
                    <a:pt x="132360" y="45106"/>
                  </a:lnTo>
                  <a:lnTo>
                    <a:pt x="143306" y="71331"/>
                  </a:lnTo>
                  <a:lnTo>
                    <a:pt x="146223" y="87040"/>
                  </a:lnTo>
                  <a:lnTo>
                    <a:pt x="146847" y="112279"/>
                  </a:lnTo>
                  <a:lnTo>
                    <a:pt x="146929" y="134926"/>
                  </a:lnTo>
                  <a:lnTo>
                    <a:pt x="146331" y="144554"/>
                  </a:lnTo>
                  <a:lnTo>
                    <a:pt x="137657" y="171192"/>
                  </a:lnTo>
                  <a:lnTo>
                    <a:pt x="126360" y="193470"/>
                  </a:lnTo>
                  <a:lnTo>
                    <a:pt x="120458" y="199199"/>
                  </a:lnTo>
                  <a:lnTo>
                    <a:pt x="94880" y="212877"/>
                  </a:lnTo>
                  <a:lnTo>
                    <a:pt x="77832" y="215063"/>
                  </a:lnTo>
                  <a:lnTo>
                    <a:pt x="56212" y="215365"/>
                  </a:lnTo>
                  <a:lnTo>
                    <a:pt x="50576" y="213769"/>
                  </a:lnTo>
                  <a:lnTo>
                    <a:pt x="24036" y="200212"/>
                  </a:lnTo>
                  <a:lnTo>
                    <a:pt x="4704" y="181310"/>
                  </a:lnTo>
                  <a:lnTo>
                    <a:pt x="2082" y="176458"/>
                  </a:lnTo>
                  <a:lnTo>
                    <a:pt x="0" y="166511"/>
                  </a:lnTo>
                  <a:lnTo>
                    <a:pt x="2878" y="163549"/>
                  </a:lnTo>
                  <a:lnTo>
                    <a:pt x="5907" y="162114"/>
                  </a:lnTo>
                  <a:lnTo>
                    <a:pt x="31182" y="160996"/>
                  </a:lnTo>
                  <a:lnTo>
                    <a:pt x="57518" y="160967"/>
                  </a:lnTo>
                  <a:lnTo>
                    <a:pt x="83411" y="160966"/>
                  </a:lnTo>
                  <a:lnTo>
                    <a:pt x="110561" y="160966"/>
                  </a:lnTo>
                  <a:lnTo>
                    <a:pt x="111802" y="161571"/>
                  </a:lnTo>
                  <a:lnTo>
                    <a:pt x="112629" y="162578"/>
                  </a:lnTo>
                  <a:lnTo>
                    <a:pt x="113181" y="163855"/>
                  </a:lnTo>
                  <a:lnTo>
                    <a:pt x="114153" y="164706"/>
                  </a:lnTo>
                  <a:lnTo>
                    <a:pt x="119652" y="166389"/>
                  </a:lnTo>
                  <a:lnTo>
                    <a:pt x="116815" y="166403"/>
                  </a:lnTo>
                  <a:lnTo>
                    <a:pt x="115972" y="165800"/>
                  </a:lnTo>
                  <a:lnTo>
                    <a:pt x="115034" y="163518"/>
                  </a:lnTo>
                  <a:lnTo>
                    <a:pt x="114179" y="162667"/>
                  </a:lnTo>
                  <a:lnTo>
                    <a:pt x="111617" y="161722"/>
                  </a:lnTo>
                  <a:lnTo>
                    <a:pt x="110691" y="160865"/>
                  </a:lnTo>
                  <a:lnTo>
                    <a:pt x="109663" y="158300"/>
                  </a:lnTo>
                  <a:lnTo>
                    <a:pt x="108841" y="15008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SMARTInkShape-537"/>
            <p:cNvSpPr/>
            <p:nvPr>
              <p:custDataLst>
                <p:tags r:id="rId29"/>
              </p:custDataLst>
            </p:nvPr>
          </p:nvSpPr>
          <p:spPr>
            <a:xfrm>
              <a:off x="4855028" y="3959678"/>
              <a:ext cx="1447257" cy="114301"/>
            </a:xfrm>
            <a:custGeom>
              <a:avLst/>
              <a:gdLst/>
              <a:ahLst/>
              <a:cxnLst/>
              <a:rect l="0" t="0" r="0" b="0"/>
              <a:pathLst>
                <a:path w="1447257" h="114301">
                  <a:moveTo>
                    <a:pt x="0" y="114300"/>
                  </a:moveTo>
                  <a:lnTo>
                    <a:pt x="0" y="114300"/>
                  </a:lnTo>
                  <a:lnTo>
                    <a:pt x="14234" y="113696"/>
                  </a:lnTo>
                  <a:lnTo>
                    <a:pt x="41430" y="106725"/>
                  </a:lnTo>
                  <a:lnTo>
                    <a:pt x="65025" y="98617"/>
                  </a:lnTo>
                  <a:lnTo>
                    <a:pt x="83934" y="93622"/>
                  </a:lnTo>
                  <a:lnTo>
                    <a:pt x="104433" y="89386"/>
                  </a:lnTo>
                  <a:lnTo>
                    <a:pt x="125639" y="85488"/>
                  </a:lnTo>
                  <a:lnTo>
                    <a:pt x="148770" y="81739"/>
                  </a:lnTo>
                  <a:lnTo>
                    <a:pt x="173769" y="78058"/>
                  </a:lnTo>
                  <a:lnTo>
                    <a:pt x="187208" y="76229"/>
                  </a:lnTo>
                  <a:lnTo>
                    <a:pt x="201006" y="74405"/>
                  </a:lnTo>
                  <a:lnTo>
                    <a:pt x="215042" y="72584"/>
                  </a:lnTo>
                  <a:lnTo>
                    <a:pt x="229238" y="70766"/>
                  </a:lnTo>
                  <a:lnTo>
                    <a:pt x="243540" y="68949"/>
                  </a:lnTo>
                  <a:lnTo>
                    <a:pt x="257912" y="67133"/>
                  </a:lnTo>
                  <a:lnTo>
                    <a:pt x="272332" y="65317"/>
                  </a:lnTo>
                  <a:lnTo>
                    <a:pt x="286785" y="63502"/>
                  </a:lnTo>
                  <a:lnTo>
                    <a:pt x="301861" y="61687"/>
                  </a:lnTo>
                  <a:lnTo>
                    <a:pt x="317355" y="59873"/>
                  </a:lnTo>
                  <a:lnTo>
                    <a:pt x="333127" y="58058"/>
                  </a:lnTo>
                  <a:lnTo>
                    <a:pt x="349085" y="56244"/>
                  </a:lnTo>
                  <a:lnTo>
                    <a:pt x="365166" y="54429"/>
                  </a:lnTo>
                  <a:lnTo>
                    <a:pt x="381330" y="52615"/>
                  </a:lnTo>
                  <a:lnTo>
                    <a:pt x="398154" y="50801"/>
                  </a:lnTo>
                  <a:lnTo>
                    <a:pt x="415417" y="48986"/>
                  </a:lnTo>
                  <a:lnTo>
                    <a:pt x="432974" y="47172"/>
                  </a:lnTo>
                  <a:lnTo>
                    <a:pt x="450726" y="45358"/>
                  </a:lnTo>
                  <a:lnTo>
                    <a:pt x="468608" y="43544"/>
                  </a:lnTo>
                  <a:lnTo>
                    <a:pt x="486577" y="41729"/>
                  </a:lnTo>
                  <a:lnTo>
                    <a:pt x="504604" y="39310"/>
                  </a:lnTo>
                  <a:lnTo>
                    <a:pt x="522670" y="36488"/>
                  </a:lnTo>
                  <a:lnTo>
                    <a:pt x="540760" y="33397"/>
                  </a:lnTo>
                  <a:lnTo>
                    <a:pt x="558869" y="30732"/>
                  </a:lnTo>
                  <a:lnTo>
                    <a:pt x="576988" y="28350"/>
                  </a:lnTo>
                  <a:lnTo>
                    <a:pt x="595117" y="26157"/>
                  </a:lnTo>
                  <a:lnTo>
                    <a:pt x="613854" y="24091"/>
                  </a:lnTo>
                  <a:lnTo>
                    <a:pt x="632999" y="22108"/>
                  </a:lnTo>
                  <a:lnTo>
                    <a:pt x="652414" y="20182"/>
                  </a:lnTo>
                  <a:lnTo>
                    <a:pt x="671404" y="18898"/>
                  </a:lnTo>
                  <a:lnTo>
                    <a:pt x="690113" y="18042"/>
                  </a:lnTo>
                  <a:lnTo>
                    <a:pt x="708632" y="17471"/>
                  </a:lnTo>
                  <a:lnTo>
                    <a:pt x="727027" y="17090"/>
                  </a:lnTo>
                  <a:lnTo>
                    <a:pt x="745337" y="16837"/>
                  </a:lnTo>
                  <a:lnTo>
                    <a:pt x="763592" y="16667"/>
                  </a:lnTo>
                  <a:lnTo>
                    <a:pt x="781809" y="16554"/>
                  </a:lnTo>
                  <a:lnTo>
                    <a:pt x="800000" y="16480"/>
                  </a:lnTo>
                  <a:lnTo>
                    <a:pt x="818178" y="16429"/>
                  </a:lnTo>
                  <a:lnTo>
                    <a:pt x="835737" y="16396"/>
                  </a:lnTo>
                  <a:lnTo>
                    <a:pt x="852888" y="16374"/>
                  </a:lnTo>
                  <a:lnTo>
                    <a:pt x="869763" y="16359"/>
                  </a:lnTo>
                  <a:lnTo>
                    <a:pt x="886456" y="16954"/>
                  </a:lnTo>
                  <a:lnTo>
                    <a:pt x="903028" y="17955"/>
                  </a:lnTo>
                  <a:lnTo>
                    <a:pt x="919519" y="19227"/>
                  </a:lnTo>
                  <a:lnTo>
                    <a:pt x="935957" y="20076"/>
                  </a:lnTo>
                  <a:lnTo>
                    <a:pt x="952356" y="20641"/>
                  </a:lnTo>
                  <a:lnTo>
                    <a:pt x="968734" y="21018"/>
                  </a:lnTo>
                  <a:lnTo>
                    <a:pt x="985093" y="21874"/>
                  </a:lnTo>
                  <a:lnTo>
                    <a:pt x="1001444" y="23050"/>
                  </a:lnTo>
                  <a:lnTo>
                    <a:pt x="1017787" y="24438"/>
                  </a:lnTo>
                  <a:lnTo>
                    <a:pt x="1034125" y="25969"/>
                  </a:lnTo>
                  <a:lnTo>
                    <a:pt x="1050460" y="27593"/>
                  </a:lnTo>
                  <a:lnTo>
                    <a:pt x="1066793" y="29282"/>
                  </a:lnTo>
                  <a:lnTo>
                    <a:pt x="1082519" y="30407"/>
                  </a:lnTo>
                  <a:lnTo>
                    <a:pt x="1097840" y="31157"/>
                  </a:lnTo>
                  <a:lnTo>
                    <a:pt x="1112895" y="31657"/>
                  </a:lnTo>
                  <a:lnTo>
                    <a:pt x="1128373" y="31991"/>
                  </a:lnTo>
                  <a:lnTo>
                    <a:pt x="1144135" y="32213"/>
                  </a:lnTo>
                  <a:lnTo>
                    <a:pt x="1160085" y="32361"/>
                  </a:lnTo>
                  <a:lnTo>
                    <a:pt x="1175557" y="31855"/>
                  </a:lnTo>
                  <a:lnTo>
                    <a:pt x="1190709" y="30913"/>
                  </a:lnTo>
                  <a:lnTo>
                    <a:pt x="1205649" y="29680"/>
                  </a:lnTo>
                  <a:lnTo>
                    <a:pt x="1220448" y="28859"/>
                  </a:lnTo>
                  <a:lnTo>
                    <a:pt x="1235151" y="28311"/>
                  </a:lnTo>
                  <a:lnTo>
                    <a:pt x="1249791" y="27945"/>
                  </a:lnTo>
                  <a:lnTo>
                    <a:pt x="1263785" y="27097"/>
                  </a:lnTo>
                  <a:lnTo>
                    <a:pt x="1290622" y="24542"/>
                  </a:lnTo>
                  <a:lnTo>
                    <a:pt x="1315048" y="23003"/>
                  </a:lnTo>
                  <a:lnTo>
                    <a:pt x="1337395" y="21715"/>
                  </a:lnTo>
                  <a:lnTo>
                    <a:pt x="1357406" y="19126"/>
                  </a:lnTo>
                  <a:lnTo>
                    <a:pt x="1376379" y="15960"/>
                  </a:lnTo>
                  <a:lnTo>
                    <a:pt x="1402448" y="10777"/>
                  </a:lnTo>
                  <a:lnTo>
                    <a:pt x="1423880" y="5411"/>
                  </a:lnTo>
                  <a:lnTo>
                    <a:pt x="1447256" y="95"/>
                  </a:lnTo>
                  <a:lnTo>
                    <a:pt x="1436915" y="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SMARTInkShape-538"/>
            <p:cNvSpPr/>
            <p:nvPr>
              <p:custDataLst>
                <p:tags r:id="rId30"/>
              </p:custDataLst>
            </p:nvPr>
          </p:nvSpPr>
          <p:spPr>
            <a:xfrm>
              <a:off x="6155872" y="3616778"/>
              <a:ext cx="118892" cy="299359"/>
            </a:xfrm>
            <a:custGeom>
              <a:avLst/>
              <a:gdLst/>
              <a:ahLst/>
              <a:cxnLst/>
              <a:rect l="0" t="0" r="0" b="0"/>
              <a:pathLst>
                <a:path w="118892" h="299359">
                  <a:moveTo>
                    <a:pt x="48985" y="0"/>
                  </a:moveTo>
                  <a:lnTo>
                    <a:pt x="48985" y="0"/>
                  </a:lnTo>
                  <a:lnTo>
                    <a:pt x="61938" y="12953"/>
                  </a:lnTo>
                  <a:lnTo>
                    <a:pt x="63813" y="18054"/>
                  </a:lnTo>
                  <a:lnTo>
                    <a:pt x="65252" y="23748"/>
                  </a:lnTo>
                  <a:lnTo>
                    <a:pt x="73935" y="41091"/>
                  </a:lnTo>
                  <a:lnTo>
                    <a:pt x="78790" y="62819"/>
                  </a:lnTo>
                  <a:lnTo>
                    <a:pt x="93654" y="88102"/>
                  </a:lnTo>
                  <a:lnTo>
                    <a:pt x="103323" y="112821"/>
                  </a:lnTo>
                  <a:lnTo>
                    <a:pt x="111869" y="135989"/>
                  </a:lnTo>
                  <a:lnTo>
                    <a:pt x="116869" y="158669"/>
                  </a:lnTo>
                  <a:lnTo>
                    <a:pt x="118891" y="174417"/>
                  </a:lnTo>
                  <a:lnTo>
                    <a:pt x="116601" y="187684"/>
                  </a:lnTo>
                  <a:lnTo>
                    <a:pt x="107069" y="212618"/>
                  </a:lnTo>
                  <a:lnTo>
                    <a:pt x="89874" y="235791"/>
                  </a:lnTo>
                  <a:lnTo>
                    <a:pt x="64964" y="261488"/>
                  </a:lnTo>
                  <a:lnTo>
                    <a:pt x="43103" y="277654"/>
                  </a:lnTo>
                  <a:lnTo>
                    <a:pt x="17474" y="291045"/>
                  </a:lnTo>
                  <a:lnTo>
                    <a:pt x="0" y="299358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SMARTInkShape-539"/>
            <p:cNvSpPr/>
            <p:nvPr>
              <p:custDataLst>
                <p:tags r:id="rId31"/>
              </p:custDataLst>
            </p:nvPr>
          </p:nvSpPr>
          <p:spPr>
            <a:xfrm>
              <a:off x="6134100" y="3747407"/>
              <a:ext cx="10662" cy="80813"/>
            </a:xfrm>
            <a:custGeom>
              <a:avLst/>
              <a:gdLst/>
              <a:ahLst/>
              <a:cxnLst/>
              <a:rect l="0" t="0" r="0" b="0"/>
              <a:pathLst>
                <a:path w="10662" h="80813">
                  <a:moveTo>
                    <a:pt x="0" y="0"/>
                  </a:moveTo>
                  <a:lnTo>
                    <a:pt x="0" y="0"/>
                  </a:lnTo>
                  <a:lnTo>
                    <a:pt x="0" y="2889"/>
                  </a:lnTo>
                  <a:lnTo>
                    <a:pt x="605" y="3741"/>
                  </a:lnTo>
                  <a:lnTo>
                    <a:pt x="1613" y="4308"/>
                  </a:lnTo>
                  <a:lnTo>
                    <a:pt x="2889" y="4686"/>
                  </a:lnTo>
                  <a:lnTo>
                    <a:pt x="3740" y="5543"/>
                  </a:lnTo>
                  <a:lnTo>
                    <a:pt x="5219" y="10063"/>
                  </a:lnTo>
                  <a:lnTo>
                    <a:pt x="5443" y="37092"/>
                  </a:lnTo>
                  <a:lnTo>
                    <a:pt x="9184" y="42851"/>
                  </a:lnTo>
                  <a:lnTo>
                    <a:pt x="10661" y="55555"/>
                  </a:lnTo>
                  <a:lnTo>
                    <a:pt x="9174" y="59566"/>
                  </a:lnTo>
                  <a:lnTo>
                    <a:pt x="7101" y="63364"/>
                  </a:lnTo>
                  <a:lnTo>
                    <a:pt x="5589" y="70634"/>
                  </a:lnTo>
                  <a:lnTo>
                    <a:pt x="5462" y="75347"/>
                  </a:lnTo>
                  <a:lnTo>
                    <a:pt x="758" y="80812"/>
                  </a:lnTo>
                  <a:lnTo>
                    <a:pt x="3115" y="78507"/>
                  </a:lnTo>
                  <a:lnTo>
                    <a:pt x="3285" y="77738"/>
                  </a:lnTo>
                  <a:lnTo>
                    <a:pt x="2795" y="77225"/>
                  </a:lnTo>
                  <a:lnTo>
                    <a:pt x="0" y="7620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SMARTInkShape-540"/>
            <p:cNvSpPr/>
            <p:nvPr>
              <p:custDataLst>
                <p:tags r:id="rId32"/>
              </p:custDataLst>
            </p:nvPr>
          </p:nvSpPr>
          <p:spPr>
            <a:xfrm>
              <a:off x="5954698" y="3629026"/>
              <a:ext cx="132135" cy="243044"/>
            </a:xfrm>
            <a:custGeom>
              <a:avLst/>
              <a:gdLst/>
              <a:ahLst/>
              <a:cxnLst/>
              <a:rect l="0" t="0" r="0" b="0"/>
              <a:pathLst>
                <a:path w="132135" h="243044">
                  <a:moveTo>
                    <a:pt x="37888" y="85724"/>
                  </a:moveTo>
                  <a:lnTo>
                    <a:pt x="37888" y="85724"/>
                  </a:lnTo>
                  <a:lnTo>
                    <a:pt x="37888" y="72240"/>
                  </a:lnTo>
                  <a:lnTo>
                    <a:pt x="37284" y="71292"/>
                  </a:lnTo>
                  <a:lnTo>
                    <a:pt x="36275" y="70659"/>
                  </a:lnTo>
                  <a:lnTo>
                    <a:pt x="32512" y="69417"/>
                  </a:lnTo>
                  <a:lnTo>
                    <a:pt x="28112" y="74350"/>
                  </a:lnTo>
                  <a:lnTo>
                    <a:pt x="16076" y="98406"/>
                  </a:lnTo>
                  <a:lnTo>
                    <a:pt x="7039" y="124060"/>
                  </a:lnTo>
                  <a:lnTo>
                    <a:pt x="1400" y="147255"/>
                  </a:lnTo>
                  <a:lnTo>
                    <a:pt x="0" y="174014"/>
                  </a:lnTo>
                  <a:lnTo>
                    <a:pt x="1442" y="194819"/>
                  </a:lnTo>
                  <a:lnTo>
                    <a:pt x="6511" y="221338"/>
                  </a:lnTo>
                  <a:lnTo>
                    <a:pt x="11053" y="230933"/>
                  </a:lnTo>
                  <a:lnTo>
                    <a:pt x="18006" y="239593"/>
                  </a:lnTo>
                  <a:lnTo>
                    <a:pt x="21592" y="241801"/>
                  </a:lnTo>
                  <a:lnTo>
                    <a:pt x="28624" y="243043"/>
                  </a:lnTo>
                  <a:lnTo>
                    <a:pt x="34980" y="242730"/>
                  </a:lnTo>
                  <a:lnTo>
                    <a:pt x="41837" y="240574"/>
                  </a:lnTo>
                  <a:lnTo>
                    <a:pt x="59701" y="226605"/>
                  </a:lnTo>
                  <a:lnTo>
                    <a:pt x="81548" y="200926"/>
                  </a:lnTo>
                  <a:lnTo>
                    <a:pt x="97424" y="178431"/>
                  </a:lnTo>
                  <a:lnTo>
                    <a:pt x="112207" y="153627"/>
                  </a:lnTo>
                  <a:lnTo>
                    <a:pt x="120251" y="132587"/>
                  </a:lnTo>
                  <a:lnTo>
                    <a:pt x="126463" y="111033"/>
                  </a:lnTo>
                  <a:lnTo>
                    <a:pt x="132134" y="89325"/>
                  </a:lnTo>
                  <a:lnTo>
                    <a:pt x="131383" y="64059"/>
                  </a:lnTo>
                  <a:lnTo>
                    <a:pt x="128995" y="38014"/>
                  </a:lnTo>
                  <a:lnTo>
                    <a:pt x="125551" y="27629"/>
                  </a:lnTo>
                  <a:lnTo>
                    <a:pt x="110057" y="10975"/>
                  </a:lnTo>
                  <a:lnTo>
                    <a:pt x="99455" y="3234"/>
                  </a:lnTo>
                  <a:lnTo>
                    <a:pt x="88653" y="0"/>
                  </a:lnTo>
                  <a:lnTo>
                    <a:pt x="81416" y="856"/>
                  </a:lnTo>
                  <a:lnTo>
                    <a:pt x="66913" y="6333"/>
                  </a:lnTo>
                  <a:lnTo>
                    <a:pt x="56030" y="14358"/>
                  </a:lnTo>
                  <a:lnTo>
                    <a:pt x="38945" y="37919"/>
                  </a:lnTo>
                  <a:lnTo>
                    <a:pt x="25440" y="64813"/>
                  </a:lnTo>
                  <a:lnTo>
                    <a:pt x="19011" y="89109"/>
                  </a:lnTo>
                  <a:lnTo>
                    <a:pt x="19015" y="98114"/>
                  </a:lnTo>
                  <a:lnTo>
                    <a:pt x="22950" y="123478"/>
                  </a:lnTo>
                  <a:lnTo>
                    <a:pt x="27414" y="132995"/>
                  </a:lnTo>
                  <a:lnTo>
                    <a:pt x="39726" y="151996"/>
                  </a:lnTo>
                  <a:lnTo>
                    <a:pt x="44954" y="154488"/>
                  </a:lnTo>
                  <a:lnTo>
                    <a:pt x="71722" y="161536"/>
                  </a:lnTo>
                  <a:lnTo>
                    <a:pt x="88439" y="161902"/>
                  </a:lnTo>
                  <a:lnTo>
                    <a:pt x="96946" y="159028"/>
                  </a:lnTo>
                  <a:lnTo>
                    <a:pt x="99031" y="157574"/>
                  </a:lnTo>
                  <a:lnTo>
                    <a:pt x="103176" y="152639"/>
                  </a:lnTo>
                  <a:lnTo>
                    <a:pt x="114088" y="145596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SMARTInkShape-541"/>
            <p:cNvSpPr/>
            <p:nvPr>
              <p:custDataLst>
                <p:tags r:id="rId33"/>
              </p:custDataLst>
            </p:nvPr>
          </p:nvSpPr>
          <p:spPr>
            <a:xfrm>
              <a:off x="5148943" y="3693046"/>
              <a:ext cx="141510" cy="209637"/>
            </a:xfrm>
            <a:custGeom>
              <a:avLst/>
              <a:gdLst/>
              <a:ahLst/>
              <a:cxnLst/>
              <a:rect l="0" t="0" r="0" b="0"/>
              <a:pathLst>
                <a:path w="141510" h="209637">
                  <a:moveTo>
                    <a:pt x="119743" y="10818"/>
                  </a:moveTo>
                  <a:lnTo>
                    <a:pt x="119743" y="10818"/>
                  </a:lnTo>
                  <a:lnTo>
                    <a:pt x="119743" y="695"/>
                  </a:lnTo>
                  <a:lnTo>
                    <a:pt x="119139" y="441"/>
                  </a:lnTo>
                  <a:lnTo>
                    <a:pt x="116607" y="83"/>
                  </a:lnTo>
                  <a:lnTo>
                    <a:pt x="117946" y="0"/>
                  </a:lnTo>
                  <a:lnTo>
                    <a:pt x="117940" y="582"/>
                  </a:lnTo>
                  <a:lnTo>
                    <a:pt x="116321" y="2842"/>
                  </a:lnTo>
                  <a:lnTo>
                    <a:pt x="116252" y="3686"/>
                  </a:lnTo>
                  <a:lnTo>
                    <a:pt x="116811" y="4250"/>
                  </a:lnTo>
                  <a:lnTo>
                    <a:pt x="117788" y="4625"/>
                  </a:lnTo>
                  <a:lnTo>
                    <a:pt x="118439" y="5480"/>
                  </a:lnTo>
                  <a:lnTo>
                    <a:pt x="127836" y="31648"/>
                  </a:lnTo>
                  <a:lnTo>
                    <a:pt x="134810" y="56227"/>
                  </a:lnTo>
                  <a:lnTo>
                    <a:pt x="140011" y="70700"/>
                  </a:lnTo>
                  <a:lnTo>
                    <a:pt x="141426" y="96091"/>
                  </a:lnTo>
                  <a:lnTo>
                    <a:pt x="141509" y="121490"/>
                  </a:lnTo>
                  <a:lnTo>
                    <a:pt x="140908" y="132376"/>
                  </a:lnTo>
                  <a:lnTo>
                    <a:pt x="135971" y="149802"/>
                  </a:lnTo>
                  <a:lnTo>
                    <a:pt x="119710" y="175368"/>
                  </a:lnTo>
                  <a:lnTo>
                    <a:pt x="115495" y="181318"/>
                  </a:lnTo>
                  <a:lnTo>
                    <a:pt x="88948" y="203789"/>
                  </a:lnTo>
                  <a:lnTo>
                    <a:pt x="69393" y="209636"/>
                  </a:lnTo>
                  <a:lnTo>
                    <a:pt x="64505" y="208442"/>
                  </a:lnTo>
                  <a:lnTo>
                    <a:pt x="41575" y="196971"/>
                  </a:lnTo>
                  <a:lnTo>
                    <a:pt x="17932" y="178264"/>
                  </a:lnTo>
                  <a:lnTo>
                    <a:pt x="9388" y="167669"/>
                  </a:lnTo>
                  <a:lnTo>
                    <a:pt x="5583" y="165196"/>
                  </a:lnTo>
                  <a:lnTo>
                    <a:pt x="3723" y="164537"/>
                  </a:lnTo>
                  <a:lnTo>
                    <a:pt x="2481" y="163493"/>
                  </a:lnTo>
                  <a:lnTo>
                    <a:pt x="0" y="157776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SMARTInkShape-542"/>
            <p:cNvSpPr/>
            <p:nvPr>
              <p:custDataLst>
                <p:tags r:id="rId34"/>
              </p:custDataLst>
            </p:nvPr>
          </p:nvSpPr>
          <p:spPr>
            <a:xfrm>
              <a:off x="5508941" y="3645185"/>
              <a:ext cx="134731" cy="249150"/>
            </a:xfrm>
            <a:custGeom>
              <a:avLst/>
              <a:gdLst/>
              <a:ahLst/>
              <a:cxnLst/>
              <a:rect l="0" t="0" r="0" b="0"/>
              <a:pathLst>
                <a:path w="134731" h="249150">
                  <a:moveTo>
                    <a:pt x="53659" y="53237"/>
                  </a:moveTo>
                  <a:lnTo>
                    <a:pt x="53659" y="53237"/>
                  </a:lnTo>
                  <a:lnTo>
                    <a:pt x="53659" y="48018"/>
                  </a:lnTo>
                  <a:lnTo>
                    <a:pt x="46083" y="47813"/>
                  </a:lnTo>
                  <a:lnTo>
                    <a:pt x="44980" y="48411"/>
                  </a:lnTo>
                  <a:lnTo>
                    <a:pt x="44244" y="49415"/>
                  </a:lnTo>
                  <a:lnTo>
                    <a:pt x="42822" y="52143"/>
                  </a:lnTo>
                  <a:lnTo>
                    <a:pt x="24801" y="77111"/>
                  </a:lnTo>
                  <a:lnTo>
                    <a:pt x="14495" y="94305"/>
                  </a:lnTo>
                  <a:lnTo>
                    <a:pt x="7611" y="121365"/>
                  </a:lnTo>
                  <a:lnTo>
                    <a:pt x="3447" y="147748"/>
                  </a:lnTo>
                  <a:lnTo>
                    <a:pt x="63" y="172296"/>
                  </a:lnTo>
                  <a:lnTo>
                    <a:pt x="0" y="194616"/>
                  </a:lnTo>
                  <a:lnTo>
                    <a:pt x="6828" y="219057"/>
                  </a:lnTo>
                  <a:lnTo>
                    <a:pt x="11295" y="236537"/>
                  </a:lnTo>
                  <a:lnTo>
                    <a:pt x="17607" y="245204"/>
                  </a:lnTo>
                  <a:lnTo>
                    <a:pt x="22718" y="247412"/>
                  </a:lnTo>
                  <a:lnTo>
                    <a:pt x="49741" y="249149"/>
                  </a:lnTo>
                  <a:lnTo>
                    <a:pt x="55143" y="245940"/>
                  </a:lnTo>
                  <a:lnTo>
                    <a:pt x="82141" y="228703"/>
                  </a:lnTo>
                  <a:lnTo>
                    <a:pt x="103610" y="201917"/>
                  </a:lnTo>
                  <a:lnTo>
                    <a:pt x="117726" y="177932"/>
                  </a:lnTo>
                  <a:lnTo>
                    <a:pt x="127276" y="154279"/>
                  </a:lnTo>
                  <a:lnTo>
                    <a:pt x="130962" y="130223"/>
                  </a:lnTo>
                  <a:lnTo>
                    <a:pt x="134730" y="106066"/>
                  </a:lnTo>
                  <a:lnTo>
                    <a:pt x="133576" y="83965"/>
                  </a:lnTo>
                  <a:lnTo>
                    <a:pt x="127704" y="59373"/>
                  </a:lnTo>
                  <a:lnTo>
                    <a:pt x="113008" y="35864"/>
                  </a:lnTo>
                  <a:lnTo>
                    <a:pt x="98913" y="17820"/>
                  </a:lnTo>
                  <a:lnTo>
                    <a:pt x="80860" y="4843"/>
                  </a:lnTo>
                  <a:lnTo>
                    <a:pt x="73005" y="1490"/>
                  </a:lnTo>
                  <a:lnTo>
                    <a:pt x="63467" y="0"/>
                  </a:lnTo>
                  <a:lnTo>
                    <a:pt x="50786" y="2051"/>
                  </a:lnTo>
                  <a:lnTo>
                    <a:pt x="39368" y="6488"/>
                  </a:lnTo>
                  <a:lnTo>
                    <a:pt x="33601" y="11495"/>
                  </a:lnTo>
                  <a:lnTo>
                    <a:pt x="16844" y="33236"/>
                  </a:lnTo>
                  <a:lnTo>
                    <a:pt x="12109" y="46706"/>
                  </a:lnTo>
                  <a:lnTo>
                    <a:pt x="5984" y="73777"/>
                  </a:lnTo>
                  <a:lnTo>
                    <a:pt x="5860" y="81718"/>
                  </a:lnTo>
                  <a:lnTo>
                    <a:pt x="14122" y="107633"/>
                  </a:lnTo>
                  <a:lnTo>
                    <a:pt x="14601" y="111273"/>
                  </a:lnTo>
                  <a:lnTo>
                    <a:pt x="16130" y="114303"/>
                  </a:lnTo>
                  <a:lnTo>
                    <a:pt x="33268" y="133602"/>
                  </a:lnTo>
                  <a:lnTo>
                    <a:pt x="39759" y="137336"/>
                  </a:lnTo>
                  <a:lnTo>
                    <a:pt x="52168" y="141345"/>
                  </a:lnTo>
                  <a:lnTo>
                    <a:pt x="54479" y="142818"/>
                  </a:lnTo>
                  <a:lnTo>
                    <a:pt x="63511" y="144892"/>
                  </a:lnTo>
                  <a:lnTo>
                    <a:pt x="89746" y="145750"/>
                  </a:lnTo>
                  <a:lnTo>
                    <a:pt x="113531" y="145765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SMARTInkShape-543"/>
            <p:cNvSpPr/>
            <p:nvPr>
              <p:custDataLst>
                <p:tags r:id="rId35"/>
              </p:custDataLst>
            </p:nvPr>
          </p:nvSpPr>
          <p:spPr>
            <a:xfrm>
              <a:off x="5774872" y="3878036"/>
              <a:ext cx="76201" cy="54429"/>
            </a:xfrm>
            <a:custGeom>
              <a:avLst/>
              <a:gdLst/>
              <a:ahLst/>
              <a:cxnLst/>
              <a:rect l="0" t="0" r="0" b="0"/>
              <a:pathLst>
                <a:path w="76201" h="54429">
                  <a:moveTo>
                    <a:pt x="76200" y="0"/>
                  </a:moveTo>
                  <a:lnTo>
                    <a:pt x="76200" y="0"/>
                  </a:lnTo>
                  <a:lnTo>
                    <a:pt x="76200" y="10884"/>
                  </a:lnTo>
                  <a:lnTo>
                    <a:pt x="68624" y="10886"/>
                  </a:lnTo>
                  <a:lnTo>
                    <a:pt x="65172" y="12498"/>
                  </a:lnTo>
                  <a:lnTo>
                    <a:pt x="56224" y="19564"/>
                  </a:lnTo>
                  <a:lnTo>
                    <a:pt x="50189" y="22327"/>
                  </a:lnTo>
                  <a:lnTo>
                    <a:pt x="36007" y="31871"/>
                  </a:lnTo>
                  <a:lnTo>
                    <a:pt x="27494" y="36541"/>
                  </a:lnTo>
                  <a:lnTo>
                    <a:pt x="17100" y="46169"/>
                  </a:lnTo>
                  <a:lnTo>
                    <a:pt x="0" y="54428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SMARTInkShape-544"/>
            <p:cNvSpPr/>
            <p:nvPr>
              <p:custDataLst>
                <p:tags r:id="rId36"/>
              </p:custDataLst>
            </p:nvPr>
          </p:nvSpPr>
          <p:spPr>
            <a:xfrm>
              <a:off x="5769428" y="4248150"/>
              <a:ext cx="27210" cy="146936"/>
            </a:xfrm>
            <a:custGeom>
              <a:avLst/>
              <a:gdLst/>
              <a:ahLst/>
              <a:cxnLst/>
              <a:rect l="0" t="0" r="0" b="0"/>
              <a:pathLst>
                <a:path w="27210" h="146936">
                  <a:moveTo>
                    <a:pt x="16329" y="0"/>
                  </a:moveTo>
                  <a:lnTo>
                    <a:pt x="16329" y="0"/>
                  </a:lnTo>
                  <a:lnTo>
                    <a:pt x="16329" y="2889"/>
                  </a:lnTo>
                  <a:lnTo>
                    <a:pt x="14716" y="5921"/>
                  </a:lnTo>
                  <a:lnTo>
                    <a:pt x="11111" y="10595"/>
                  </a:lnTo>
                  <a:lnTo>
                    <a:pt x="15592" y="15546"/>
                  </a:lnTo>
                  <a:lnTo>
                    <a:pt x="16111" y="18986"/>
                  </a:lnTo>
                  <a:lnTo>
                    <a:pt x="16329" y="45359"/>
                  </a:lnTo>
                  <a:lnTo>
                    <a:pt x="17941" y="48987"/>
                  </a:lnTo>
                  <a:lnTo>
                    <a:pt x="20071" y="52615"/>
                  </a:lnTo>
                  <a:lnTo>
                    <a:pt x="21436" y="59872"/>
                  </a:lnTo>
                  <a:lnTo>
                    <a:pt x="21766" y="78015"/>
                  </a:lnTo>
                  <a:lnTo>
                    <a:pt x="23382" y="81643"/>
                  </a:lnTo>
                  <a:lnTo>
                    <a:pt x="25511" y="85272"/>
                  </a:lnTo>
                  <a:lnTo>
                    <a:pt x="26878" y="92528"/>
                  </a:lnTo>
                  <a:lnTo>
                    <a:pt x="27209" y="105985"/>
                  </a:lnTo>
                  <a:lnTo>
                    <a:pt x="25600" y="109194"/>
                  </a:lnTo>
                  <a:lnTo>
                    <a:pt x="23473" y="112635"/>
                  </a:lnTo>
                  <a:lnTo>
                    <a:pt x="22529" y="116181"/>
                  </a:lnTo>
                  <a:lnTo>
                    <a:pt x="22880" y="117973"/>
                  </a:lnTo>
                  <a:lnTo>
                    <a:pt x="26524" y="124116"/>
                  </a:lnTo>
                  <a:lnTo>
                    <a:pt x="26150" y="125078"/>
                  </a:lnTo>
                  <a:lnTo>
                    <a:pt x="23338" y="129320"/>
                  </a:lnTo>
                  <a:lnTo>
                    <a:pt x="22081" y="136172"/>
                  </a:lnTo>
                  <a:lnTo>
                    <a:pt x="21978" y="137952"/>
                  </a:lnTo>
                  <a:lnTo>
                    <a:pt x="21305" y="139140"/>
                  </a:lnTo>
                  <a:lnTo>
                    <a:pt x="20251" y="139931"/>
                  </a:lnTo>
                  <a:lnTo>
                    <a:pt x="18943" y="140459"/>
                  </a:lnTo>
                  <a:lnTo>
                    <a:pt x="18071" y="141415"/>
                  </a:lnTo>
                  <a:lnTo>
                    <a:pt x="16559" y="146108"/>
                  </a:lnTo>
                  <a:lnTo>
                    <a:pt x="14818" y="146580"/>
                  </a:lnTo>
                  <a:lnTo>
                    <a:pt x="8227" y="146935"/>
                  </a:lnTo>
                  <a:lnTo>
                    <a:pt x="5068" y="145335"/>
                  </a:lnTo>
                  <a:lnTo>
                    <a:pt x="0" y="141514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SMARTInkShape-545"/>
            <p:cNvSpPr/>
            <p:nvPr>
              <p:custDataLst>
                <p:tags r:id="rId37"/>
              </p:custDataLst>
            </p:nvPr>
          </p:nvSpPr>
          <p:spPr>
            <a:xfrm>
              <a:off x="5187043" y="3649436"/>
              <a:ext cx="141515" cy="2890"/>
            </a:xfrm>
            <a:custGeom>
              <a:avLst/>
              <a:gdLst/>
              <a:ahLst/>
              <a:cxnLst/>
              <a:rect l="0" t="0" r="0" b="0"/>
              <a:pathLst>
                <a:path w="141515" h="2890">
                  <a:moveTo>
                    <a:pt x="0" y="0"/>
                  </a:moveTo>
                  <a:lnTo>
                    <a:pt x="0" y="0"/>
                  </a:lnTo>
                  <a:lnTo>
                    <a:pt x="13629" y="605"/>
                  </a:lnTo>
                  <a:lnTo>
                    <a:pt x="20370" y="2889"/>
                  </a:lnTo>
                  <a:lnTo>
                    <a:pt x="29010" y="2695"/>
                  </a:lnTo>
                  <a:lnTo>
                    <a:pt x="54108" y="236"/>
                  </a:lnTo>
                  <a:lnTo>
                    <a:pt x="80480" y="20"/>
                  </a:lnTo>
                  <a:lnTo>
                    <a:pt x="106886" y="1"/>
                  </a:lnTo>
                  <a:lnTo>
                    <a:pt x="133602" y="0"/>
                  </a:lnTo>
                  <a:lnTo>
                    <a:pt x="141514" y="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SMARTInkShape-546"/>
            <p:cNvSpPr/>
            <p:nvPr>
              <p:custDataLst>
                <p:tags r:id="rId38"/>
              </p:custDataLst>
            </p:nvPr>
          </p:nvSpPr>
          <p:spPr>
            <a:xfrm>
              <a:off x="5373482" y="3639307"/>
              <a:ext cx="102033" cy="282272"/>
            </a:xfrm>
            <a:custGeom>
              <a:avLst/>
              <a:gdLst/>
              <a:ahLst/>
              <a:cxnLst/>
              <a:rect l="0" t="0" r="0" b="0"/>
              <a:pathLst>
                <a:path w="102033" h="282272">
                  <a:moveTo>
                    <a:pt x="102032" y="4686"/>
                  </a:moveTo>
                  <a:lnTo>
                    <a:pt x="102032" y="4686"/>
                  </a:lnTo>
                  <a:lnTo>
                    <a:pt x="99143" y="4686"/>
                  </a:lnTo>
                  <a:lnTo>
                    <a:pt x="96111" y="3073"/>
                  </a:lnTo>
                  <a:lnTo>
                    <a:pt x="92127" y="0"/>
                  </a:lnTo>
                  <a:lnTo>
                    <a:pt x="85658" y="2356"/>
                  </a:lnTo>
                  <a:lnTo>
                    <a:pt x="76377" y="7966"/>
                  </a:lnTo>
                  <a:lnTo>
                    <a:pt x="66948" y="10697"/>
                  </a:lnTo>
                  <a:lnTo>
                    <a:pt x="40512" y="29450"/>
                  </a:lnTo>
                  <a:lnTo>
                    <a:pt x="25843" y="45930"/>
                  </a:lnTo>
                  <a:lnTo>
                    <a:pt x="10403" y="71033"/>
                  </a:lnTo>
                  <a:lnTo>
                    <a:pt x="4709" y="95716"/>
                  </a:lnTo>
                  <a:lnTo>
                    <a:pt x="0" y="120302"/>
                  </a:lnTo>
                  <a:lnTo>
                    <a:pt x="640" y="141148"/>
                  </a:lnTo>
                  <a:lnTo>
                    <a:pt x="3047" y="162644"/>
                  </a:lnTo>
                  <a:lnTo>
                    <a:pt x="6750" y="188691"/>
                  </a:lnTo>
                  <a:lnTo>
                    <a:pt x="13449" y="215206"/>
                  </a:lnTo>
                  <a:lnTo>
                    <a:pt x="16115" y="227324"/>
                  </a:lnTo>
                  <a:lnTo>
                    <a:pt x="20736" y="236962"/>
                  </a:lnTo>
                  <a:lnTo>
                    <a:pt x="40350" y="263959"/>
                  </a:lnTo>
                  <a:lnTo>
                    <a:pt x="55618" y="279398"/>
                  </a:lnTo>
                  <a:lnTo>
                    <a:pt x="58825" y="280994"/>
                  </a:lnTo>
                  <a:lnTo>
                    <a:pt x="69375" y="282271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SMARTInkShape-547"/>
            <p:cNvSpPr/>
            <p:nvPr>
              <p:custDataLst>
                <p:tags r:id="rId39"/>
              </p:custDataLst>
            </p:nvPr>
          </p:nvSpPr>
          <p:spPr>
            <a:xfrm>
              <a:off x="5671457" y="3785515"/>
              <a:ext cx="90006" cy="70656"/>
            </a:xfrm>
            <a:custGeom>
              <a:avLst/>
              <a:gdLst/>
              <a:ahLst/>
              <a:cxnLst/>
              <a:rect l="0" t="0" r="0" b="0"/>
              <a:pathLst>
                <a:path w="90006" h="70656">
                  <a:moveTo>
                    <a:pt x="5443" y="21763"/>
                  </a:moveTo>
                  <a:lnTo>
                    <a:pt x="5443" y="21763"/>
                  </a:lnTo>
                  <a:lnTo>
                    <a:pt x="5443" y="34716"/>
                  </a:lnTo>
                  <a:lnTo>
                    <a:pt x="3830" y="38204"/>
                  </a:lnTo>
                  <a:lnTo>
                    <a:pt x="2554" y="39981"/>
                  </a:lnTo>
                  <a:lnTo>
                    <a:pt x="2307" y="41771"/>
                  </a:lnTo>
                  <a:lnTo>
                    <a:pt x="5372" y="59865"/>
                  </a:lnTo>
                  <a:lnTo>
                    <a:pt x="5396" y="61678"/>
                  </a:lnTo>
                  <a:lnTo>
                    <a:pt x="6621" y="63493"/>
                  </a:lnTo>
                  <a:lnTo>
                    <a:pt x="14811" y="69674"/>
                  </a:lnTo>
                  <a:lnTo>
                    <a:pt x="28457" y="70655"/>
                  </a:lnTo>
                  <a:lnTo>
                    <a:pt x="52935" y="64026"/>
                  </a:lnTo>
                  <a:lnTo>
                    <a:pt x="69491" y="50000"/>
                  </a:lnTo>
                  <a:lnTo>
                    <a:pt x="75826" y="42225"/>
                  </a:lnTo>
                  <a:lnTo>
                    <a:pt x="85440" y="27569"/>
                  </a:lnTo>
                  <a:lnTo>
                    <a:pt x="85988" y="25634"/>
                  </a:lnTo>
                  <a:lnTo>
                    <a:pt x="86960" y="24344"/>
                  </a:lnTo>
                  <a:lnTo>
                    <a:pt x="89650" y="22910"/>
                  </a:lnTo>
                  <a:lnTo>
                    <a:pt x="90005" y="21923"/>
                  </a:lnTo>
                  <a:lnTo>
                    <a:pt x="89637" y="20660"/>
                  </a:lnTo>
                  <a:lnTo>
                    <a:pt x="83077" y="12547"/>
                  </a:lnTo>
                  <a:lnTo>
                    <a:pt x="77298" y="7206"/>
                  </a:lnTo>
                  <a:lnTo>
                    <a:pt x="68193" y="2399"/>
                  </a:lnTo>
                  <a:lnTo>
                    <a:pt x="44944" y="55"/>
                  </a:lnTo>
                  <a:lnTo>
                    <a:pt x="31625" y="0"/>
                  </a:lnTo>
                  <a:lnTo>
                    <a:pt x="27562" y="1608"/>
                  </a:lnTo>
                  <a:lnTo>
                    <a:pt x="23740" y="3734"/>
                  </a:lnTo>
                  <a:lnTo>
                    <a:pt x="16359" y="5099"/>
                  </a:lnTo>
                  <a:lnTo>
                    <a:pt x="9078" y="5369"/>
                  </a:lnTo>
                  <a:lnTo>
                    <a:pt x="7866" y="5995"/>
                  </a:lnTo>
                  <a:lnTo>
                    <a:pt x="7058" y="7018"/>
                  </a:lnTo>
                  <a:lnTo>
                    <a:pt x="6520" y="8305"/>
                  </a:lnTo>
                  <a:lnTo>
                    <a:pt x="5556" y="9162"/>
                  </a:lnTo>
                  <a:lnTo>
                    <a:pt x="0" y="10878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SMARTInkShape-548"/>
            <p:cNvSpPr/>
            <p:nvPr>
              <p:custDataLst>
                <p:tags r:id="rId40"/>
              </p:custDataLst>
            </p:nvPr>
          </p:nvSpPr>
          <p:spPr>
            <a:xfrm>
              <a:off x="5573500" y="4075176"/>
              <a:ext cx="163124" cy="269766"/>
            </a:xfrm>
            <a:custGeom>
              <a:avLst/>
              <a:gdLst/>
              <a:ahLst/>
              <a:cxnLst/>
              <a:rect l="0" t="0" r="0" b="0"/>
              <a:pathLst>
                <a:path w="163124" h="269766">
                  <a:moveTo>
                    <a:pt x="59857" y="31460"/>
                  </a:moveTo>
                  <a:lnTo>
                    <a:pt x="59857" y="31460"/>
                  </a:lnTo>
                  <a:lnTo>
                    <a:pt x="59857" y="25681"/>
                  </a:lnTo>
                  <a:lnTo>
                    <a:pt x="58244" y="21231"/>
                  </a:lnTo>
                  <a:lnTo>
                    <a:pt x="54639" y="15488"/>
                  </a:lnTo>
                  <a:lnTo>
                    <a:pt x="46858" y="15162"/>
                  </a:lnTo>
                  <a:lnTo>
                    <a:pt x="43396" y="16758"/>
                  </a:lnTo>
                  <a:lnTo>
                    <a:pt x="36245" y="22710"/>
                  </a:lnTo>
                  <a:lnTo>
                    <a:pt x="17448" y="49555"/>
                  </a:lnTo>
                  <a:lnTo>
                    <a:pt x="6391" y="72798"/>
                  </a:lnTo>
                  <a:lnTo>
                    <a:pt x="1884" y="90678"/>
                  </a:lnTo>
                  <a:lnTo>
                    <a:pt x="548" y="113245"/>
                  </a:lnTo>
                  <a:lnTo>
                    <a:pt x="152" y="136193"/>
                  </a:lnTo>
                  <a:lnTo>
                    <a:pt x="35" y="161202"/>
                  </a:lnTo>
                  <a:lnTo>
                    <a:pt x="0" y="184874"/>
                  </a:lnTo>
                  <a:lnTo>
                    <a:pt x="2879" y="207208"/>
                  </a:lnTo>
                  <a:lnTo>
                    <a:pt x="12406" y="231477"/>
                  </a:lnTo>
                  <a:lnTo>
                    <a:pt x="16367" y="244603"/>
                  </a:lnTo>
                  <a:lnTo>
                    <a:pt x="21578" y="252383"/>
                  </a:lnTo>
                  <a:lnTo>
                    <a:pt x="38968" y="266962"/>
                  </a:lnTo>
                  <a:lnTo>
                    <a:pt x="44728" y="269175"/>
                  </a:lnTo>
                  <a:lnTo>
                    <a:pt x="47956" y="269765"/>
                  </a:lnTo>
                  <a:lnTo>
                    <a:pt x="61169" y="267706"/>
                  </a:lnTo>
                  <a:lnTo>
                    <a:pt x="73685" y="263266"/>
                  </a:lnTo>
                  <a:lnTo>
                    <a:pt x="85054" y="255231"/>
                  </a:lnTo>
                  <a:lnTo>
                    <a:pt x="104986" y="232210"/>
                  </a:lnTo>
                  <a:lnTo>
                    <a:pt x="122595" y="208059"/>
                  </a:lnTo>
                  <a:lnTo>
                    <a:pt x="140857" y="183735"/>
                  </a:lnTo>
                  <a:lnTo>
                    <a:pt x="151542" y="157875"/>
                  </a:lnTo>
                  <a:lnTo>
                    <a:pt x="159476" y="135117"/>
                  </a:lnTo>
                  <a:lnTo>
                    <a:pt x="162522" y="109410"/>
                  </a:lnTo>
                  <a:lnTo>
                    <a:pt x="163123" y="86234"/>
                  </a:lnTo>
                  <a:lnTo>
                    <a:pt x="161615" y="69662"/>
                  </a:lnTo>
                  <a:lnTo>
                    <a:pt x="155725" y="53262"/>
                  </a:lnTo>
                  <a:lnTo>
                    <a:pt x="139409" y="26626"/>
                  </a:lnTo>
                  <a:lnTo>
                    <a:pt x="128718" y="14640"/>
                  </a:lnTo>
                  <a:lnTo>
                    <a:pt x="110646" y="2844"/>
                  </a:lnTo>
                  <a:lnTo>
                    <a:pt x="102657" y="0"/>
                  </a:lnTo>
                  <a:lnTo>
                    <a:pt x="96821" y="948"/>
                  </a:lnTo>
                  <a:lnTo>
                    <a:pt x="83219" y="6483"/>
                  </a:lnTo>
                  <a:lnTo>
                    <a:pt x="77698" y="11489"/>
                  </a:lnTo>
                  <a:lnTo>
                    <a:pt x="58888" y="35194"/>
                  </a:lnTo>
                  <a:lnTo>
                    <a:pt x="51557" y="53364"/>
                  </a:lnTo>
                  <a:lnTo>
                    <a:pt x="49123" y="80347"/>
                  </a:lnTo>
                  <a:lnTo>
                    <a:pt x="49644" y="87659"/>
                  </a:lnTo>
                  <a:lnTo>
                    <a:pt x="57083" y="112043"/>
                  </a:lnTo>
                  <a:lnTo>
                    <a:pt x="63800" y="123610"/>
                  </a:lnTo>
                  <a:lnTo>
                    <a:pt x="65238" y="127449"/>
                  </a:lnTo>
                  <a:lnTo>
                    <a:pt x="72788" y="136666"/>
                  </a:lnTo>
                  <a:lnTo>
                    <a:pt x="76288" y="138694"/>
                  </a:lnTo>
                  <a:lnTo>
                    <a:pt x="83463" y="139996"/>
                  </a:lnTo>
                  <a:lnTo>
                    <a:pt x="110433" y="140314"/>
                  </a:lnTo>
                  <a:lnTo>
                    <a:pt x="125172" y="134874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SMARTInkShape-549"/>
            <p:cNvSpPr/>
            <p:nvPr>
              <p:custDataLst>
                <p:tags r:id="rId41"/>
              </p:custDataLst>
            </p:nvPr>
          </p:nvSpPr>
          <p:spPr>
            <a:xfrm>
              <a:off x="4970169" y="3654887"/>
              <a:ext cx="156238" cy="227576"/>
            </a:xfrm>
            <a:custGeom>
              <a:avLst/>
              <a:gdLst/>
              <a:ahLst/>
              <a:cxnLst/>
              <a:rect l="0" t="0" r="0" b="0"/>
              <a:pathLst>
                <a:path w="156238" h="227576">
                  <a:moveTo>
                    <a:pt x="59031" y="32649"/>
                  </a:moveTo>
                  <a:lnTo>
                    <a:pt x="59031" y="32649"/>
                  </a:lnTo>
                  <a:lnTo>
                    <a:pt x="59031" y="25073"/>
                  </a:lnTo>
                  <a:lnTo>
                    <a:pt x="57418" y="21622"/>
                  </a:lnTo>
                  <a:lnTo>
                    <a:pt x="56142" y="19855"/>
                  </a:lnTo>
                  <a:lnTo>
                    <a:pt x="55895" y="18676"/>
                  </a:lnTo>
                  <a:lnTo>
                    <a:pt x="56336" y="17891"/>
                  </a:lnTo>
                  <a:lnTo>
                    <a:pt x="57234" y="17367"/>
                  </a:lnTo>
                  <a:lnTo>
                    <a:pt x="57833" y="16413"/>
                  </a:lnTo>
                  <a:lnTo>
                    <a:pt x="58676" y="12181"/>
                  </a:lnTo>
                  <a:lnTo>
                    <a:pt x="58984" y="3553"/>
                  </a:lnTo>
                  <a:lnTo>
                    <a:pt x="59605" y="2366"/>
                  </a:lnTo>
                  <a:lnTo>
                    <a:pt x="60623" y="1574"/>
                  </a:lnTo>
                  <a:lnTo>
                    <a:pt x="64249" y="84"/>
                  </a:lnTo>
                  <a:lnTo>
                    <a:pt x="72029" y="0"/>
                  </a:lnTo>
                  <a:lnTo>
                    <a:pt x="75492" y="1608"/>
                  </a:lnTo>
                  <a:lnTo>
                    <a:pt x="79047" y="3733"/>
                  </a:lnTo>
                  <a:lnTo>
                    <a:pt x="84449" y="5535"/>
                  </a:lnTo>
                  <a:lnTo>
                    <a:pt x="89879" y="9026"/>
                  </a:lnTo>
                  <a:lnTo>
                    <a:pt x="113124" y="17564"/>
                  </a:lnTo>
                  <a:lnTo>
                    <a:pt x="131097" y="30883"/>
                  </a:lnTo>
                  <a:lnTo>
                    <a:pt x="144407" y="56448"/>
                  </a:lnTo>
                  <a:lnTo>
                    <a:pt x="149171" y="67183"/>
                  </a:lnTo>
                  <a:lnTo>
                    <a:pt x="151350" y="92638"/>
                  </a:lnTo>
                  <a:lnTo>
                    <a:pt x="152102" y="104717"/>
                  </a:lnTo>
                  <a:lnTo>
                    <a:pt x="156237" y="123297"/>
                  </a:lnTo>
                  <a:lnTo>
                    <a:pt x="153886" y="134229"/>
                  </a:lnTo>
                  <a:lnTo>
                    <a:pt x="147557" y="152389"/>
                  </a:lnTo>
                  <a:lnTo>
                    <a:pt x="144931" y="163276"/>
                  </a:lnTo>
                  <a:lnTo>
                    <a:pt x="135127" y="183436"/>
                  </a:lnTo>
                  <a:lnTo>
                    <a:pt x="120713" y="208179"/>
                  </a:lnTo>
                  <a:lnTo>
                    <a:pt x="117087" y="213068"/>
                  </a:lnTo>
                  <a:lnTo>
                    <a:pt x="113459" y="215645"/>
                  </a:lnTo>
                  <a:lnTo>
                    <a:pt x="109831" y="217394"/>
                  </a:lnTo>
                  <a:lnTo>
                    <a:pt x="97870" y="225161"/>
                  </a:lnTo>
                  <a:lnTo>
                    <a:pt x="87741" y="227575"/>
                  </a:lnTo>
                  <a:lnTo>
                    <a:pt x="80661" y="226527"/>
                  </a:lnTo>
                  <a:lnTo>
                    <a:pt x="66260" y="223816"/>
                  </a:lnTo>
                  <a:lnTo>
                    <a:pt x="55394" y="223346"/>
                  </a:lnTo>
                  <a:lnTo>
                    <a:pt x="28944" y="210904"/>
                  </a:lnTo>
                  <a:lnTo>
                    <a:pt x="15033" y="203281"/>
                  </a:lnTo>
                  <a:lnTo>
                    <a:pt x="10918" y="198380"/>
                  </a:lnTo>
                  <a:lnTo>
                    <a:pt x="7812" y="197021"/>
                  </a:lnTo>
                  <a:lnTo>
                    <a:pt x="6742" y="196054"/>
                  </a:lnTo>
                  <a:lnTo>
                    <a:pt x="5554" y="193367"/>
                  </a:lnTo>
                  <a:lnTo>
                    <a:pt x="4632" y="192409"/>
                  </a:lnTo>
                  <a:lnTo>
                    <a:pt x="1995" y="191344"/>
                  </a:lnTo>
                  <a:lnTo>
                    <a:pt x="1050" y="190455"/>
                  </a:lnTo>
                  <a:lnTo>
                    <a:pt x="0" y="187854"/>
                  </a:lnTo>
                  <a:lnTo>
                    <a:pt x="325" y="186315"/>
                  </a:lnTo>
                  <a:lnTo>
                    <a:pt x="3920" y="180609"/>
                  </a:lnTo>
                  <a:lnTo>
                    <a:pt x="9229" y="175008"/>
                  </a:lnTo>
                  <a:lnTo>
                    <a:pt x="9974" y="169551"/>
                  </a:lnTo>
                  <a:lnTo>
                    <a:pt x="19078" y="159096"/>
                  </a:lnTo>
                  <a:lnTo>
                    <a:pt x="20107" y="155775"/>
                  </a:lnTo>
                  <a:lnTo>
                    <a:pt x="21591" y="154647"/>
                  </a:lnTo>
                  <a:lnTo>
                    <a:pt x="31051" y="151224"/>
                  </a:lnTo>
                  <a:lnTo>
                    <a:pt x="35105" y="148849"/>
                  </a:lnTo>
                  <a:lnTo>
                    <a:pt x="41392" y="147512"/>
                  </a:lnTo>
                  <a:lnTo>
                    <a:pt x="50042" y="146511"/>
                  </a:lnTo>
                  <a:lnTo>
                    <a:pt x="54633" y="144133"/>
                  </a:lnTo>
                  <a:lnTo>
                    <a:pt x="57309" y="143862"/>
                  </a:lnTo>
                  <a:lnTo>
                    <a:pt x="84341" y="146903"/>
                  </a:lnTo>
                  <a:lnTo>
                    <a:pt x="87012" y="148541"/>
                  </a:lnTo>
                  <a:lnTo>
                    <a:pt x="97131" y="157835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9" name="SMARTInkShape-Group193"/>
          <p:cNvGrpSpPr/>
          <p:nvPr/>
        </p:nvGrpSpPr>
        <p:grpSpPr>
          <a:xfrm>
            <a:off x="4321635" y="1537607"/>
            <a:ext cx="439991" cy="277587"/>
            <a:chOff x="4321635" y="1537607"/>
            <a:chExt cx="439991" cy="277587"/>
          </a:xfrm>
        </p:grpSpPr>
        <p:sp>
          <p:nvSpPr>
            <p:cNvPr id="67" name="SMARTInkShape-550"/>
            <p:cNvSpPr/>
            <p:nvPr>
              <p:custDataLst>
                <p:tags r:id="rId26"/>
              </p:custDataLst>
            </p:nvPr>
          </p:nvSpPr>
          <p:spPr>
            <a:xfrm>
              <a:off x="4484914" y="1537607"/>
              <a:ext cx="276712" cy="168730"/>
            </a:xfrm>
            <a:custGeom>
              <a:avLst/>
              <a:gdLst/>
              <a:ahLst/>
              <a:cxnLst/>
              <a:rect l="0" t="0" r="0" b="0"/>
              <a:pathLst>
                <a:path w="276712" h="168730">
                  <a:moveTo>
                    <a:pt x="0" y="0"/>
                  </a:moveTo>
                  <a:lnTo>
                    <a:pt x="0" y="0"/>
                  </a:lnTo>
                  <a:lnTo>
                    <a:pt x="0" y="2889"/>
                  </a:lnTo>
                  <a:lnTo>
                    <a:pt x="3226" y="5921"/>
                  </a:lnTo>
                  <a:lnTo>
                    <a:pt x="30364" y="23716"/>
                  </a:lnTo>
                  <a:lnTo>
                    <a:pt x="49247" y="29739"/>
                  </a:lnTo>
                  <a:lnTo>
                    <a:pt x="73119" y="32397"/>
                  </a:lnTo>
                  <a:lnTo>
                    <a:pt x="96992" y="36142"/>
                  </a:lnTo>
                  <a:lnTo>
                    <a:pt x="116284" y="37230"/>
                  </a:lnTo>
                  <a:lnTo>
                    <a:pt x="135340" y="37713"/>
                  </a:lnTo>
                  <a:lnTo>
                    <a:pt x="161457" y="37985"/>
                  </a:lnTo>
                  <a:lnTo>
                    <a:pt x="182903" y="38066"/>
                  </a:lnTo>
                  <a:lnTo>
                    <a:pt x="209292" y="38094"/>
                  </a:lnTo>
                  <a:lnTo>
                    <a:pt x="234786" y="44020"/>
                  </a:lnTo>
                  <a:lnTo>
                    <a:pt x="247367" y="49127"/>
                  </a:lnTo>
                  <a:lnTo>
                    <a:pt x="267582" y="61694"/>
                  </a:lnTo>
                  <a:lnTo>
                    <a:pt x="270116" y="65318"/>
                  </a:lnTo>
                  <a:lnTo>
                    <a:pt x="271847" y="68945"/>
                  </a:lnTo>
                  <a:lnTo>
                    <a:pt x="275617" y="74386"/>
                  </a:lnTo>
                  <a:lnTo>
                    <a:pt x="276711" y="78015"/>
                  </a:lnTo>
                  <a:lnTo>
                    <a:pt x="275585" y="83256"/>
                  </a:lnTo>
                  <a:lnTo>
                    <a:pt x="267044" y="99365"/>
                  </a:lnTo>
                  <a:lnTo>
                    <a:pt x="239950" y="125369"/>
                  </a:lnTo>
                  <a:lnTo>
                    <a:pt x="218457" y="144794"/>
                  </a:lnTo>
                  <a:lnTo>
                    <a:pt x="190500" y="168729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SMARTInkShape-551"/>
            <p:cNvSpPr/>
            <p:nvPr>
              <p:custDataLst>
                <p:tags r:id="rId27"/>
              </p:custDataLst>
            </p:nvPr>
          </p:nvSpPr>
          <p:spPr>
            <a:xfrm>
              <a:off x="4321635" y="1553936"/>
              <a:ext cx="309450" cy="261258"/>
            </a:xfrm>
            <a:custGeom>
              <a:avLst/>
              <a:gdLst/>
              <a:ahLst/>
              <a:cxnLst/>
              <a:rect l="0" t="0" r="0" b="0"/>
              <a:pathLst>
                <a:path w="309450" h="261258">
                  <a:moveTo>
                    <a:pt x="21765" y="261257"/>
                  </a:moveTo>
                  <a:lnTo>
                    <a:pt x="21765" y="261257"/>
                  </a:lnTo>
                  <a:lnTo>
                    <a:pt x="11536" y="256949"/>
                  </a:lnTo>
                  <a:lnTo>
                    <a:pt x="6642" y="256038"/>
                  </a:lnTo>
                  <a:lnTo>
                    <a:pt x="249" y="250601"/>
                  </a:lnTo>
                  <a:lnTo>
                    <a:pt x="0" y="242269"/>
                  </a:lnTo>
                  <a:lnTo>
                    <a:pt x="1609" y="239110"/>
                  </a:lnTo>
                  <a:lnTo>
                    <a:pt x="15678" y="223874"/>
                  </a:lnTo>
                  <a:lnTo>
                    <a:pt x="37339" y="210240"/>
                  </a:lnTo>
                  <a:lnTo>
                    <a:pt x="61329" y="195900"/>
                  </a:lnTo>
                  <a:lnTo>
                    <a:pt x="83683" y="183431"/>
                  </a:lnTo>
                  <a:lnTo>
                    <a:pt x="107844" y="169859"/>
                  </a:lnTo>
                  <a:lnTo>
                    <a:pt x="130324" y="158178"/>
                  </a:lnTo>
                  <a:lnTo>
                    <a:pt x="152305" y="145443"/>
                  </a:lnTo>
                  <a:lnTo>
                    <a:pt x="174139" y="131793"/>
                  </a:lnTo>
                  <a:lnTo>
                    <a:pt x="200299" y="116344"/>
                  </a:lnTo>
                  <a:lnTo>
                    <a:pt x="226678" y="101645"/>
                  </a:lnTo>
                  <a:lnTo>
                    <a:pt x="243750" y="90123"/>
                  </a:lnTo>
                  <a:lnTo>
                    <a:pt x="268246" y="64610"/>
                  </a:lnTo>
                  <a:lnTo>
                    <a:pt x="294637" y="42599"/>
                  </a:lnTo>
                  <a:lnTo>
                    <a:pt x="302160" y="34643"/>
                  </a:lnTo>
                  <a:lnTo>
                    <a:pt x="303623" y="30919"/>
                  </a:lnTo>
                  <a:lnTo>
                    <a:pt x="305167" y="23601"/>
                  </a:lnTo>
                  <a:lnTo>
                    <a:pt x="308466" y="17542"/>
                  </a:lnTo>
                  <a:lnTo>
                    <a:pt x="309449" y="11627"/>
                  </a:lnTo>
                  <a:lnTo>
                    <a:pt x="308502" y="8960"/>
                  </a:lnTo>
                  <a:lnTo>
                    <a:pt x="299351" y="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3" name="SMARTInkShape-Group194"/>
          <p:cNvGrpSpPr/>
          <p:nvPr/>
        </p:nvGrpSpPr>
        <p:grpSpPr>
          <a:xfrm>
            <a:off x="2345872" y="2767925"/>
            <a:ext cx="3624876" cy="1338289"/>
            <a:chOff x="2345872" y="2767925"/>
            <a:chExt cx="3624876" cy="1338289"/>
          </a:xfrm>
        </p:grpSpPr>
        <p:sp>
          <p:nvSpPr>
            <p:cNvPr id="70" name="SMARTInkShape-552"/>
            <p:cNvSpPr/>
            <p:nvPr>
              <p:custDataLst>
                <p:tags r:id="rId23"/>
              </p:custDataLst>
            </p:nvPr>
          </p:nvSpPr>
          <p:spPr>
            <a:xfrm>
              <a:off x="4544786" y="3627664"/>
              <a:ext cx="81549" cy="375559"/>
            </a:xfrm>
            <a:custGeom>
              <a:avLst/>
              <a:gdLst/>
              <a:ahLst/>
              <a:cxnLst/>
              <a:rect l="0" t="0" r="0" b="0"/>
              <a:pathLst>
                <a:path w="81549" h="375559">
                  <a:moveTo>
                    <a:pt x="0" y="0"/>
                  </a:moveTo>
                  <a:lnTo>
                    <a:pt x="0" y="0"/>
                  </a:lnTo>
                  <a:lnTo>
                    <a:pt x="605" y="18923"/>
                  </a:lnTo>
                  <a:lnTo>
                    <a:pt x="6719" y="45202"/>
                  </a:lnTo>
                  <a:lnTo>
                    <a:pt x="12952" y="68532"/>
                  </a:lnTo>
                  <a:lnTo>
                    <a:pt x="21107" y="89316"/>
                  </a:lnTo>
                  <a:lnTo>
                    <a:pt x="25404" y="113684"/>
                  </a:lnTo>
                  <a:lnTo>
                    <a:pt x="32457" y="140056"/>
                  </a:lnTo>
                  <a:lnTo>
                    <a:pt x="39317" y="164131"/>
                  </a:lnTo>
                  <a:lnTo>
                    <a:pt x="45180" y="189474"/>
                  </a:lnTo>
                  <a:lnTo>
                    <a:pt x="50747" y="213244"/>
                  </a:lnTo>
                  <a:lnTo>
                    <a:pt x="56227" y="238497"/>
                  </a:lnTo>
                  <a:lnTo>
                    <a:pt x="61681" y="262241"/>
                  </a:lnTo>
                  <a:lnTo>
                    <a:pt x="68942" y="287591"/>
                  </a:lnTo>
                  <a:lnTo>
                    <a:pt x="76199" y="310069"/>
                  </a:lnTo>
                  <a:lnTo>
                    <a:pt x="80567" y="329091"/>
                  </a:lnTo>
                  <a:lnTo>
                    <a:pt x="81548" y="348985"/>
                  </a:lnTo>
                  <a:lnTo>
                    <a:pt x="76948" y="365626"/>
                  </a:lnTo>
                  <a:lnTo>
                    <a:pt x="73307" y="369732"/>
                  </a:lnTo>
                  <a:lnTo>
                    <a:pt x="68262" y="372969"/>
                  </a:lnTo>
                  <a:lnTo>
                    <a:pt x="64004" y="374407"/>
                  </a:lnTo>
                  <a:lnTo>
                    <a:pt x="48986" y="375558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SMARTInkShape-553"/>
            <p:cNvSpPr/>
            <p:nvPr>
              <p:custDataLst>
                <p:tags r:id="rId24"/>
              </p:custDataLst>
            </p:nvPr>
          </p:nvSpPr>
          <p:spPr>
            <a:xfrm>
              <a:off x="2345872" y="2767925"/>
              <a:ext cx="3624876" cy="881421"/>
            </a:xfrm>
            <a:custGeom>
              <a:avLst/>
              <a:gdLst/>
              <a:ahLst/>
              <a:cxnLst/>
              <a:rect l="0" t="0" r="0" b="0"/>
              <a:pathLst>
                <a:path w="3624876" h="881421">
                  <a:moveTo>
                    <a:pt x="38100" y="794425"/>
                  </a:moveTo>
                  <a:lnTo>
                    <a:pt x="38100" y="794425"/>
                  </a:lnTo>
                  <a:lnTo>
                    <a:pt x="38100" y="791536"/>
                  </a:lnTo>
                  <a:lnTo>
                    <a:pt x="36487" y="788504"/>
                  </a:lnTo>
                  <a:lnTo>
                    <a:pt x="29420" y="779848"/>
                  </a:lnTo>
                  <a:lnTo>
                    <a:pt x="27868" y="774449"/>
                  </a:lnTo>
                  <a:lnTo>
                    <a:pt x="27221" y="767305"/>
                  </a:lnTo>
                  <a:lnTo>
                    <a:pt x="30105" y="767239"/>
                  </a:lnTo>
                  <a:lnTo>
                    <a:pt x="33136" y="765610"/>
                  </a:lnTo>
                  <a:lnTo>
                    <a:pt x="34790" y="764330"/>
                  </a:lnTo>
                  <a:lnTo>
                    <a:pt x="39854" y="762907"/>
                  </a:lnTo>
                  <a:lnTo>
                    <a:pt x="66492" y="761835"/>
                  </a:lnTo>
                  <a:lnTo>
                    <a:pt x="92683" y="761777"/>
                  </a:lnTo>
                  <a:lnTo>
                    <a:pt x="112128" y="763383"/>
                  </a:lnTo>
                  <a:lnTo>
                    <a:pt x="135427" y="766076"/>
                  </a:lnTo>
                  <a:lnTo>
                    <a:pt x="157652" y="768487"/>
                  </a:lnTo>
                  <a:lnTo>
                    <a:pt x="179557" y="773032"/>
                  </a:lnTo>
                  <a:lnTo>
                    <a:pt x="202981" y="778209"/>
                  </a:lnTo>
                  <a:lnTo>
                    <a:pt x="220842" y="782380"/>
                  </a:lnTo>
                  <a:lnTo>
                    <a:pt x="240876" y="788265"/>
                  </a:lnTo>
                  <a:lnTo>
                    <a:pt x="261875" y="793300"/>
                  </a:lnTo>
                  <a:lnTo>
                    <a:pt x="282698" y="797553"/>
                  </a:lnTo>
                  <a:lnTo>
                    <a:pt x="302032" y="801460"/>
                  </a:lnTo>
                  <a:lnTo>
                    <a:pt x="323930" y="805212"/>
                  </a:lnTo>
                  <a:lnTo>
                    <a:pt x="347169" y="809500"/>
                  </a:lnTo>
                  <a:lnTo>
                    <a:pt x="369592" y="815438"/>
                  </a:lnTo>
                  <a:lnTo>
                    <a:pt x="393266" y="820496"/>
                  </a:lnTo>
                  <a:lnTo>
                    <a:pt x="417899" y="824760"/>
                  </a:lnTo>
                  <a:lnTo>
                    <a:pt x="442958" y="828670"/>
                  </a:lnTo>
                  <a:lnTo>
                    <a:pt x="469819" y="832425"/>
                  </a:lnTo>
                  <a:lnTo>
                    <a:pt x="483755" y="834272"/>
                  </a:lnTo>
                  <a:lnTo>
                    <a:pt x="510529" y="839551"/>
                  </a:lnTo>
                  <a:lnTo>
                    <a:pt x="537144" y="845324"/>
                  </a:lnTo>
                  <a:lnTo>
                    <a:pt x="551015" y="847710"/>
                  </a:lnTo>
                  <a:lnTo>
                    <a:pt x="565100" y="849905"/>
                  </a:lnTo>
                  <a:lnTo>
                    <a:pt x="579329" y="851974"/>
                  </a:lnTo>
                  <a:lnTo>
                    <a:pt x="593652" y="853957"/>
                  </a:lnTo>
                  <a:lnTo>
                    <a:pt x="608040" y="855885"/>
                  </a:lnTo>
                  <a:lnTo>
                    <a:pt x="623074" y="858379"/>
                  </a:lnTo>
                  <a:lnTo>
                    <a:pt x="638539" y="861252"/>
                  </a:lnTo>
                  <a:lnTo>
                    <a:pt x="654293" y="864376"/>
                  </a:lnTo>
                  <a:lnTo>
                    <a:pt x="670238" y="866459"/>
                  </a:lnTo>
                  <a:lnTo>
                    <a:pt x="686311" y="867848"/>
                  </a:lnTo>
                  <a:lnTo>
                    <a:pt x="702469" y="868774"/>
                  </a:lnTo>
                  <a:lnTo>
                    <a:pt x="718684" y="869996"/>
                  </a:lnTo>
                  <a:lnTo>
                    <a:pt x="734937" y="871415"/>
                  </a:lnTo>
                  <a:lnTo>
                    <a:pt x="751215" y="872966"/>
                  </a:lnTo>
                  <a:lnTo>
                    <a:pt x="767510" y="874605"/>
                  </a:lnTo>
                  <a:lnTo>
                    <a:pt x="783816" y="876302"/>
                  </a:lnTo>
                  <a:lnTo>
                    <a:pt x="800129" y="878038"/>
                  </a:lnTo>
                  <a:lnTo>
                    <a:pt x="817053" y="879196"/>
                  </a:lnTo>
                  <a:lnTo>
                    <a:pt x="834382" y="879967"/>
                  </a:lnTo>
                  <a:lnTo>
                    <a:pt x="851983" y="880482"/>
                  </a:lnTo>
                  <a:lnTo>
                    <a:pt x="869765" y="880825"/>
                  </a:lnTo>
                  <a:lnTo>
                    <a:pt x="887667" y="881054"/>
                  </a:lnTo>
                  <a:lnTo>
                    <a:pt x="905649" y="881206"/>
                  </a:lnTo>
                  <a:lnTo>
                    <a:pt x="924290" y="881307"/>
                  </a:lnTo>
                  <a:lnTo>
                    <a:pt x="943369" y="881375"/>
                  </a:lnTo>
                  <a:lnTo>
                    <a:pt x="962741" y="881420"/>
                  </a:lnTo>
                  <a:lnTo>
                    <a:pt x="981703" y="880846"/>
                  </a:lnTo>
                  <a:lnTo>
                    <a:pt x="1000393" y="879858"/>
                  </a:lnTo>
                  <a:lnTo>
                    <a:pt x="1018900" y="878595"/>
                  </a:lnTo>
                  <a:lnTo>
                    <a:pt x="1037890" y="877147"/>
                  </a:lnTo>
                  <a:lnTo>
                    <a:pt x="1057203" y="875578"/>
                  </a:lnTo>
                  <a:lnTo>
                    <a:pt x="1076730" y="873927"/>
                  </a:lnTo>
                  <a:lnTo>
                    <a:pt x="1096401" y="872826"/>
                  </a:lnTo>
                  <a:lnTo>
                    <a:pt x="1116167" y="872093"/>
                  </a:lnTo>
                  <a:lnTo>
                    <a:pt x="1135997" y="871603"/>
                  </a:lnTo>
                  <a:lnTo>
                    <a:pt x="1155869" y="870672"/>
                  </a:lnTo>
                  <a:lnTo>
                    <a:pt x="1175770" y="869447"/>
                  </a:lnTo>
                  <a:lnTo>
                    <a:pt x="1195689" y="868026"/>
                  </a:lnTo>
                  <a:lnTo>
                    <a:pt x="1215621" y="866473"/>
                  </a:lnTo>
                  <a:lnTo>
                    <a:pt x="1235561" y="864833"/>
                  </a:lnTo>
                  <a:lnTo>
                    <a:pt x="1255507" y="863135"/>
                  </a:lnTo>
                  <a:lnTo>
                    <a:pt x="1275457" y="862003"/>
                  </a:lnTo>
                  <a:lnTo>
                    <a:pt x="1295409" y="861248"/>
                  </a:lnTo>
                  <a:lnTo>
                    <a:pt x="1315363" y="860745"/>
                  </a:lnTo>
                  <a:lnTo>
                    <a:pt x="1335318" y="859806"/>
                  </a:lnTo>
                  <a:lnTo>
                    <a:pt x="1355274" y="858574"/>
                  </a:lnTo>
                  <a:lnTo>
                    <a:pt x="1375230" y="857148"/>
                  </a:lnTo>
                  <a:lnTo>
                    <a:pt x="1394582" y="856197"/>
                  </a:lnTo>
                  <a:lnTo>
                    <a:pt x="1413530" y="855564"/>
                  </a:lnTo>
                  <a:lnTo>
                    <a:pt x="1432211" y="855141"/>
                  </a:lnTo>
                  <a:lnTo>
                    <a:pt x="1451316" y="854255"/>
                  </a:lnTo>
                  <a:lnTo>
                    <a:pt x="1470706" y="853059"/>
                  </a:lnTo>
                  <a:lnTo>
                    <a:pt x="1490285" y="851657"/>
                  </a:lnTo>
                  <a:lnTo>
                    <a:pt x="1510594" y="850723"/>
                  </a:lnTo>
                  <a:lnTo>
                    <a:pt x="1531391" y="850100"/>
                  </a:lnTo>
                  <a:lnTo>
                    <a:pt x="1552513" y="849684"/>
                  </a:lnTo>
                  <a:lnTo>
                    <a:pt x="1572642" y="848803"/>
                  </a:lnTo>
                  <a:lnTo>
                    <a:pt x="1592109" y="847610"/>
                  </a:lnTo>
                  <a:lnTo>
                    <a:pt x="1611134" y="846210"/>
                  </a:lnTo>
                  <a:lnTo>
                    <a:pt x="1630470" y="845277"/>
                  </a:lnTo>
                  <a:lnTo>
                    <a:pt x="1650013" y="844655"/>
                  </a:lnTo>
                  <a:lnTo>
                    <a:pt x="1669694" y="844240"/>
                  </a:lnTo>
                  <a:lnTo>
                    <a:pt x="1688863" y="843359"/>
                  </a:lnTo>
                  <a:lnTo>
                    <a:pt x="1707689" y="842167"/>
                  </a:lnTo>
                  <a:lnTo>
                    <a:pt x="1726288" y="840767"/>
                  </a:lnTo>
                  <a:lnTo>
                    <a:pt x="1744735" y="839834"/>
                  </a:lnTo>
                  <a:lnTo>
                    <a:pt x="1763080" y="839212"/>
                  </a:lnTo>
                  <a:lnTo>
                    <a:pt x="1781358" y="838797"/>
                  </a:lnTo>
                  <a:lnTo>
                    <a:pt x="1799591" y="838521"/>
                  </a:lnTo>
                  <a:lnTo>
                    <a:pt x="1817794" y="838336"/>
                  </a:lnTo>
                  <a:lnTo>
                    <a:pt x="1835977" y="838214"/>
                  </a:lnTo>
                  <a:lnTo>
                    <a:pt x="1854146" y="837527"/>
                  </a:lnTo>
                  <a:lnTo>
                    <a:pt x="1872307" y="836464"/>
                  </a:lnTo>
                  <a:lnTo>
                    <a:pt x="1890461" y="835151"/>
                  </a:lnTo>
                  <a:lnTo>
                    <a:pt x="1909217" y="834276"/>
                  </a:lnTo>
                  <a:lnTo>
                    <a:pt x="1928373" y="833692"/>
                  </a:lnTo>
                  <a:lnTo>
                    <a:pt x="1947796" y="833303"/>
                  </a:lnTo>
                  <a:lnTo>
                    <a:pt x="1966792" y="832439"/>
                  </a:lnTo>
                  <a:lnTo>
                    <a:pt x="1985504" y="831258"/>
                  </a:lnTo>
                  <a:lnTo>
                    <a:pt x="2004026" y="829866"/>
                  </a:lnTo>
                  <a:lnTo>
                    <a:pt x="2022422" y="828938"/>
                  </a:lnTo>
                  <a:lnTo>
                    <a:pt x="2040734" y="828319"/>
                  </a:lnTo>
                  <a:lnTo>
                    <a:pt x="2058989" y="827907"/>
                  </a:lnTo>
                  <a:lnTo>
                    <a:pt x="2077207" y="827027"/>
                  </a:lnTo>
                  <a:lnTo>
                    <a:pt x="2095400" y="825836"/>
                  </a:lnTo>
                  <a:lnTo>
                    <a:pt x="2113576" y="824437"/>
                  </a:lnTo>
                  <a:lnTo>
                    <a:pt x="2131741" y="822900"/>
                  </a:lnTo>
                  <a:lnTo>
                    <a:pt x="2149899" y="821270"/>
                  </a:lnTo>
                  <a:lnTo>
                    <a:pt x="2168051" y="819579"/>
                  </a:lnTo>
                  <a:lnTo>
                    <a:pt x="2185596" y="818451"/>
                  </a:lnTo>
                  <a:lnTo>
                    <a:pt x="2202735" y="817700"/>
                  </a:lnTo>
                  <a:lnTo>
                    <a:pt x="2219604" y="817199"/>
                  </a:lnTo>
                  <a:lnTo>
                    <a:pt x="2236898" y="816260"/>
                  </a:lnTo>
                  <a:lnTo>
                    <a:pt x="2254474" y="815029"/>
                  </a:lnTo>
                  <a:lnTo>
                    <a:pt x="2272240" y="813604"/>
                  </a:lnTo>
                  <a:lnTo>
                    <a:pt x="2289526" y="812049"/>
                  </a:lnTo>
                  <a:lnTo>
                    <a:pt x="2306494" y="810408"/>
                  </a:lnTo>
                  <a:lnTo>
                    <a:pt x="2323248" y="808709"/>
                  </a:lnTo>
                  <a:lnTo>
                    <a:pt x="2340465" y="806972"/>
                  </a:lnTo>
                  <a:lnTo>
                    <a:pt x="2357991" y="805208"/>
                  </a:lnTo>
                  <a:lnTo>
                    <a:pt x="2375722" y="803428"/>
                  </a:lnTo>
                  <a:lnTo>
                    <a:pt x="2392986" y="801032"/>
                  </a:lnTo>
                  <a:lnTo>
                    <a:pt x="2409938" y="798225"/>
                  </a:lnTo>
                  <a:lnTo>
                    <a:pt x="2426682" y="795144"/>
                  </a:lnTo>
                  <a:lnTo>
                    <a:pt x="2443288" y="792485"/>
                  </a:lnTo>
                  <a:lnTo>
                    <a:pt x="2459801" y="790108"/>
                  </a:lnTo>
                  <a:lnTo>
                    <a:pt x="2476253" y="787918"/>
                  </a:lnTo>
                  <a:lnTo>
                    <a:pt x="2492664" y="785854"/>
                  </a:lnTo>
                  <a:lnTo>
                    <a:pt x="2509047" y="783873"/>
                  </a:lnTo>
                  <a:lnTo>
                    <a:pt x="2525412" y="781947"/>
                  </a:lnTo>
                  <a:lnTo>
                    <a:pt x="2541765" y="780059"/>
                  </a:lnTo>
                  <a:lnTo>
                    <a:pt x="2558110" y="778195"/>
                  </a:lnTo>
                  <a:lnTo>
                    <a:pt x="2574449" y="776348"/>
                  </a:lnTo>
                  <a:lnTo>
                    <a:pt x="2590785" y="773907"/>
                  </a:lnTo>
                  <a:lnTo>
                    <a:pt x="2607118" y="771070"/>
                  </a:lnTo>
                  <a:lnTo>
                    <a:pt x="2623449" y="767969"/>
                  </a:lnTo>
                  <a:lnTo>
                    <a:pt x="2640386" y="765297"/>
                  </a:lnTo>
                  <a:lnTo>
                    <a:pt x="2657724" y="762911"/>
                  </a:lnTo>
                  <a:lnTo>
                    <a:pt x="2675330" y="760716"/>
                  </a:lnTo>
                  <a:lnTo>
                    <a:pt x="2691905" y="758647"/>
                  </a:lnTo>
                  <a:lnTo>
                    <a:pt x="2707794" y="756664"/>
                  </a:lnTo>
                  <a:lnTo>
                    <a:pt x="2723224" y="754737"/>
                  </a:lnTo>
                  <a:lnTo>
                    <a:pt x="2738954" y="752847"/>
                  </a:lnTo>
                  <a:lnTo>
                    <a:pt x="2754883" y="750983"/>
                  </a:lnTo>
                  <a:lnTo>
                    <a:pt x="2770946" y="749135"/>
                  </a:lnTo>
                  <a:lnTo>
                    <a:pt x="2786493" y="747298"/>
                  </a:lnTo>
                  <a:lnTo>
                    <a:pt x="2801694" y="745469"/>
                  </a:lnTo>
                  <a:lnTo>
                    <a:pt x="2816668" y="743645"/>
                  </a:lnTo>
                  <a:lnTo>
                    <a:pt x="2831488" y="741824"/>
                  </a:lnTo>
                  <a:lnTo>
                    <a:pt x="2846206" y="740005"/>
                  </a:lnTo>
                  <a:lnTo>
                    <a:pt x="2860856" y="738188"/>
                  </a:lnTo>
                  <a:lnTo>
                    <a:pt x="2875461" y="735767"/>
                  </a:lnTo>
                  <a:lnTo>
                    <a:pt x="2890036" y="732943"/>
                  </a:lnTo>
                  <a:lnTo>
                    <a:pt x="2904590" y="729851"/>
                  </a:lnTo>
                  <a:lnTo>
                    <a:pt x="2918527" y="727186"/>
                  </a:lnTo>
                  <a:lnTo>
                    <a:pt x="2945300" y="722611"/>
                  </a:lnTo>
                  <a:lnTo>
                    <a:pt x="2971311" y="716949"/>
                  </a:lnTo>
                  <a:lnTo>
                    <a:pt x="2997587" y="711005"/>
                  </a:lnTo>
                  <a:lnTo>
                    <a:pt x="3011368" y="708574"/>
                  </a:lnTo>
                  <a:lnTo>
                    <a:pt x="3025392" y="706348"/>
                  </a:lnTo>
                  <a:lnTo>
                    <a:pt x="3052265" y="700649"/>
                  </a:lnTo>
                  <a:lnTo>
                    <a:pt x="3078924" y="694085"/>
                  </a:lnTo>
                  <a:lnTo>
                    <a:pt x="3092806" y="690641"/>
                  </a:lnTo>
                  <a:lnTo>
                    <a:pt x="3106899" y="687136"/>
                  </a:lnTo>
                  <a:lnTo>
                    <a:pt x="3133846" y="680015"/>
                  </a:lnTo>
                  <a:lnTo>
                    <a:pt x="3159935" y="672819"/>
                  </a:lnTo>
                  <a:lnTo>
                    <a:pt x="3185641" y="665589"/>
                  </a:lnTo>
                  <a:lnTo>
                    <a:pt x="3211176" y="656731"/>
                  </a:lnTo>
                  <a:lnTo>
                    <a:pt x="3236032" y="647352"/>
                  </a:lnTo>
                  <a:lnTo>
                    <a:pt x="3259173" y="639151"/>
                  </a:lnTo>
                  <a:lnTo>
                    <a:pt x="3279942" y="629862"/>
                  </a:lnTo>
                  <a:lnTo>
                    <a:pt x="3299857" y="620291"/>
                  </a:lnTo>
                  <a:lnTo>
                    <a:pt x="3320802" y="612005"/>
                  </a:lnTo>
                  <a:lnTo>
                    <a:pt x="3340594" y="602678"/>
                  </a:lnTo>
                  <a:lnTo>
                    <a:pt x="3367124" y="588839"/>
                  </a:lnTo>
                  <a:lnTo>
                    <a:pt x="3391918" y="577079"/>
                  </a:lnTo>
                  <a:lnTo>
                    <a:pt x="3415190" y="564321"/>
                  </a:lnTo>
                  <a:lnTo>
                    <a:pt x="3439307" y="546646"/>
                  </a:lnTo>
                  <a:lnTo>
                    <a:pt x="3461822" y="532323"/>
                  </a:lnTo>
                  <a:lnTo>
                    <a:pt x="3487829" y="511834"/>
                  </a:lnTo>
                  <a:lnTo>
                    <a:pt x="3510436" y="493900"/>
                  </a:lnTo>
                  <a:lnTo>
                    <a:pt x="3533484" y="467700"/>
                  </a:lnTo>
                  <a:lnTo>
                    <a:pt x="3552273" y="440619"/>
                  </a:lnTo>
                  <a:lnTo>
                    <a:pt x="3563125" y="418259"/>
                  </a:lnTo>
                  <a:lnTo>
                    <a:pt x="3576289" y="392788"/>
                  </a:lnTo>
                  <a:lnTo>
                    <a:pt x="3590537" y="367217"/>
                  </a:lnTo>
                  <a:lnTo>
                    <a:pt x="3598487" y="346044"/>
                  </a:lnTo>
                  <a:lnTo>
                    <a:pt x="3610331" y="321564"/>
                  </a:lnTo>
                  <a:lnTo>
                    <a:pt x="3619122" y="299257"/>
                  </a:lnTo>
                  <a:lnTo>
                    <a:pt x="3623218" y="282835"/>
                  </a:lnTo>
                  <a:lnTo>
                    <a:pt x="3624602" y="261033"/>
                  </a:lnTo>
                  <a:lnTo>
                    <a:pt x="3624875" y="239255"/>
                  </a:lnTo>
                  <a:lnTo>
                    <a:pt x="3623316" y="217482"/>
                  </a:lnTo>
                  <a:lnTo>
                    <a:pt x="3617364" y="198600"/>
                  </a:lnTo>
                  <a:lnTo>
                    <a:pt x="3604264" y="171990"/>
                  </a:lnTo>
                  <a:lnTo>
                    <a:pt x="3598819" y="159768"/>
                  </a:lnTo>
                  <a:lnTo>
                    <a:pt x="3581163" y="135287"/>
                  </a:lnTo>
                  <a:lnTo>
                    <a:pt x="3563187" y="108552"/>
                  </a:lnTo>
                  <a:lnTo>
                    <a:pt x="3537608" y="85142"/>
                  </a:lnTo>
                  <a:lnTo>
                    <a:pt x="3514423" y="66357"/>
                  </a:lnTo>
                  <a:lnTo>
                    <a:pt x="3493821" y="54574"/>
                  </a:lnTo>
                  <a:lnTo>
                    <a:pt x="3472397" y="45035"/>
                  </a:lnTo>
                  <a:lnTo>
                    <a:pt x="3450728" y="36766"/>
                  </a:lnTo>
                  <a:lnTo>
                    <a:pt x="3427374" y="28269"/>
                  </a:lnTo>
                  <a:lnTo>
                    <a:pt x="3409529" y="23925"/>
                  </a:lnTo>
                  <a:lnTo>
                    <a:pt x="3389504" y="19979"/>
                  </a:lnTo>
                  <a:lnTo>
                    <a:pt x="3368507" y="16209"/>
                  </a:lnTo>
                  <a:lnTo>
                    <a:pt x="3347081" y="12518"/>
                  </a:lnTo>
                  <a:lnTo>
                    <a:pt x="3325462" y="8862"/>
                  </a:lnTo>
                  <a:lnTo>
                    <a:pt x="3302147" y="6833"/>
                  </a:lnTo>
                  <a:lnTo>
                    <a:pt x="3277672" y="5932"/>
                  </a:lnTo>
                  <a:lnTo>
                    <a:pt x="3252685" y="5531"/>
                  </a:lnTo>
                  <a:lnTo>
                    <a:pt x="3225855" y="3740"/>
                  </a:lnTo>
                  <a:lnTo>
                    <a:pt x="3211927" y="2416"/>
                  </a:lnTo>
                  <a:lnTo>
                    <a:pt x="3197804" y="1533"/>
                  </a:lnTo>
                  <a:lnTo>
                    <a:pt x="3183550" y="945"/>
                  </a:lnTo>
                  <a:lnTo>
                    <a:pt x="3169209" y="553"/>
                  </a:lnTo>
                  <a:lnTo>
                    <a:pt x="3154811" y="291"/>
                  </a:lnTo>
                  <a:lnTo>
                    <a:pt x="3140374" y="117"/>
                  </a:lnTo>
                  <a:lnTo>
                    <a:pt x="3125911" y="0"/>
                  </a:lnTo>
                  <a:lnTo>
                    <a:pt x="3111431" y="528"/>
                  </a:lnTo>
                  <a:lnTo>
                    <a:pt x="3096940" y="1484"/>
                  </a:lnTo>
                  <a:lnTo>
                    <a:pt x="3082441" y="2726"/>
                  </a:lnTo>
                  <a:lnTo>
                    <a:pt x="3067332" y="3554"/>
                  </a:lnTo>
                  <a:lnTo>
                    <a:pt x="3051816" y="4106"/>
                  </a:lnTo>
                  <a:lnTo>
                    <a:pt x="3036031" y="4474"/>
                  </a:lnTo>
                  <a:lnTo>
                    <a:pt x="3020062" y="5325"/>
                  </a:lnTo>
                  <a:lnTo>
                    <a:pt x="3003975" y="6496"/>
                  </a:lnTo>
                  <a:lnTo>
                    <a:pt x="2987806" y="7882"/>
                  </a:lnTo>
                  <a:lnTo>
                    <a:pt x="2972190" y="8806"/>
                  </a:lnTo>
                  <a:lnTo>
                    <a:pt x="2956941" y="9421"/>
                  </a:lnTo>
                  <a:lnTo>
                    <a:pt x="2941937" y="9832"/>
                  </a:lnTo>
                  <a:lnTo>
                    <a:pt x="2927096" y="10711"/>
                  </a:lnTo>
                  <a:lnTo>
                    <a:pt x="2912364" y="11901"/>
                  </a:lnTo>
                  <a:lnTo>
                    <a:pt x="2897704" y="13300"/>
                  </a:lnTo>
                  <a:lnTo>
                    <a:pt x="2882488" y="14837"/>
                  </a:lnTo>
                  <a:lnTo>
                    <a:pt x="2866902" y="16466"/>
                  </a:lnTo>
                  <a:lnTo>
                    <a:pt x="2851068" y="18157"/>
                  </a:lnTo>
                  <a:lnTo>
                    <a:pt x="2835069" y="19889"/>
                  </a:lnTo>
                  <a:lnTo>
                    <a:pt x="2818960" y="21649"/>
                  </a:lnTo>
                  <a:lnTo>
                    <a:pt x="2802778" y="23427"/>
                  </a:lnTo>
                  <a:lnTo>
                    <a:pt x="2787152" y="25217"/>
                  </a:lnTo>
                  <a:lnTo>
                    <a:pt x="2771896" y="27014"/>
                  </a:lnTo>
                  <a:lnTo>
                    <a:pt x="2756887" y="28818"/>
                  </a:lnTo>
                  <a:lnTo>
                    <a:pt x="2742044" y="30020"/>
                  </a:lnTo>
                  <a:lnTo>
                    <a:pt x="2727310" y="30822"/>
                  </a:lnTo>
                  <a:lnTo>
                    <a:pt x="2712649" y="31356"/>
                  </a:lnTo>
                  <a:lnTo>
                    <a:pt x="2697433" y="32317"/>
                  </a:lnTo>
                  <a:lnTo>
                    <a:pt x="2681846" y="33563"/>
                  </a:lnTo>
                  <a:lnTo>
                    <a:pt x="2666011" y="34998"/>
                  </a:lnTo>
                  <a:lnTo>
                    <a:pt x="2650617" y="35954"/>
                  </a:lnTo>
                  <a:lnTo>
                    <a:pt x="2635516" y="36592"/>
                  </a:lnTo>
                  <a:lnTo>
                    <a:pt x="2620610" y="37017"/>
                  </a:lnTo>
                  <a:lnTo>
                    <a:pt x="2605230" y="37301"/>
                  </a:lnTo>
                  <a:lnTo>
                    <a:pt x="2589535" y="37490"/>
                  </a:lnTo>
                  <a:lnTo>
                    <a:pt x="2573628" y="37616"/>
                  </a:lnTo>
                  <a:lnTo>
                    <a:pt x="2558185" y="38304"/>
                  </a:lnTo>
                  <a:lnTo>
                    <a:pt x="2543052" y="39368"/>
                  </a:lnTo>
                  <a:lnTo>
                    <a:pt x="2528125" y="40683"/>
                  </a:lnTo>
                  <a:lnTo>
                    <a:pt x="2513335" y="41559"/>
                  </a:lnTo>
                  <a:lnTo>
                    <a:pt x="2498638" y="42142"/>
                  </a:lnTo>
                  <a:lnTo>
                    <a:pt x="2484001" y="42532"/>
                  </a:lnTo>
                  <a:lnTo>
                    <a:pt x="2469405" y="42791"/>
                  </a:lnTo>
                  <a:lnTo>
                    <a:pt x="2454837" y="42965"/>
                  </a:lnTo>
                  <a:lnTo>
                    <a:pt x="2440286" y="43080"/>
                  </a:lnTo>
                  <a:lnTo>
                    <a:pt x="2425143" y="43157"/>
                  </a:lnTo>
                  <a:lnTo>
                    <a:pt x="2409605" y="43208"/>
                  </a:lnTo>
                  <a:lnTo>
                    <a:pt x="2393803" y="43242"/>
                  </a:lnTo>
                  <a:lnTo>
                    <a:pt x="2378430" y="43870"/>
                  </a:lnTo>
                  <a:lnTo>
                    <a:pt x="2363344" y="44893"/>
                  </a:lnTo>
                  <a:lnTo>
                    <a:pt x="2348448" y="46180"/>
                  </a:lnTo>
                  <a:lnTo>
                    <a:pt x="2333680" y="47038"/>
                  </a:lnTo>
                  <a:lnTo>
                    <a:pt x="2318996" y="47610"/>
                  </a:lnTo>
                  <a:lnTo>
                    <a:pt x="2304368" y="47991"/>
                  </a:lnTo>
                  <a:lnTo>
                    <a:pt x="2289174" y="48850"/>
                  </a:lnTo>
                  <a:lnTo>
                    <a:pt x="2273601" y="50027"/>
                  </a:lnTo>
                  <a:lnTo>
                    <a:pt x="2257777" y="51417"/>
                  </a:lnTo>
                  <a:lnTo>
                    <a:pt x="2241784" y="51739"/>
                  </a:lnTo>
                  <a:lnTo>
                    <a:pt x="2225680" y="51349"/>
                  </a:lnTo>
                  <a:lnTo>
                    <a:pt x="2209501" y="50484"/>
                  </a:lnTo>
                  <a:lnTo>
                    <a:pt x="2193272" y="50512"/>
                  </a:lnTo>
                  <a:lnTo>
                    <a:pt x="2177010" y="51135"/>
                  </a:lnTo>
                  <a:lnTo>
                    <a:pt x="2160725" y="52156"/>
                  </a:lnTo>
                  <a:lnTo>
                    <a:pt x="2145031" y="52836"/>
                  </a:lnTo>
                  <a:lnTo>
                    <a:pt x="2129730" y="53289"/>
                  </a:lnTo>
                  <a:lnTo>
                    <a:pt x="2114691" y="53592"/>
                  </a:lnTo>
                  <a:lnTo>
                    <a:pt x="2098618" y="54398"/>
                  </a:lnTo>
                  <a:lnTo>
                    <a:pt x="2081855" y="55540"/>
                  </a:lnTo>
                  <a:lnTo>
                    <a:pt x="2064632" y="56907"/>
                  </a:lnTo>
                  <a:lnTo>
                    <a:pt x="2048311" y="58422"/>
                  </a:lnTo>
                  <a:lnTo>
                    <a:pt x="2032593" y="60037"/>
                  </a:lnTo>
                  <a:lnTo>
                    <a:pt x="2017276" y="61719"/>
                  </a:lnTo>
                  <a:lnTo>
                    <a:pt x="2001017" y="63445"/>
                  </a:lnTo>
                  <a:lnTo>
                    <a:pt x="1984130" y="65200"/>
                  </a:lnTo>
                  <a:lnTo>
                    <a:pt x="1966824" y="66975"/>
                  </a:lnTo>
                  <a:lnTo>
                    <a:pt x="1949845" y="68763"/>
                  </a:lnTo>
                  <a:lnTo>
                    <a:pt x="1933082" y="70560"/>
                  </a:lnTo>
                  <a:lnTo>
                    <a:pt x="1916464" y="72362"/>
                  </a:lnTo>
                  <a:lnTo>
                    <a:pt x="1899338" y="74169"/>
                  </a:lnTo>
                  <a:lnTo>
                    <a:pt x="1881873" y="75978"/>
                  </a:lnTo>
                  <a:lnTo>
                    <a:pt x="1864181" y="77789"/>
                  </a:lnTo>
                  <a:lnTo>
                    <a:pt x="1847550" y="79601"/>
                  </a:lnTo>
                  <a:lnTo>
                    <a:pt x="1831623" y="81413"/>
                  </a:lnTo>
                  <a:lnTo>
                    <a:pt x="1816168" y="83227"/>
                  </a:lnTo>
                  <a:lnTo>
                    <a:pt x="1800421" y="85041"/>
                  </a:lnTo>
                  <a:lnTo>
                    <a:pt x="1784481" y="86855"/>
                  </a:lnTo>
                  <a:lnTo>
                    <a:pt x="1768411" y="88668"/>
                  </a:lnTo>
                  <a:lnTo>
                    <a:pt x="1752255" y="90483"/>
                  </a:lnTo>
                  <a:lnTo>
                    <a:pt x="1736041" y="92297"/>
                  </a:lnTo>
                  <a:lnTo>
                    <a:pt x="1719789" y="94111"/>
                  </a:lnTo>
                  <a:lnTo>
                    <a:pt x="1703512" y="95925"/>
                  </a:lnTo>
                  <a:lnTo>
                    <a:pt x="1687217" y="97739"/>
                  </a:lnTo>
                  <a:lnTo>
                    <a:pt x="1670911" y="99553"/>
                  </a:lnTo>
                  <a:lnTo>
                    <a:pt x="1655202" y="101368"/>
                  </a:lnTo>
                  <a:lnTo>
                    <a:pt x="1639892" y="103182"/>
                  </a:lnTo>
                  <a:lnTo>
                    <a:pt x="1624847" y="104997"/>
                  </a:lnTo>
                  <a:lnTo>
                    <a:pt x="1609979" y="106206"/>
                  </a:lnTo>
                  <a:lnTo>
                    <a:pt x="1595229" y="107012"/>
                  </a:lnTo>
                  <a:lnTo>
                    <a:pt x="1580557" y="107550"/>
                  </a:lnTo>
                  <a:lnTo>
                    <a:pt x="1565938" y="108513"/>
                  </a:lnTo>
                  <a:lnTo>
                    <a:pt x="1551354" y="109760"/>
                  </a:lnTo>
                  <a:lnTo>
                    <a:pt x="1536793" y="111196"/>
                  </a:lnTo>
                  <a:lnTo>
                    <a:pt x="1522247" y="112153"/>
                  </a:lnTo>
                  <a:lnTo>
                    <a:pt x="1507712" y="112791"/>
                  </a:lnTo>
                  <a:lnTo>
                    <a:pt x="1493184" y="113217"/>
                  </a:lnTo>
                  <a:lnTo>
                    <a:pt x="1478660" y="114105"/>
                  </a:lnTo>
                  <a:lnTo>
                    <a:pt x="1464140" y="115302"/>
                  </a:lnTo>
                  <a:lnTo>
                    <a:pt x="1449622" y="116705"/>
                  </a:lnTo>
                  <a:lnTo>
                    <a:pt x="1435105" y="118245"/>
                  </a:lnTo>
                  <a:lnTo>
                    <a:pt x="1420589" y="119877"/>
                  </a:lnTo>
                  <a:lnTo>
                    <a:pt x="1406073" y="121569"/>
                  </a:lnTo>
                  <a:lnTo>
                    <a:pt x="1391558" y="122697"/>
                  </a:lnTo>
                  <a:lnTo>
                    <a:pt x="1377043" y="123449"/>
                  </a:lnTo>
                  <a:lnTo>
                    <a:pt x="1362529" y="123951"/>
                  </a:lnTo>
                  <a:lnTo>
                    <a:pt x="1348619" y="124890"/>
                  </a:lnTo>
                  <a:lnTo>
                    <a:pt x="1321875" y="127546"/>
                  </a:lnTo>
                  <a:lnTo>
                    <a:pt x="1308212" y="128496"/>
                  </a:lnTo>
                  <a:lnTo>
                    <a:pt x="1294265" y="129130"/>
                  </a:lnTo>
                  <a:lnTo>
                    <a:pt x="1267076" y="130438"/>
                  </a:lnTo>
                  <a:lnTo>
                    <a:pt x="1242897" y="133036"/>
                  </a:lnTo>
                  <a:lnTo>
                    <a:pt x="1218443" y="134593"/>
                  </a:lnTo>
                  <a:lnTo>
                    <a:pt x="1193463" y="135286"/>
                  </a:lnTo>
                  <a:lnTo>
                    <a:pt x="1168250" y="135593"/>
                  </a:lnTo>
                  <a:lnTo>
                    <a:pt x="1142933" y="137343"/>
                  </a:lnTo>
                  <a:lnTo>
                    <a:pt x="1118175" y="138926"/>
                  </a:lnTo>
                  <a:lnTo>
                    <a:pt x="1095076" y="137615"/>
                  </a:lnTo>
                  <a:lnTo>
                    <a:pt x="1074327" y="136628"/>
                  </a:lnTo>
                  <a:lnTo>
                    <a:pt x="1054421" y="136190"/>
                  </a:lnTo>
                  <a:lnTo>
                    <a:pt x="1033479" y="135995"/>
                  </a:lnTo>
                  <a:lnTo>
                    <a:pt x="1012076" y="135909"/>
                  </a:lnTo>
                  <a:lnTo>
                    <a:pt x="990469" y="135870"/>
                  </a:lnTo>
                  <a:lnTo>
                    <a:pt x="968770" y="135853"/>
                  </a:lnTo>
                  <a:lnTo>
                    <a:pt x="948644" y="135845"/>
                  </a:lnTo>
                  <a:lnTo>
                    <a:pt x="929014" y="135842"/>
                  </a:lnTo>
                  <a:lnTo>
                    <a:pt x="908195" y="135840"/>
                  </a:lnTo>
                  <a:lnTo>
                    <a:pt x="886847" y="135840"/>
                  </a:lnTo>
                  <a:lnTo>
                    <a:pt x="866473" y="135235"/>
                  </a:lnTo>
                  <a:lnTo>
                    <a:pt x="840193" y="132099"/>
                  </a:lnTo>
                  <a:lnTo>
                    <a:pt x="820338" y="131153"/>
                  </a:lnTo>
                  <a:lnTo>
                    <a:pt x="794538" y="127731"/>
                  </a:lnTo>
                  <a:lnTo>
                    <a:pt x="768684" y="125777"/>
                  </a:lnTo>
                  <a:lnTo>
                    <a:pt x="741873" y="125198"/>
                  </a:lnTo>
                  <a:lnTo>
                    <a:pt x="717667" y="122136"/>
                  </a:lnTo>
                  <a:lnTo>
                    <a:pt x="695175" y="117399"/>
                  </a:lnTo>
                  <a:lnTo>
                    <a:pt x="673189" y="115055"/>
                  </a:lnTo>
                  <a:lnTo>
                    <a:pt x="648465" y="111471"/>
                  </a:lnTo>
                  <a:lnTo>
                    <a:pt x="624878" y="106579"/>
                  </a:lnTo>
                  <a:lnTo>
                    <a:pt x="598977" y="103248"/>
                  </a:lnTo>
                  <a:lnTo>
                    <a:pt x="572806" y="97394"/>
                  </a:lnTo>
                  <a:lnTo>
                    <a:pt x="547096" y="93303"/>
                  </a:lnTo>
                  <a:lnTo>
                    <a:pt x="521749" y="86508"/>
                  </a:lnTo>
                  <a:lnTo>
                    <a:pt x="495199" y="77737"/>
                  </a:lnTo>
                  <a:lnTo>
                    <a:pt x="470961" y="68705"/>
                  </a:lnTo>
                  <a:lnTo>
                    <a:pt x="444562" y="56010"/>
                  </a:lnTo>
                  <a:lnTo>
                    <a:pt x="422733" y="45730"/>
                  </a:lnTo>
                  <a:lnTo>
                    <a:pt x="397216" y="39178"/>
                  </a:lnTo>
                  <a:lnTo>
                    <a:pt x="381336" y="33938"/>
                  </a:lnTo>
                  <a:lnTo>
                    <a:pt x="370213" y="31261"/>
                  </a:lnTo>
                  <a:lnTo>
                    <a:pt x="346027" y="22804"/>
                  </a:lnTo>
                  <a:lnTo>
                    <a:pt x="335494" y="18353"/>
                  </a:lnTo>
                  <a:lnTo>
                    <a:pt x="325317" y="16160"/>
                  </a:lnTo>
                  <a:lnTo>
                    <a:pt x="317598" y="12554"/>
                  </a:lnTo>
                  <a:lnTo>
                    <a:pt x="292155" y="6962"/>
                  </a:lnTo>
                  <a:lnTo>
                    <a:pt x="278571" y="5441"/>
                  </a:lnTo>
                  <a:lnTo>
                    <a:pt x="265326" y="8392"/>
                  </a:lnTo>
                  <a:lnTo>
                    <a:pt x="258296" y="7027"/>
                  </a:lnTo>
                  <a:lnTo>
                    <a:pt x="232638" y="14276"/>
                  </a:lnTo>
                  <a:lnTo>
                    <a:pt x="205464" y="21592"/>
                  </a:lnTo>
                  <a:lnTo>
                    <a:pt x="179989" y="33592"/>
                  </a:lnTo>
                  <a:lnTo>
                    <a:pt x="169541" y="39913"/>
                  </a:lnTo>
                  <a:lnTo>
                    <a:pt x="158189" y="44476"/>
                  </a:lnTo>
                  <a:lnTo>
                    <a:pt x="148211" y="51931"/>
                  </a:lnTo>
                  <a:lnTo>
                    <a:pt x="137214" y="55362"/>
                  </a:lnTo>
                  <a:lnTo>
                    <a:pt x="132951" y="57738"/>
                  </a:lnTo>
                  <a:lnTo>
                    <a:pt x="129040" y="58794"/>
                  </a:lnTo>
                  <a:lnTo>
                    <a:pt x="127755" y="59681"/>
                  </a:lnTo>
                  <a:lnTo>
                    <a:pt x="126898" y="60876"/>
                  </a:lnTo>
                  <a:lnTo>
                    <a:pt x="126327" y="62278"/>
                  </a:lnTo>
                  <a:lnTo>
                    <a:pt x="125342" y="63213"/>
                  </a:lnTo>
                  <a:lnTo>
                    <a:pt x="119415" y="66326"/>
                  </a:lnTo>
                  <a:lnTo>
                    <a:pt x="92862" y="86863"/>
                  </a:lnTo>
                  <a:lnTo>
                    <a:pt x="83500" y="96531"/>
                  </a:lnTo>
                  <a:lnTo>
                    <a:pt x="61081" y="123700"/>
                  </a:lnTo>
                  <a:lnTo>
                    <a:pt x="53107" y="132310"/>
                  </a:lnTo>
                  <a:lnTo>
                    <a:pt x="44919" y="146625"/>
                  </a:lnTo>
                  <a:lnTo>
                    <a:pt x="38210" y="173839"/>
                  </a:lnTo>
                  <a:lnTo>
                    <a:pt x="38173" y="175687"/>
                  </a:lnTo>
                  <a:lnTo>
                    <a:pt x="32883" y="200189"/>
                  </a:lnTo>
                  <a:lnTo>
                    <a:pt x="31144" y="205361"/>
                  </a:lnTo>
                  <a:lnTo>
                    <a:pt x="28961" y="210281"/>
                  </a:lnTo>
                  <a:lnTo>
                    <a:pt x="23008" y="233920"/>
                  </a:lnTo>
                  <a:lnTo>
                    <a:pt x="20525" y="244729"/>
                  </a:lnTo>
                  <a:lnTo>
                    <a:pt x="10776" y="270779"/>
                  </a:lnTo>
                  <a:lnTo>
                    <a:pt x="7023" y="282461"/>
                  </a:lnTo>
                  <a:lnTo>
                    <a:pt x="1273" y="308846"/>
                  </a:lnTo>
                  <a:lnTo>
                    <a:pt x="111" y="333293"/>
                  </a:lnTo>
                  <a:lnTo>
                    <a:pt x="9" y="360264"/>
                  </a:lnTo>
                  <a:lnTo>
                    <a:pt x="0" y="385844"/>
                  </a:lnTo>
                  <a:lnTo>
                    <a:pt x="0" y="412258"/>
                  </a:lnTo>
                  <a:lnTo>
                    <a:pt x="0" y="438757"/>
                  </a:lnTo>
                  <a:lnTo>
                    <a:pt x="604" y="464221"/>
                  </a:lnTo>
                  <a:lnTo>
                    <a:pt x="4938" y="489132"/>
                  </a:lnTo>
                  <a:lnTo>
                    <a:pt x="9721" y="515941"/>
                  </a:lnTo>
                  <a:lnTo>
                    <a:pt x="10817" y="542187"/>
                  </a:lnTo>
                  <a:lnTo>
                    <a:pt x="18455" y="566895"/>
                  </a:lnTo>
                  <a:lnTo>
                    <a:pt x="22182" y="594099"/>
                  </a:lnTo>
                  <a:lnTo>
                    <a:pt x="26041" y="605030"/>
                  </a:lnTo>
                  <a:lnTo>
                    <a:pt x="27297" y="611069"/>
                  </a:lnTo>
                  <a:lnTo>
                    <a:pt x="30800" y="618473"/>
                  </a:lnTo>
                  <a:lnTo>
                    <a:pt x="36349" y="644392"/>
                  </a:lnTo>
                  <a:lnTo>
                    <a:pt x="38031" y="665314"/>
                  </a:lnTo>
                  <a:lnTo>
                    <a:pt x="32879" y="691837"/>
                  </a:lnTo>
                  <a:lnTo>
                    <a:pt x="32657" y="718111"/>
                  </a:lnTo>
                  <a:lnTo>
                    <a:pt x="32657" y="729111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SMARTInkShape-554"/>
            <p:cNvSpPr/>
            <p:nvPr>
              <p:custDataLst>
                <p:tags r:id="rId25"/>
              </p:custDataLst>
            </p:nvPr>
          </p:nvSpPr>
          <p:spPr>
            <a:xfrm>
              <a:off x="4512128" y="3899807"/>
              <a:ext cx="212273" cy="206407"/>
            </a:xfrm>
            <a:custGeom>
              <a:avLst/>
              <a:gdLst/>
              <a:ahLst/>
              <a:cxnLst/>
              <a:rect l="0" t="0" r="0" b="0"/>
              <a:pathLst>
                <a:path w="212273" h="206407">
                  <a:moveTo>
                    <a:pt x="0" y="10886"/>
                  </a:moveTo>
                  <a:lnTo>
                    <a:pt x="0" y="10886"/>
                  </a:lnTo>
                  <a:lnTo>
                    <a:pt x="605" y="19576"/>
                  </a:lnTo>
                  <a:lnTo>
                    <a:pt x="4309" y="36166"/>
                  </a:lnTo>
                  <a:lnTo>
                    <a:pt x="8109" y="59489"/>
                  </a:lnTo>
                  <a:lnTo>
                    <a:pt x="14683" y="82172"/>
                  </a:lnTo>
                  <a:lnTo>
                    <a:pt x="23418" y="107707"/>
                  </a:lnTo>
                  <a:lnTo>
                    <a:pt x="33722" y="130402"/>
                  </a:lnTo>
                  <a:lnTo>
                    <a:pt x="42186" y="156096"/>
                  </a:lnTo>
                  <a:lnTo>
                    <a:pt x="55467" y="181938"/>
                  </a:lnTo>
                  <a:lnTo>
                    <a:pt x="64346" y="193742"/>
                  </a:lnTo>
                  <a:lnTo>
                    <a:pt x="74637" y="202011"/>
                  </a:lnTo>
                  <a:lnTo>
                    <a:pt x="81755" y="204687"/>
                  </a:lnTo>
                  <a:lnTo>
                    <a:pt x="93290" y="206406"/>
                  </a:lnTo>
                  <a:lnTo>
                    <a:pt x="109478" y="202400"/>
                  </a:lnTo>
                  <a:lnTo>
                    <a:pt x="117399" y="199216"/>
                  </a:lnTo>
                  <a:lnTo>
                    <a:pt x="139228" y="176999"/>
                  </a:lnTo>
                  <a:lnTo>
                    <a:pt x="150779" y="163333"/>
                  </a:lnTo>
                  <a:lnTo>
                    <a:pt x="164083" y="138639"/>
                  </a:lnTo>
                  <a:lnTo>
                    <a:pt x="176290" y="111567"/>
                  </a:lnTo>
                  <a:lnTo>
                    <a:pt x="185999" y="91314"/>
                  </a:lnTo>
                  <a:lnTo>
                    <a:pt x="194749" y="70217"/>
                  </a:lnTo>
                  <a:lnTo>
                    <a:pt x="202065" y="48141"/>
                  </a:lnTo>
                  <a:lnTo>
                    <a:pt x="207332" y="24218"/>
                  </a:lnTo>
                  <a:lnTo>
                    <a:pt x="212272" y="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2" name="SMARTInkShape-Group195"/>
          <p:cNvGrpSpPr/>
          <p:nvPr/>
        </p:nvGrpSpPr>
        <p:grpSpPr>
          <a:xfrm>
            <a:off x="5437414" y="1102179"/>
            <a:ext cx="680359" cy="468020"/>
            <a:chOff x="5437414" y="1102179"/>
            <a:chExt cx="680359" cy="468020"/>
          </a:xfrm>
        </p:grpSpPr>
        <p:sp>
          <p:nvSpPr>
            <p:cNvPr id="74" name="SMARTInkShape-555"/>
            <p:cNvSpPr/>
            <p:nvPr>
              <p:custDataLst>
                <p:tags r:id="rId15"/>
              </p:custDataLst>
            </p:nvPr>
          </p:nvSpPr>
          <p:spPr>
            <a:xfrm>
              <a:off x="5486400" y="1526722"/>
              <a:ext cx="631373" cy="43477"/>
            </a:xfrm>
            <a:custGeom>
              <a:avLst/>
              <a:gdLst/>
              <a:ahLst/>
              <a:cxnLst/>
              <a:rect l="0" t="0" r="0" b="0"/>
              <a:pathLst>
                <a:path w="631373" h="43477">
                  <a:moveTo>
                    <a:pt x="0" y="21771"/>
                  </a:moveTo>
                  <a:lnTo>
                    <a:pt x="0" y="21771"/>
                  </a:lnTo>
                  <a:lnTo>
                    <a:pt x="0" y="13663"/>
                  </a:lnTo>
                  <a:lnTo>
                    <a:pt x="605" y="12737"/>
                  </a:lnTo>
                  <a:lnTo>
                    <a:pt x="1613" y="12120"/>
                  </a:lnTo>
                  <a:lnTo>
                    <a:pt x="5219" y="10957"/>
                  </a:lnTo>
                  <a:lnTo>
                    <a:pt x="64" y="10886"/>
                  </a:lnTo>
                  <a:lnTo>
                    <a:pt x="0" y="26984"/>
                  </a:lnTo>
                  <a:lnTo>
                    <a:pt x="2889" y="27146"/>
                  </a:lnTo>
                  <a:lnTo>
                    <a:pt x="5921" y="28796"/>
                  </a:lnTo>
                  <a:lnTo>
                    <a:pt x="9905" y="31894"/>
                  </a:lnTo>
                  <a:lnTo>
                    <a:pt x="15486" y="32590"/>
                  </a:lnTo>
                  <a:lnTo>
                    <a:pt x="15767" y="33217"/>
                  </a:lnTo>
                  <a:lnTo>
                    <a:pt x="16079" y="35526"/>
                  </a:lnTo>
                  <a:lnTo>
                    <a:pt x="16767" y="36384"/>
                  </a:lnTo>
                  <a:lnTo>
                    <a:pt x="19144" y="37337"/>
                  </a:lnTo>
                  <a:lnTo>
                    <a:pt x="31365" y="38691"/>
                  </a:lnTo>
                  <a:lnTo>
                    <a:pt x="36440" y="41836"/>
                  </a:lnTo>
                  <a:lnTo>
                    <a:pt x="43573" y="43205"/>
                  </a:lnTo>
                  <a:lnTo>
                    <a:pt x="53696" y="43476"/>
                  </a:lnTo>
                  <a:lnTo>
                    <a:pt x="58739" y="41900"/>
                  </a:lnTo>
                  <a:lnTo>
                    <a:pt x="63602" y="39789"/>
                  </a:lnTo>
                  <a:lnTo>
                    <a:pt x="90047" y="38143"/>
                  </a:lnTo>
                  <a:lnTo>
                    <a:pt x="116708" y="38100"/>
                  </a:lnTo>
                  <a:lnTo>
                    <a:pt x="143313" y="38100"/>
                  </a:lnTo>
                  <a:lnTo>
                    <a:pt x="161571" y="37495"/>
                  </a:lnTo>
                  <a:lnTo>
                    <a:pt x="178052" y="33413"/>
                  </a:lnTo>
                  <a:lnTo>
                    <a:pt x="188623" y="32201"/>
                  </a:lnTo>
                  <a:lnTo>
                    <a:pt x="202356" y="27990"/>
                  </a:lnTo>
                  <a:lnTo>
                    <a:pt x="228709" y="27244"/>
                  </a:lnTo>
                  <a:lnTo>
                    <a:pt x="254541" y="27214"/>
                  </a:lnTo>
                  <a:lnTo>
                    <a:pt x="279563" y="27214"/>
                  </a:lnTo>
                  <a:lnTo>
                    <a:pt x="306638" y="27214"/>
                  </a:lnTo>
                  <a:lnTo>
                    <a:pt x="333724" y="27214"/>
                  </a:lnTo>
                  <a:lnTo>
                    <a:pt x="344684" y="26609"/>
                  </a:lnTo>
                  <a:lnTo>
                    <a:pt x="370112" y="22107"/>
                  </a:lnTo>
                  <a:lnTo>
                    <a:pt x="395514" y="21791"/>
                  </a:lnTo>
                  <a:lnTo>
                    <a:pt x="420915" y="21772"/>
                  </a:lnTo>
                  <a:lnTo>
                    <a:pt x="446425" y="21771"/>
                  </a:lnTo>
                  <a:lnTo>
                    <a:pt x="473428" y="21771"/>
                  </a:lnTo>
                  <a:lnTo>
                    <a:pt x="491658" y="21166"/>
                  </a:lnTo>
                  <a:lnTo>
                    <a:pt x="514047" y="16832"/>
                  </a:lnTo>
                  <a:lnTo>
                    <a:pt x="540152" y="15768"/>
                  </a:lnTo>
                  <a:lnTo>
                    <a:pt x="566027" y="11224"/>
                  </a:lnTo>
                  <a:lnTo>
                    <a:pt x="573301" y="10431"/>
                  </a:lnTo>
                  <a:lnTo>
                    <a:pt x="597102" y="5787"/>
                  </a:lnTo>
                  <a:lnTo>
                    <a:pt x="624205" y="5445"/>
                  </a:lnTo>
                  <a:lnTo>
                    <a:pt x="631372" y="5442"/>
                  </a:lnTo>
                  <a:lnTo>
                    <a:pt x="631372" y="756"/>
                  </a:lnTo>
                  <a:lnTo>
                    <a:pt x="630767" y="504"/>
                  </a:lnTo>
                  <a:lnTo>
                    <a:pt x="625928" y="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SMARTInkShape-556"/>
            <p:cNvSpPr/>
            <p:nvPr>
              <p:custDataLst>
                <p:tags r:id="rId16"/>
              </p:custDataLst>
            </p:nvPr>
          </p:nvSpPr>
          <p:spPr>
            <a:xfrm>
              <a:off x="5883728" y="1102179"/>
              <a:ext cx="130518" cy="332015"/>
            </a:xfrm>
            <a:custGeom>
              <a:avLst/>
              <a:gdLst/>
              <a:ahLst/>
              <a:cxnLst/>
              <a:rect l="0" t="0" r="0" b="0"/>
              <a:pathLst>
                <a:path w="130518" h="332015">
                  <a:moveTo>
                    <a:pt x="38100" y="0"/>
                  </a:moveTo>
                  <a:lnTo>
                    <a:pt x="38100" y="0"/>
                  </a:lnTo>
                  <a:lnTo>
                    <a:pt x="38100" y="2889"/>
                  </a:lnTo>
                  <a:lnTo>
                    <a:pt x="39714" y="5920"/>
                  </a:lnTo>
                  <a:lnTo>
                    <a:pt x="56084" y="29317"/>
                  </a:lnTo>
                  <a:lnTo>
                    <a:pt x="69049" y="54100"/>
                  </a:lnTo>
                  <a:lnTo>
                    <a:pt x="82637" y="76993"/>
                  </a:lnTo>
                  <a:lnTo>
                    <a:pt x="94033" y="103518"/>
                  </a:lnTo>
                  <a:lnTo>
                    <a:pt x="106525" y="126901"/>
                  </a:lnTo>
                  <a:lnTo>
                    <a:pt x="116047" y="152626"/>
                  </a:lnTo>
                  <a:lnTo>
                    <a:pt x="123565" y="178031"/>
                  </a:lnTo>
                  <a:lnTo>
                    <a:pt x="128713" y="201289"/>
                  </a:lnTo>
                  <a:lnTo>
                    <a:pt x="130517" y="228488"/>
                  </a:lnTo>
                  <a:lnTo>
                    <a:pt x="129975" y="235807"/>
                  </a:lnTo>
                  <a:lnTo>
                    <a:pt x="121341" y="260760"/>
                  </a:lnTo>
                  <a:lnTo>
                    <a:pt x="112458" y="276303"/>
                  </a:lnTo>
                  <a:lnTo>
                    <a:pt x="105620" y="281652"/>
                  </a:lnTo>
                  <a:lnTo>
                    <a:pt x="81216" y="291918"/>
                  </a:lnTo>
                  <a:lnTo>
                    <a:pt x="58175" y="300934"/>
                  </a:lnTo>
                  <a:lnTo>
                    <a:pt x="33398" y="311293"/>
                  </a:lnTo>
                  <a:lnTo>
                    <a:pt x="9106" y="326039"/>
                  </a:lnTo>
                  <a:lnTo>
                    <a:pt x="0" y="332014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SMARTInkShape-557"/>
            <p:cNvSpPr/>
            <p:nvPr>
              <p:custDataLst>
                <p:tags r:id="rId17"/>
              </p:custDataLst>
            </p:nvPr>
          </p:nvSpPr>
          <p:spPr>
            <a:xfrm>
              <a:off x="5845628" y="1314450"/>
              <a:ext cx="5445" cy="97973"/>
            </a:xfrm>
            <a:custGeom>
              <a:avLst/>
              <a:gdLst/>
              <a:ahLst/>
              <a:cxnLst/>
              <a:rect l="0" t="0" r="0" b="0"/>
              <a:pathLst>
                <a:path w="5445" h="97973">
                  <a:moveTo>
                    <a:pt x="5444" y="0"/>
                  </a:moveTo>
                  <a:lnTo>
                    <a:pt x="5444" y="0"/>
                  </a:lnTo>
                  <a:lnTo>
                    <a:pt x="2554" y="0"/>
                  </a:lnTo>
                  <a:lnTo>
                    <a:pt x="1703" y="605"/>
                  </a:lnTo>
                  <a:lnTo>
                    <a:pt x="1135" y="1613"/>
                  </a:lnTo>
                  <a:lnTo>
                    <a:pt x="21" y="5376"/>
                  </a:lnTo>
                  <a:lnTo>
                    <a:pt x="0" y="21125"/>
                  </a:lnTo>
                  <a:lnTo>
                    <a:pt x="1614" y="26121"/>
                  </a:lnTo>
                  <a:lnTo>
                    <a:pt x="2890" y="28299"/>
                  </a:lnTo>
                  <a:lnTo>
                    <a:pt x="3137" y="30962"/>
                  </a:lnTo>
                  <a:lnTo>
                    <a:pt x="533" y="47426"/>
                  </a:lnTo>
                  <a:lnTo>
                    <a:pt x="1850" y="52929"/>
                  </a:lnTo>
                  <a:lnTo>
                    <a:pt x="3846" y="57995"/>
                  </a:lnTo>
                  <a:lnTo>
                    <a:pt x="4734" y="64279"/>
                  </a:lnTo>
                  <a:lnTo>
                    <a:pt x="3515" y="69491"/>
                  </a:lnTo>
                  <a:lnTo>
                    <a:pt x="1563" y="73823"/>
                  </a:lnTo>
                  <a:lnTo>
                    <a:pt x="695" y="77764"/>
                  </a:lnTo>
                  <a:lnTo>
                    <a:pt x="1068" y="79662"/>
                  </a:lnTo>
                  <a:lnTo>
                    <a:pt x="4400" y="87053"/>
                  </a:lnTo>
                  <a:lnTo>
                    <a:pt x="5444" y="97972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SMARTInkShape-558"/>
            <p:cNvSpPr/>
            <p:nvPr>
              <p:custDataLst>
                <p:tags r:id="rId18"/>
              </p:custDataLst>
            </p:nvPr>
          </p:nvSpPr>
          <p:spPr>
            <a:xfrm>
              <a:off x="5513839" y="1390672"/>
              <a:ext cx="64239" cy="75853"/>
            </a:xfrm>
            <a:custGeom>
              <a:avLst/>
              <a:gdLst/>
              <a:ahLst/>
              <a:cxnLst/>
              <a:rect l="0" t="0" r="0" b="0"/>
              <a:pathLst>
                <a:path w="64239" h="75853">
                  <a:moveTo>
                    <a:pt x="5218" y="21750"/>
                  </a:moveTo>
                  <a:lnTo>
                    <a:pt x="5218" y="21750"/>
                  </a:lnTo>
                  <a:lnTo>
                    <a:pt x="5218" y="29858"/>
                  </a:lnTo>
                  <a:lnTo>
                    <a:pt x="3605" y="33013"/>
                  </a:lnTo>
                  <a:lnTo>
                    <a:pt x="2328" y="34701"/>
                  </a:lnTo>
                  <a:lnTo>
                    <a:pt x="910" y="39803"/>
                  </a:lnTo>
                  <a:lnTo>
                    <a:pt x="0" y="52933"/>
                  </a:lnTo>
                  <a:lnTo>
                    <a:pt x="1488" y="58388"/>
                  </a:lnTo>
                  <a:lnTo>
                    <a:pt x="3560" y="62829"/>
                  </a:lnTo>
                  <a:lnTo>
                    <a:pt x="5332" y="68728"/>
                  </a:lnTo>
                  <a:lnTo>
                    <a:pt x="7889" y="72464"/>
                  </a:lnTo>
                  <a:lnTo>
                    <a:pt x="11042" y="74527"/>
                  </a:lnTo>
                  <a:lnTo>
                    <a:pt x="15064" y="75444"/>
                  </a:lnTo>
                  <a:lnTo>
                    <a:pt x="20883" y="75852"/>
                  </a:lnTo>
                  <a:lnTo>
                    <a:pt x="25888" y="74420"/>
                  </a:lnTo>
                  <a:lnTo>
                    <a:pt x="39656" y="66270"/>
                  </a:lnTo>
                  <a:lnTo>
                    <a:pt x="55946" y="44475"/>
                  </a:lnTo>
                  <a:lnTo>
                    <a:pt x="63810" y="22992"/>
                  </a:lnTo>
                  <a:lnTo>
                    <a:pt x="64238" y="20764"/>
                  </a:lnTo>
                  <a:lnTo>
                    <a:pt x="63917" y="18673"/>
                  </a:lnTo>
                  <a:lnTo>
                    <a:pt x="59496" y="7888"/>
                  </a:lnTo>
                  <a:lnTo>
                    <a:pt x="58337" y="7066"/>
                  </a:lnTo>
                  <a:lnTo>
                    <a:pt x="55436" y="5547"/>
                  </a:lnTo>
                  <a:lnTo>
                    <a:pt x="52131" y="2857"/>
                  </a:lnTo>
                  <a:lnTo>
                    <a:pt x="47034" y="1257"/>
                  </a:lnTo>
                  <a:lnTo>
                    <a:pt x="22350" y="0"/>
                  </a:lnTo>
                  <a:lnTo>
                    <a:pt x="20268" y="598"/>
                  </a:lnTo>
                  <a:lnTo>
                    <a:pt x="18880" y="1600"/>
                  </a:lnTo>
                  <a:lnTo>
                    <a:pt x="17955" y="2874"/>
                  </a:lnTo>
                  <a:lnTo>
                    <a:pt x="16733" y="3723"/>
                  </a:lnTo>
                  <a:lnTo>
                    <a:pt x="13762" y="4666"/>
                  </a:lnTo>
                  <a:lnTo>
                    <a:pt x="12729" y="5522"/>
                  </a:lnTo>
                  <a:lnTo>
                    <a:pt x="11580" y="8087"/>
                  </a:lnTo>
                  <a:lnTo>
                    <a:pt x="10669" y="9012"/>
                  </a:lnTo>
                  <a:lnTo>
                    <a:pt x="8044" y="10041"/>
                  </a:lnTo>
                  <a:lnTo>
                    <a:pt x="7102" y="10920"/>
                  </a:lnTo>
                  <a:lnTo>
                    <a:pt x="5466" y="15478"/>
                  </a:lnTo>
                  <a:lnTo>
                    <a:pt x="5292" y="18950"/>
                  </a:lnTo>
                  <a:lnTo>
                    <a:pt x="6864" y="22118"/>
                  </a:lnTo>
                  <a:lnTo>
                    <a:pt x="8974" y="25542"/>
                  </a:lnTo>
                  <a:lnTo>
                    <a:pt x="10661" y="32635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SMARTInkShape-559"/>
            <p:cNvSpPr/>
            <p:nvPr>
              <p:custDataLst>
                <p:tags r:id="rId19"/>
              </p:custDataLst>
            </p:nvPr>
          </p:nvSpPr>
          <p:spPr>
            <a:xfrm>
              <a:off x="5437414" y="1347107"/>
              <a:ext cx="16330" cy="5444"/>
            </a:xfrm>
            <a:custGeom>
              <a:avLst/>
              <a:gdLst/>
              <a:ahLst/>
              <a:cxnLst/>
              <a:rect l="0" t="0" r="0" b="0"/>
              <a:pathLst>
                <a:path w="16330" h="5444">
                  <a:moveTo>
                    <a:pt x="0" y="5443"/>
                  </a:moveTo>
                  <a:lnTo>
                    <a:pt x="0" y="5443"/>
                  </a:lnTo>
                  <a:lnTo>
                    <a:pt x="0" y="224"/>
                  </a:lnTo>
                  <a:lnTo>
                    <a:pt x="16329" y="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SMARTInkShape-560"/>
            <p:cNvSpPr/>
            <p:nvPr>
              <p:custDataLst>
                <p:tags r:id="rId20"/>
              </p:custDataLst>
            </p:nvPr>
          </p:nvSpPr>
          <p:spPr>
            <a:xfrm>
              <a:off x="5704201" y="1179038"/>
              <a:ext cx="114215" cy="211508"/>
            </a:xfrm>
            <a:custGeom>
              <a:avLst/>
              <a:gdLst/>
              <a:ahLst/>
              <a:cxnLst/>
              <a:rect l="0" t="0" r="0" b="0"/>
              <a:pathLst>
                <a:path w="114215" h="211508">
                  <a:moveTo>
                    <a:pt x="21685" y="26555"/>
                  </a:moveTo>
                  <a:lnTo>
                    <a:pt x="21685" y="26555"/>
                  </a:lnTo>
                  <a:lnTo>
                    <a:pt x="21685" y="18979"/>
                  </a:lnTo>
                  <a:lnTo>
                    <a:pt x="21081" y="17876"/>
                  </a:lnTo>
                  <a:lnTo>
                    <a:pt x="20072" y="17140"/>
                  </a:lnTo>
                  <a:lnTo>
                    <a:pt x="16466" y="15755"/>
                  </a:lnTo>
                  <a:lnTo>
                    <a:pt x="13419" y="18584"/>
                  </a:lnTo>
                  <a:lnTo>
                    <a:pt x="11963" y="21601"/>
                  </a:lnTo>
                  <a:lnTo>
                    <a:pt x="7977" y="44306"/>
                  </a:lnTo>
                  <a:lnTo>
                    <a:pt x="2133" y="69281"/>
                  </a:lnTo>
                  <a:lnTo>
                    <a:pt x="352" y="95896"/>
                  </a:lnTo>
                  <a:lnTo>
                    <a:pt x="0" y="121693"/>
                  </a:lnTo>
                  <a:lnTo>
                    <a:pt x="2829" y="142905"/>
                  </a:lnTo>
                  <a:lnTo>
                    <a:pt x="5461" y="167399"/>
                  </a:lnTo>
                  <a:lnTo>
                    <a:pt x="12866" y="192306"/>
                  </a:lnTo>
                  <a:lnTo>
                    <a:pt x="20632" y="207563"/>
                  </a:lnTo>
                  <a:lnTo>
                    <a:pt x="22192" y="208912"/>
                  </a:lnTo>
                  <a:lnTo>
                    <a:pt x="29562" y="210812"/>
                  </a:lnTo>
                  <a:lnTo>
                    <a:pt x="39670" y="211507"/>
                  </a:lnTo>
                  <a:lnTo>
                    <a:pt x="43387" y="209953"/>
                  </a:lnTo>
                  <a:lnTo>
                    <a:pt x="53589" y="201138"/>
                  </a:lnTo>
                  <a:lnTo>
                    <a:pt x="69706" y="174867"/>
                  </a:lnTo>
                  <a:lnTo>
                    <a:pt x="79798" y="152008"/>
                  </a:lnTo>
                  <a:lnTo>
                    <a:pt x="91200" y="130022"/>
                  </a:lnTo>
                  <a:lnTo>
                    <a:pt x="95904" y="113656"/>
                  </a:lnTo>
                  <a:lnTo>
                    <a:pt x="97493" y="91872"/>
                  </a:lnTo>
                  <a:lnTo>
                    <a:pt x="94067" y="70098"/>
                  </a:lnTo>
                  <a:lnTo>
                    <a:pt x="91714" y="54374"/>
                  </a:lnTo>
                  <a:lnTo>
                    <a:pt x="80243" y="31241"/>
                  </a:lnTo>
                  <a:lnTo>
                    <a:pt x="64816" y="10604"/>
                  </a:lnTo>
                  <a:lnTo>
                    <a:pt x="57788" y="4347"/>
                  </a:lnTo>
                  <a:lnTo>
                    <a:pt x="47635" y="824"/>
                  </a:lnTo>
                  <a:lnTo>
                    <a:pt x="42693" y="0"/>
                  </a:lnTo>
                  <a:lnTo>
                    <a:pt x="38480" y="1246"/>
                  </a:lnTo>
                  <a:lnTo>
                    <a:pt x="27959" y="6974"/>
                  </a:lnTo>
                  <a:lnTo>
                    <a:pt x="25868" y="9268"/>
                  </a:lnTo>
                  <a:lnTo>
                    <a:pt x="16009" y="33767"/>
                  </a:lnTo>
                  <a:lnTo>
                    <a:pt x="9644" y="60502"/>
                  </a:lnTo>
                  <a:lnTo>
                    <a:pt x="7867" y="70066"/>
                  </a:lnTo>
                  <a:lnTo>
                    <a:pt x="11067" y="97262"/>
                  </a:lnTo>
                  <a:lnTo>
                    <a:pt x="18894" y="123396"/>
                  </a:lnTo>
                  <a:lnTo>
                    <a:pt x="33701" y="141654"/>
                  </a:lnTo>
                  <a:lnTo>
                    <a:pt x="52786" y="153466"/>
                  </a:lnTo>
                  <a:lnTo>
                    <a:pt x="64784" y="158307"/>
                  </a:lnTo>
                  <a:lnTo>
                    <a:pt x="66746" y="159746"/>
                  </a:lnTo>
                  <a:lnTo>
                    <a:pt x="72152" y="161346"/>
                  </a:lnTo>
                  <a:lnTo>
                    <a:pt x="88404" y="163062"/>
                  </a:lnTo>
                  <a:lnTo>
                    <a:pt x="99058" y="166901"/>
                  </a:lnTo>
                  <a:lnTo>
                    <a:pt x="102297" y="167290"/>
                  </a:lnTo>
                  <a:lnTo>
                    <a:pt x="107506" y="166110"/>
                  </a:lnTo>
                  <a:lnTo>
                    <a:pt x="114214" y="162626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SMARTInkShape-561"/>
            <p:cNvSpPr/>
            <p:nvPr>
              <p:custDataLst>
                <p:tags r:id="rId21"/>
              </p:custDataLst>
            </p:nvPr>
          </p:nvSpPr>
          <p:spPr>
            <a:xfrm>
              <a:off x="5611586" y="1439636"/>
              <a:ext cx="32658" cy="43543"/>
            </a:xfrm>
            <a:custGeom>
              <a:avLst/>
              <a:gdLst/>
              <a:ahLst/>
              <a:cxnLst/>
              <a:rect l="0" t="0" r="0" b="0"/>
              <a:pathLst>
                <a:path w="32658" h="43543">
                  <a:moveTo>
                    <a:pt x="32657" y="0"/>
                  </a:moveTo>
                  <a:lnTo>
                    <a:pt x="32657" y="0"/>
                  </a:lnTo>
                  <a:lnTo>
                    <a:pt x="32657" y="4686"/>
                  </a:lnTo>
                  <a:lnTo>
                    <a:pt x="32052" y="4938"/>
                  </a:lnTo>
                  <a:lnTo>
                    <a:pt x="29767" y="5218"/>
                  </a:lnTo>
                  <a:lnTo>
                    <a:pt x="28915" y="5898"/>
                  </a:lnTo>
                  <a:lnTo>
                    <a:pt x="27971" y="8266"/>
                  </a:lnTo>
                  <a:lnTo>
                    <a:pt x="26759" y="14713"/>
                  </a:lnTo>
                  <a:lnTo>
                    <a:pt x="17808" y="27226"/>
                  </a:lnTo>
                  <a:lnTo>
                    <a:pt x="16381" y="30848"/>
                  </a:lnTo>
                  <a:lnTo>
                    <a:pt x="12783" y="36287"/>
                  </a:lnTo>
                  <a:lnTo>
                    <a:pt x="11729" y="39915"/>
                  </a:lnTo>
                  <a:lnTo>
                    <a:pt x="10843" y="41124"/>
                  </a:lnTo>
                  <a:lnTo>
                    <a:pt x="9648" y="41930"/>
                  </a:lnTo>
                  <a:lnTo>
                    <a:pt x="5076" y="43065"/>
                  </a:lnTo>
                  <a:lnTo>
                    <a:pt x="0" y="43542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SMARTInkShape-562"/>
            <p:cNvSpPr/>
            <p:nvPr>
              <p:custDataLst>
                <p:tags r:id="rId22"/>
              </p:custDataLst>
            </p:nvPr>
          </p:nvSpPr>
          <p:spPr>
            <a:xfrm>
              <a:off x="5442857" y="1216479"/>
              <a:ext cx="59872" cy="223158"/>
            </a:xfrm>
            <a:custGeom>
              <a:avLst/>
              <a:gdLst/>
              <a:ahLst/>
              <a:cxnLst/>
              <a:rect l="0" t="0" r="0" b="0"/>
              <a:pathLst>
                <a:path w="59872" h="223158">
                  <a:moveTo>
                    <a:pt x="0" y="5443"/>
                  </a:moveTo>
                  <a:lnTo>
                    <a:pt x="0" y="5443"/>
                  </a:lnTo>
                  <a:lnTo>
                    <a:pt x="0" y="0"/>
                  </a:lnTo>
                  <a:lnTo>
                    <a:pt x="2890" y="2889"/>
                  </a:lnTo>
                  <a:lnTo>
                    <a:pt x="5921" y="4308"/>
                  </a:lnTo>
                  <a:lnTo>
                    <a:pt x="7576" y="4686"/>
                  </a:lnTo>
                  <a:lnTo>
                    <a:pt x="8679" y="5543"/>
                  </a:lnTo>
                  <a:lnTo>
                    <a:pt x="9905" y="8108"/>
                  </a:lnTo>
                  <a:lnTo>
                    <a:pt x="10837" y="9034"/>
                  </a:lnTo>
                  <a:lnTo>
                    <a:pt x="21875" y="15085"/>
                  </a:lnTo>
                  <a:lnTo>
                    <a:pt x="30857" y="16769"/>
                  </a:lnTo>
                  <a:lnTo>
                    <a:pt x="39916" y="23882"/>
                  </a:lnTo>
                  <a:lnTo>
                    <a:pt x="41931" y="27346"/>
                  </a:lnTo>
                  <a:lnTo>
                    <a:pt x="49067" y="52111"/>
                  </a:lnTo>
                  <a:lnTo>
                    <a:pt x="58370" y="65284"/>
                  </a:lnTo>
                  <a:lnTo>
                    <a:pt x="59674" y="74381"/>
                  </a:lnTo>
                  <a:lnTo>
                    <a:pt x="59871" y="100382"/>
                  </a:lnTo>
                  <a:lnTo>
                    <a:pt x="59871" y="103207"/>
                  </a:lnTo>
                  <a:lnTo>
                    <a:pt x="58259" y="107958"/>
                  </a:lnTo>
                  <a:lnTo>
                    <a:pt x="56982" y="110072"/>
                  </a:lnTo>
                  <a:lnTo>
                    <a:pt x="49809" y="136889"/>
                  </a:lnTo>
                  <a:lnTo>
                    <a:pt x="44372" y="160945"/>
                  </a:lnTo>
                  <a:lnTo>
                    <a:pt x="43565" y="186006"/>
                  </a:lnTo>
                  <a:lnTo>
                    <a:pt x="43543" y="212203"/>
                  </a:lnTo>
                  <a:lnTo>
                    <a:pt x="28043" y="212271"/>
                  </a:lnTo>
                  <a:lnTo>
                    <a:pt x="22601" y="216957"/>
                  </a:lnTo>
                  <a:lnTo>
                    <a:pt x="21820" y="222608"/>
                  </a:lnTo>
                  <a:lnTo>
                    <a:pt x="21771" y="223157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5" name="SMARTInkShape-Group196"/>
          <p:cNvGrpSpPr/>
          <p:nvPr/>
        </p:nvGrpSpPr>
        <p:grpSpPr>
          <a:xfrm>
            <a:off x="5279875" y="1630156"/>
            <a:ext cx="232900" cy="261142"/>
            <a:chOff x="5279875" y="1630156"/>
            <a:chExt cx="232900" cy="261142"/>
          </a:xfrm>
        </p:grpSpPr>
        <p:sp>
          <p:nvSpPr>
            <p:cNvPr id="83" name="SMARTInkShape-563"/>
            <p:cNvSpPr/>
            <p:nvPr>
              <p:custDataLst>
                <p:tags r:id="rId13"/>
              </p:custDataLst>
            </p:nvPr>
          </p:nvSpPr>
          <p:spPr>
            <a:xfrm>
              <a:off x="5279875" y="1630156"/>
              <a:ext cx="102845" cy="233762"/>
            </a:xfrm>
            <a:custGeom>
              <a:avLst/>
              <a:gdLst/>
              <a:ahLst/>
              <a:cxnLst/>
              <a:rect l="0" t="0" r="0" b="0"/>
              <a:pathLst>
                <a:path w="102845" h="233762">
                  <a:moveTo>
                    <a:pt x="86782" y="5422"/>
                  </a:moveTo>
                  <a:lnTo>
                    <a:pt x="86782" y="5422"/>
                  </a:lnTo>
                  <a:lnTo>
                    <a:pt x="86782" y="736"/>
                  </a:lnTo>
                  <a:lnTo>
                    <a:pt x="86178" y="484"/>
                  </a:lnTo>
                  <a:lnTo>
                    <a:pt x="78674" y="0"/>
                  </a:lnTo>
                  <a:lnTo>
                    <a:pt x="75518" y="1601"/>
                  </a:lnTo>
                  <a:lnTo>
                    <a:pt x="73830" y="2875"/>
                  </a:lnTo>
                  <a:lnTo>
                    <a:pt x="71954" y="5903"/>
                  </a:lnTo>
                  <a:lnTo>
                    <a:pt x="71454" y="7557"/>
                  </a:lnTo>
                  <a:lnTo>
                    <a:pt x="70516" y="8660"/>
                  </a:lnTo>
                  <a:lnTo>
                    <a:pt x="62966" y="13464"/>
                  </a:lnTo>
                  <a:lnTo>
                    <a:pt x="61078" y="16657"/>
                  </a:lnTo>
                  <a:lnTo>
                    <a:pt x="60575" y="18355"/>
                  </a:lnTo>
                  <a:lnTo>
                    <a:pt x="51084" y="31532"/>
                  </a:lnTo>
                  <a:lnTo>
                    <a:pt x="44048" y="49649"/>
                  </a:lnTo>
                  <a:lnTo>
                    <a:pt x="36356" y="61330"/>
                  </a:lnTo>
                  <a:lnTo>
                    <a:pt x="27102" y="85543"/>
                  </a:lnTo>
                  <a:lnTo>
                    <a:pt x="21371" y="108536"/>
                  </a:lnTo>
                  <a:lnTo>
                    <a:pt x="13072" y="130549"/>
                  </a:lnTo>
                  <a:lnTo>
                    <a:pt x="8184" y="155258"/>
                  </a:lnTo>
                  <a:lnTo>
                    <a:pt x="1999" y="179087"/>
                  </a:lnTo>
                  <a:lnTo>
                    <a:pt x="0" y="203852"/>
                  </a:lnTo>
                  <a:lnTo>
                    <a:pt x="4409" y="223776"/>
                  </a:lnTo>
                  <a:lnTo>
                    <a:pt x="5257" y="225377"/>
                  </a:lnTo>
                  <a:lnTo>
                    <a:pt x="6427" y="226445"/>
                  </a:lnTo>
                  <a:lnTo>
                    <a:pt x="7812" y="227156"/>
                  </a:lnTo>
                  <a:lnTo>
                    <a:pt x="8736" y="228236"/>
                  </a:lnTo>
                  <a:lnTo>
                    <a:pt x="9761" y="231047"/>
                  </a:lnTo>
                  <a:lnTo>
                    <a:pt x="10640" y="232039"/>
                  </a:lnTo>
                  <a:lnTo>
                    <a:pt x="13229" y="233141"/>
                  </a:lnTo>
                  <a:lnTo>
                    <a:pt x="18086" y="233761"/>
                  </a:lnTo>
                  <a:lnTo>
                    <a:pt x="26245" y="231056"/>
                  </a:lnTo>
                  <a:lnTo>
                    <a:pt x="36097" y="224119"/>
                  </a:lnTo>
                  <a:lnTo>
                    <a:pt x="47450" y="211728"/>
                  </a:lnTo>
                  <a:lnTo>
                    <a:pt x="64200" y="186821"/>
                  </a:lnTo>
                  <a:lnTo>
                    <a:pt x="77304" y="171726"/>
                  </a:lnTo>
                  <a:lnTo>
                    <a:pt x="84731" y="155126"/>
                  </a:lnTo>
                  <a:lnTo>
                    <a:pt x="87080" y="148762"/>
                  </a:lnTo>
                  <a:lnTo>
                    <a:pt x="95219" y="131506"/>
                  </a:lnTo>
                  <a:lnTo>
                    <a:pt x="101086" y="108238"/>
                  </a:lnTo>
                  <a:lnTo>
                    <a:pt x="102844" y="84433"/>
                  </a:lnTo>
                  <a:lnTo>
                    <a:pt x="102453" y="69119"/>
                  </a:lnTo>
                  <a:lnTo>
                    <a:pt x="98749" y="58700"/>
                  </a:lnTo>
                  <a:lnTo>
                    <a:pt x="87425" y="44588"/>
                  </a:lnTo>
                  <a:lnTo>
                    <a:pt x="77364" y="37119"/>
                  </a:lnTo>
                  <a:lnTo>
                    <a:pt x="69611" y="33965"/>
                  </a:lnTo>
                  <a:lnTo>
                    <a:pt x="54949" y="32753"/>
                  </a:lnTo>
                  <a:lnTo>
                    <a:pt x="49855" y="34301"/>
                  </a:lnTo>
                  <a:lnTo>
                    <a:pt x="39765" y="41927"/>
                  </a:lnTo>
                  <a:lnTo>
                    <a:pt x="34213" y="47821"/>
                  </a:lnTo>
                  <a:lnTo>
                    <a:pt x="23891" y="66721"/>
                  </a:lnTo>
                  <a:lnTo>
                    <a:pt x="22186" y="74318"/>
                  </a:lnTo>
                  <a:lnTo>
                    <a:pt x="21486" y="101514"/>
                  </a:lnTo>
                  <a:lnTo>
                    <a:pt x="22078" y="111169"/>
                  </a:lnTo>
                  <a:lnTo>
                    <a:pt x="31374" y="136811"/>
                  </a:lnTo>
                  <a:lnTo>
                    <a:pt x="34953" y="142996"/>
                  </a:lnTo>
                  <a:lnTo>
                    <a:pt x="50517" y="159629"/>
                  </a:lnTo>
                  <a:lnTo>
                    <a:pt x="54134" y="161649"/>
                  </a:lnTo>
                  <a:lnTo>
                    <a:pt x="61384" y="162946"/>
                  </a:lnTo>
                  <a:lnTo>
                    <a:pt x="86782" y="163266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SMARTInkShape-564"/>
            <p:cNvSpPr/>
            <p:nvPr>
              <p:custDataLst>
                <p:tags r:id="rId14"/>
              </p:custDataLst>
            </p:nvPr>
          </p:nvSpPr>
          <p:spPr>
            <a:xfrm>
              <a:off x="5417954" y="1772435"/>
              <a:ext cx="94821" cy="118863"/>
            </a:xfrm>
            <a:custGeom>
              <a:avLst/>
              <a:gdLst/>
              <a:ahLst/>
              <a:cxnLst/>
              <a:rect l="0" t="0" r="0" b="0"/>
              <a:pathLst>
                <a:path w="94821" h="118863">
                  <a:moveTo>
                    <a:pt x="8574" y="4658"/>
                  </a:moveTo>
                  <a:lnTo>
                    <a:pt x="8574" y="4658"/>
                  </a:lnTo>
                  <a:lnTo>
                    <a:pt x="8574" y="9344"/>
                  </a:lnTo>
                  <a:lnTo>
                    <a:pt x="4834" y="14297"/>
                  </a:lnTo>
                  <a:lnTo>
                    <a:pt x="3636" y="19340"/>
                  </a:lnTo>
                  <a:lnTo>
                    <a:pt x="2540" y="44789"/>
                  </a:lnTo>
                  <a:lnTo>
                    <a:pt x="0" y="54917"/>
                  </a:lnTo>
                  <a:lnTo>
                    <a:pt x="5863" y="79270"/>
                  </a:lnTo>
                  <a:lnTo>
                    <a:pt x="11780" y="89862"/>
                  </a:lnTo>
                  <a:lnTo>
                    <a:pt x="13959" y="98914"/>
                  </a:lnTo>
                  <a:lnTo>
                    <a:pt x="19807" y="107696"/>
                  </a:lnTo>
                  <a:lnTo>
                    <a:pt x="23848" y="111534"/>
                  </a:lnTo>
                  <a:lnTo>
                    <a:pt x="29675" y="115255"/>
                  </a:lnTo>
                  <a:lnTo>
                    <a:pt x="39756" y="117861"/>
                  </a:lnTo>
                  <a:lnTo>
                    <a:pt x="53643" y="118862"/>
                  </a:lnTo>
                  <a:lnTo>
                    <a:pt x="65068" y="116040"/>
                  </a:lnTo>
                  <a:lnTo>
                    <a:pt x="77054" y="108484"/>
                  </a:lnTo>
                  <a:lnTo>
                    <a:pt x="81344" y="103619"/>
                  </a:lnTo>
                  <a:lnTo>
                    <a:pt x="88781" y="87523"/>
                  </a:lnTo>
                  <a:lnTo>
                    <a:pt x="94820" y="66097"/>
                  </a:lnTo>
                  <a:lnTo>
                    <a:pt x="93890" y="63155"/>
                  </a:lnTo>
                  <a:lnTo>
                    <a:pt x="88013" y="55521"/>
                  </a:lnTo>
                  <a:lnTo>
                    <a:pt x="83802" y="44025"/>
                  </a:lnTo>
                  <a:lnTo>
                    <a:pt x="74436" y="32862"/>
                  </a:lnTo>
                  <a:lnTo>
                    <a:pt x="48074" y="11964"/>
                  </a:lnTo>
                  <a:lnTo>
                    <a:pt x="37646" y="5739"/>
                  </a:lnTo>
                  <a:lnTo>
                    <a:pt x="33450" y="4978"/>
                  </a:lnTo>
                  <a:lnTo>
                    <a:pt x="32415" y="4267"/>
                  </a:lnTo>
                  <a:lnTo>
                    <a:pt x="31726" y="3188"/>
                  </a:lnTo>
                  <a:lnTo>
                    <a:pt x="31266" y="1863"/>
                  </a:lnTo>
                  <a:lnTo>
                    <a:pt x="30355" y="981"/>
                  </a:lnTo>
                  <a:lnTo>
                    <a:pt x="27729" y="0"/>
                  </a:lnTo>
                  <a:lnTo>
                    <a:pt x="26787" y="343"/>
                  </a:lnTo>
                  <a:lnTo>
                    <a:pt x="26159" y="1177"/>
                  </a:lnTo>
                  <a:lnTo>
                    <a:pt x="24903" y="4658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4" name="SMARTInkShape-Group197"/>
          <p:cNvGrpSpPr/>
          <p:nvPr/>
        </p:nvGrpSpPr>
        <p:grpSpPr>
          <a:xfrm>
            <a:off x="4773386" y="1178603"/>
            <a:ext cx="741028" cy="690692"/>
            <a:chOff x="4773386" y="1178603"/>
            <a:chExt cx="741028" cy="690692"/>
          </a:xfrm>
        </p:grpSpPr>
        <p:sp>
          <p:nvSpPr>
            <p:cNvPr id="86" name="SMARTInkShape-565"/>
            <p:cNvSpPr/>
            <p:nvPr>
              <p:custDataLst>
                <p:tags r:id="rId5"/>
              </p:custDataLst>
            </p:nvPr>
          </p:nvSpPr>
          <p:spPr>
            <a:xfrm>
              <a:off x="5040100" y="1646464"/>
              <a:ext cx="136054" cy="222831"/>
            </a:xfrm>
            <a:custGeom>
              <a:avLst/>
              <a:gdLst/>
              <a:ahLst/>
              <a:cxnLst/>
              <a:rect l="0" t="0" r="0" b="0"/>
              <a:pathLst>
                <a:path w="136054" h="222831">
                  <a:moveTo>
                    <a:pt x="81628" y="0"/>
                  </a:moveTo>
                  <a:lnTo>
                    <a:pt x="81628" y="0"/>
                  </a:lnTo>
                  <a:lnTo>
                    <a:pt x="94581" y="0"/>
                  </a:lnTo>
                  <a:lnTo>
                    <a:pt x="95706" y="605"/>
                  </a:lnTo>
                  <a:lnTo>
                    <a:pt x="96455" y="1613"/>
                  </a:lnTo>
                  <a:lnTo>
                    <a:pt x="97895" y="4346"/>
                  </a:lnTo>
                  <a:lnTo>
                    <a:pt x="100550" y="7576"/>
                  </a:lnTo>
                  <a:lnTo>
                    <a:pt x="103746" y="9415"/>
                  </a:lnTo>
                  <a:lnTo>
                    <a:pt x="105445" y="9905"/>
                  </a:lnTo>
                  <a:lnTo>
                    <a:pt x="108945" y="13676"/>
                  </a:lnTo>
                  <a:lnTo>
                    <a:pt x="111912" y="18778"/>
                  </a:lnTo>
                  <a:lnTo>
                    <a:pt x="123508" y="45539"/>
                  </a:lnTo>
                  <a:lnTo>
                    <a:pt x="129032" y="58295"/>
                  </a:lnTo>
                  <a:lnTo>
                    <a:pt x="133542" y="73081"/>
                  </a:lnTo>
                  <a:lnTo>
                    <a:pt x="132355" y="83608"/>
                  </a:lnTo>
                  <a:lnTo>
                    <a:pt x="135877" y="109602"/>
                  </a:lnTo>
                  <a:lnTo>
                    <a:pt x="136053" y="135081"/>
                  </a:lnTo>
                  <a:lnTo>
                    <a:pt x="131711" y="148934"/>
                  </a:lnTo>
                  <a:lnTo>
                    <a:pt x="126644" y="163318"/>
                  </a:lnTo>
                  <a:lnTo>
                    <a:pt x="126152" y="166936"/>
                  </a:lnTo>
                  <a:lnTo>
                    <a:pt x="122382" y="174181"/>
                  </a:lnTo>
                  <a:lnTo>
                    <a:pt x="112996" y="188688"/>
                  </a:lnTo>
                  <a:lnTo>
                    <a:pt x="106318" y="207568"/>
                  </a:lnTo>
                  <a:lnTo>
                    <a:pt x="96080" y="219435"/>
                  </a:lnTo>
                  <a:lnTo>
                    <a:pt x="92487" y="221503"/>
                  </a:lnTo>
                  <a:lnTo>
                    <a:pt x="85451" y="222667"/>
                  </a:lnTo>
                  <a:lnTo>
                    <a:pt x="82363" y="222830"/>
                  </a:lnTo>
                  <a:lnTo>
                    <a:pt x="77318" y="221400"/>
                  </a:lnTo>
                  <a:lnTo>
                    <a:pt x="69152" y="215553"/>
                  </a:lnTo>
                  <a:lnTo>
                    <a:pt x="55579" y="200862"/>
                  </a:lnTo>
                  <a:lnTo>
                    <a:pt x="37710" y="177956"/>
                  </a:lnTo>
                  <a:lnTo>
                    <a:pt x="17894" y="152732"/>
                  </a:lnTo>
                  <a:lnTo>
                    <a:pt x="1910" y="129909"/>
                  </a:lnTo>
                  <a:lnTo>
                    <a:pt x="36" y="120090"/>
                  </a:lnTo>
                  <a:lnTo>
                    <a:pt x="0" y="116957"/>
                  </a:lnTo>
                  <a:lnTo>
                    <a:pt x="600" y="116071"/>
                  </a:lnTo>
                  <a:lnTo>
                    <a:pt x="1605" y="115481"/>
                  </a:lnTo>
                  <a:lnTo>
                    <a:pt x="5908" y="114650"/>
                  </a:lnTo>
                  <a:lnTo>
                    <a:pt x="31512" y="114303"/>
                  </a:lnTo>
                  <a:lnTo>
                    <a:pt x="52656" y="114905"/>
                  </a:lnTo>
                  <a:lnTo>
                    <a:pt x="70374" y="121020"/>
                  </a:lnTo>
                  <a:lnTo>
                    <a:pt x="95990" y="139715"/>
                  </a:lnTo>
                  <a:lnTo>
                    <a:pt x="107015" y="149983"/>
                  </a:lnTo>
                  <a:lnTo>
                    <a:pt x="110651" y="151326"/>
                  </a:lnTo>
                  <a:lnTo>
                    <a:pt x="111863" y="152289"/>
                  </a:lnTo>
                  <a:lnTo>
                    <a:pt x="113968" y="156992"/>
                  </a:lnTo>
                  <a:lnTo>
                    <a:pt x="115757" y="157465"/>
                  </a:lnTo>
                  <a:lnTo>
                    <a:pt x="119659" y="157837"/>
                  </a:lnTo>
                  <a:lnTo>
                    <a:pt x="119728" y="136072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SMARTInkShape-566"/>
            <p:cNvSpPr/>
            <p:nvPr>
              <p:custDataLst>
                <p:tags r:id="rId6"/>
              </p:custDataLst>
            </p:nvPr>
          </p:nvSpPr>
          <p:spPr>
            <a:xfrm>
              <a:off x="4773386" y="1537683"/>
              <a:ext cx="741028" cy="59796"/>
            </a:xfrm>
            <a:custGeom>
              <a:avLst/>
              <a:gdLst/>
              <a:ahLst/>
              <a:cxnLst/>
              <a:rect l="0" t="0" r="0" b="0"/>
              <a:pathLst>
                <a:path w="741028" h="59796">
                  <a:moveTo>
                    <a:pt x="0" y="59795"/>
                  </a:moveTo>
                  <a:lnTo>
                    <a:pt x="0" y="59795"/>
                  </a:lnTo>
                  <a:lnTo>
                    <a:pt x="25855" y="59795"/>
                  </a:lnTo>
                  <a:lnTo>
                    <a:pt x="49822" y="58183"/>
                  </a:lnTo>
                  <a:lnTo>
                    <a:pt x="73812" y="55109"/>
                  </a:lnTo>
                  <a:lnTo>
                    <a:pt x="98104" y="50762"/>
                  </a:lnTo>
                  <a:lnTo>
                    <a:pt x="118505" y="49458"/>
                  </a:lnTo>
                  <a:lnTo>
                    <a:pt x="139871" y="48468"/>
                  </a:lnTo>
                  <a:lnTo>
                    <a:pt x="162127" y="44613"/>
                  </a:lnTo>
                  <a:lnTo>
                    <a:pt x="187603" y="40245"/>
                  </a:lnTo>
                  <a:lnTo>
                    <a:pt x="214302" y="38077"/>
                  </a:lnTo>
                  <a:lnTo>
                    <a:pt x="232326" y="35427"/>
                  </a:lnTo>
                  <a:lnTo>
                    <a:pt x="252027" y="32233"/>
                  </a:lnTo>
                  <a:lnTo>
                    <a:pt x="272878" y="28798"/>
                  </a:lnTo>
                  <a:lnTo>
                    <a:pt x="294241" y="25256"/>
                  </a:lnTo>
                  <a:lnTo>
                    <a:pt x="315830" y="20052"/>
                  </a:lnTo>
                  <a:lnTo>
                    <a:pt x="338126" y="14313"/>
                  </a:lnTo>
                  <a:lnTo>
                    <a:pt x="362146" y="9746"/>
                  </a:lnTo>
                  <a:lnTo>
                    <a:pt x="383707" y="7313"/>
                  </a:lnTo>
                  <a:lnTo>
                    <a:pt x="403370" y="5627"/>
                  </a:lnTo>
                  <a:lnTo>
                    <a:pt x="422188" y="2862"/>
                  </a:lnTo>
                  <a:lnTo>
                    <a:pt x="442244" y="1230"/>
                  </a:lnTo>
                  <a:lnTo>
                    <a:pt x="462648" y="505"/>
                  </a:lnTo>
                  <a:lnTo>
                    <a:pt x="481796" y="182"/>
                  </a:lnTo>
                  <a:lnTo>
                    <a:pt x="506686" y="0"/>
                  </a:lnTo>
                  <a:lnTo>
                    <a:pt x="532272" y="2836"/>
                  </a:lnTo>
                  <a:lnTo>
                    <a:pt x="559003" y="4617"/>
                  </a:lnTo>
                  <a:lnTo>
                    <a:pt x="583185" y="5145"/>
                  </a:lnTo>
                  <a:lnTo>
                    <a:pt x="608560" y="5301"/>
                  </a:lnTo>
                  <a:lnTo>
                    <a:pt x="635229" y="5348"/>
                  </a:lnTo>
                  <a:lnTo>
                    <a:pt x="662281" y="5361"/>
                  </a:lnTo>
                  <a:lnTo>
                    <a:pt x="686559" y="5365"/>
                  </a:lnTo>
                  <a:lnTo>
                    <a:pt x="711962" y="5367"/>
                  </a:lnTo>
                  <a:lnTo>
                    <a:pt x="735751" y="8256"/>
                  </a:lnTo>
                  <a:lnTo>
                    <a:pt x="741027" y="868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SMARTInkShape-567"/>
            <p:cNvSpPr/>
            <p:nvPr>
              <p:custDataLst>
                <p:tags r:id="rId7"/>
              </p:custDataLst>
            </p:nvPr>
          </p:nvSpPr>
          <p:spPr>
            <a:xfrm>
              <a:off x="5433893" y="1235277"/>
              <a:ext cx="48949" cy="215215"/>
            </a:xfrm>
            <a:custGeom>
              <a:avLst/>
              <a:gdLst/>
              <a:ahLst/>
              <a:cxnLst/>
              <a:rect l="0" t="0" r="0" b="0"/>
              <a:pathLst>
                <a:path w="48949" h="215215">
                  <a:moveTo>
                    <a:pt x="30735" y="13859"/>
                  </a:moveTo>
                  <a:lnTo>
                    <a:pt x="30735" y="13859"/>
                  </a:lnTo>
                  <a:lnTo>
                    <a:pt x="33625" y="10969"/>
                  </a:lnTo>
                  <a:lnTo>
                    <a:pt x="33267" y="10118"/>
                  </a:lnTo>
                  <a:lnTo>
                    <a:pt x="28193" y="8315"/>
                  </a:lnTo>
                  <a:lnTo>
                    <a:pt x="27226" y="7139"/>
                  </a:lnTo>
                  <a:lnTo>
                    <a:pt x="25675" y="3796"/>
                  </a:lnTo>
                  <a:lnTo>
                    <a:pt x="28295" y="328"/>
                  </a:lnTo>
                  <a:lnTo>
                    <a:pt x="27898" y="0"/>
                  </a:lnTo>
                  <a:lnTo>
                    <a:pt x="19964" y="2928"/>
                  </a:lnTo>
                  <a:lnTo>
                    <a:pt x="16994" y="5849"/>
                  </a:lnTo>
                  <a:lnTo>
                    <a:pt x="16736" y="7310"/>
                  </a:lnTo>
                  <a:lnTo>
                    <a:pt x="17170" y="8888"/>
                  </a:lnTo>
                  <a:lnTo>
                    <a:pt x="18063" y="10545"/>
                  </a:lnTo>
                  <a:lnTo>
                    <a:pt x="19320" y="18656"/>
                  </a:lnTo>
                  <a:lnTo>
                    <a:pt x="9551" y="41705"/>
                  </a:lnTo>
                  <a:lnTo>
                    <a:pt x="4711" y="60080"/>
                  </a:lnTo>
                  <a:lnTo>
                    <a:pt x="3152" y="83443"/>
                  </a:lnTo>
                  <a:lnTo>
                    <a:pt x="456" y="100597"/>
                  </a:lnTo>
                  <a:lnTo>
                    <a:pt x="1123" y="122647"/>
                  </a:lnTo>
                  <a:lnTo>
                    <a:pt x="37" y="133571"/>
                  </a:lnTo>
                  <a:lnTo>
                    <a:pt x="1041" y="155367"/>
                  </a:lnTo>
                  <a:lnTo>
                    <a:pt x="0" y="165651"/>
                  </a:lnTo>
                  <a:lnTo>
                    <a:pt x="3132" y="189632"/>
                  </a:lnTo>
                  <a:lnTo>
                    <a:pt x="3470" y="205070"/>
                  </a:lnTo>
                  <a:lnTo>
                    <a:pt x="5111" y="209311"/>
                  </a:lnTo>
                  <a:lnTo>
                    <a:pt x="8204" y="214073"/>
                  </a:lnTo>
                  <a:lnTo>
                    <a:pt x="10239" y="214724"/>
                  </a:lnTo>
                  <a:lnTo>
                    <a:pt x="21738" y="215214"/>
                  </a:lnTo>
                  <a:lnTo>
                    <a:pt x="25326" y="213618"/>
                  </a:lnTo>
                  <a:lnTo>
                    <a:pt x="48948" y="191406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SMARTInkShape-568"/>
            <p:cNvSpPr/>
            <p:nvPr>
              <p:custDataLst>
                <p:tags r:id="rId8"/>
              </p:custDataLst>
            </p:nvPr>
          </p:nvSpPr>
          <p:spPr>
            <a:xfrm>
              <a:off x="5459275" y="1248112"/>
              <a:ext cx="16362" cy="99964"/>
            </a:xfrm>
            <a:custGeom>
              <a:avLst/>
              <a:gdLst/>
              <a:ahLst/>
              <a:cxnLst/>
              <a:rect l="0" t="0" r="0" b="0"/>
              <a:pathLst>
                <a:path w="16362" h="99964">
                  <a:moveTo>
                    <a:pt x="16239" y="0"/>
                  </a:moveTo>
                  <a:lnTo>
                    <a:pt x="16239" y="0"/>
                  </a:lnTo>
                  <a:lnTo>
                    <a:pt x="13217" y="6691"/>
                  </a:lnTo>
                  <a:lnTo>
                    <a:pt x="5018" y="32825"/>
                  </a:lnTo>
                  <a:lnTo>
                    <a:pt x="1423" y="44313"/>
                  </a:lnTo>
                  <a:lnTo>
                    <a:pt x="0" y="69952"/>
                  </a:lnTo>
                  <a:lnTo>
                    <a:pt x="1563" y="75604"/>
                  </a:lnTo>
                  <a:lnTo>
                    <a:pt x="3669" y="80737"/>
                  </a:lnTo>
                  <a:lnTo>
                    <a:pt x="5459" y="89822"/>
                  </a:lnTo>
                  <a:lnTo>
                    <a:pt x="8021" y="94515"/>
                  </a:lnTo>
                  <a:lnTo>
                    <a:pt x="11176" y="97004"/>
                  </a:lnTo>
                  <a:lnTo>
                    <a:pt x="14594" y="98715"/>
                  </a:lnTo>
                  <a:lnTo>
                    <a:pt x="16361" y="99963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SMARTInkShape-569"/>
            <p:cNvSpPr/>
            <p:nvPr>
              <p:custDataLst>
                <p:tags r:id="rId9"/>
              </p:custDataLst>
            </p:nvPr>
          </p:nvSpPr>
          <p:spPr>
            <a:xfrm>
              <a:off x="5312607" y="1178603"/>
              <a:ext cx="70380" cy="271066"/>
            </a:xfrm>
            <a:custGeom>
              <a:avLst/>
              <a:gdLst/>
              <a:ahLst/>
              <a:cxnLst/>
              <a:rect l="0" t="0" r="0" b="0"/>
              <a:pathLst>
                <a:path w="70380" h="271066">
                  <a:moveTo>
                    <a:pt x="70379" y="5218"/>
                  </a:moveTo>
                  <a:lnTo>
                    <a:pt x="70379" y="5218"/>
                  </a:lnTo>
                  <a:lnTo>
                    <a:pt x="67489" y="2329"/>
                  </a:lnTo>
                  <a:lnTo>
                    <a:pt x="64459" y="910"/>
                  </a:lnTo>
                  <a:lnTo>
                    <a:pt x="57585" y="0"/>
                  </a:lnTo>
                  <a:lnTo>
                    <a:pt x="42098" y="4481"/>
                  </a:lnTo>
                  <a:lnTo>
                    <a:pt x="30500" y="13159"/>
                  </a:lnTo>
                  <a:lnTo>
                    <a:pt x="23756" y="20002"/>
                  </a:lnTo>
                  <a:lnTo>
                    <a:pt x="16058" y="34457"/>
                  </a:lnTo>
                  <a:lnTo>
                    <a:pt x="7498" y="59914"/>
                  </a:lnTo>
                  <a:lnTo>
                    <a:pt x="3932" y="83084"/>
                  </a:lnTo>
                  <a:lnTo>
                    <a:pt x="899" y="103683"/>
                  </a:lnTo>
                  <a:lnTo>
                    <a:pt x="0" y="125107"/>
                  </a:lnTo>
                  <a:lnTo>
                    <a:pt x="2586" y="151129"/>
                  </a:lnTo>
                  <a:lnTo>
                    <a:pt x="5179" y="177481"/>
                  </a:lnTo>
                  <a:lnTo>
                    <a:pt x="9276" y="200784"/>
                  </a:lnTo>
                  <a:lnTo>
                    <a:pt x="11755" y="215766"/>
                  </a:lnTo>
                  <a:lnTo>
                    <a:pt x="18594" y="242789"/>
                  </a:lnTo>
                  <a:lnTo>
                    <a:pt x="25833" y="257077"/>
                  </a:lnTo>
                  <a:lnTo>
                    <a:pt x="26538" y="262750"/>
                  </a:lnTo>
                  <a:lnTo>
                    <a:pt x="27243" y="263992"/>
                  </a:lnTo>
                  <a:lnTo>
                    <a:pt x="28317" y="264820"/>
                  </a:lnTo>
                  <a:lnTo>
                    <a:pt x="31123" y="266344"/>
                  </a:lnTo>
                  <a:lnTo>
                    <a:pt x="36103" y="269998"/>
                  </a:lnTo>
                  <a:lnTo>
                    <a:pt x="39623" y="271065"/>
                  </a:lnTo>
                  <a:lnTo>
                    <a:pt x="41408" y="270745"/>
                  </a:lnTo>
                  <a:lnTo>
                    <a:pt x="46810" y="267404"/>
                  </a:lnTo>
                  <a:lnTo>
                    <a:pt x="54050" y="261033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SMARTInkShape-570"/>
            <p:cNvSpPr/>
            <p:nvPr>
              <p:custDataLst>
                <p:tags r:id="rId10"/>
              </p:custDataLst>
            </p:nvPr>
          </p:nvSpPr>
          <p:spPr>
            <a:xfrm>
              <a:off x="5127578" y="1216479"/>
              <a:ext cx="108227" cy="216843"/>
            </a:xfrm>
            <a:custGeom>
              <a:avLst/>
              <a:gdLst/>
              <a:ahLst/>
              <a:cxnLst/>
              <a:rect l="0" t="0" r="0" b="0"/>
              <a:pathLst>
                <a:path w="108227" h="216843">
                  <a:moveTo>
                    <a:pt x="97565" y="0"/>
                  </a:moveTo>
                  <a:lnTo>
                    <a:pt x="97565" y="0"/>
                  </a:lnTo>
                  <a:lnTo>
                    <a:pt x="97565" y="4686"/>
                  </a:lnTo>
                  <a:lnTo>
                    <a:pt x="97565" y="2157"/>
                  </a:lnTo>
                  <a:lnTo>
                    <a:pt x="97565" y="10080"/>
                  </a:lnTo>
                  <a:lnTo>
                    <a:pt x="94675" y="16426"/>
                  </a:lnTo>
                  <a:lnTo>
                    <a:pt x="94429" y="18812"/>
                  </a:lnTo>
                  <a:lnTo>
                    <a:pt x="97815" y="34482"/>
                  </a:lnTo>
                  <a:lnTo>
                    <a:pt x="101201" y="41799"/>
                  </a:lnTo>
                  <a:lnTo>
                    <a:pt x="102902" y="67037"/>
                  </a:lnTo>
                  <a:lnTo>
                    <a:pt x="103599" y="88410"/>
                  </a:lnTo>
                  <a:lnTo>
                    <a:pt x="107945" y="113764"/>
                  </a:lnTo>
                  <a:lnTo>
                    <a:pt x="108226" y="119706"/>
                  </a:lnTo>
                  <a:lnTo>
                    <a:pt x="103745" y="142745"/>
                  </a:lnTo>
                  <a:lnTo>
                    <a:pt x="98386" y="166703"/>
                  </a:lnTo>
                  <a:lnTo>
                    <a:pt x="97122" y="180782"/>
                  </a:lnTo>
                  <a:lnTo>
                    <a:pt x="93267" y="187956"/>
                  </a:lnTo>
                  <a:lnTo>
                    <a:pt x="84777" y="200550"/>
                  </a:lnTo>
                  <a:lnTo>
                    <a:pt x="81331" y="209329"/>
                  </a:lnTo>
                  <a:lnTo>
                    <a:pt x="80090" y="210309"/>
                  </a:lnTo>
                  <a:lnTo>
                    <a:pt x="65941" y="216407"/>
                  </a:lnTo>
                  <a:lnTo>
                    <a:pt x="63783" y="216842"/>
                  </a:lnTo>
                  <a:lnTo>
                    <a:pt x="61739" y="216528"/>
                  </a:lnTo>
                  <a:lnTo>
                    <a:pt x="52500" y="213291"/>
                  </a:lnTo>
                  <a:lnTo>
                    <a:pt x="42685" y="210960"/>
                  </a:lnTo>
                  <a:lnTo>
                    <a:pt x="39207" y="209583"/>
                  </a:lnTo>
                  <a:lnTo>
                    <a:pt x="33729" y="204827"/>
                  </a:lnTo>
                  <a:lnTo>
                    <a:pt x="28675" y="199286"/>
                  </a:lnTo>
                  <a:lnTo>
                    <a:pt x="6546" y="182451"/>
                  </a:lnTo>
                  <a:lnTo>
                    <a:pt x="4229" y="181505"/>
                  </a:lnTo>
                  <a:lnTo>
                    <a:pt x="2682" y="180270"/>
                  </a:lnTo>
                  <a:lnTo>
                    <a:pt x="966" y="177285"/>
                  </a:lnTo>
                  <a:lnTo>
                    <a:pt x="0" y="172204"/>
                  </a:lnTo>
                  <a:lnTo>
                    <a:pt x="1387" y="168660"/>
                  </a:lnTo>
                  <a:lnTo>
                    <a:pt x="5036" y="163285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SMARTInkShape-571"/>
            <p:cNvSpPr/>
            <p:nvPr>
              <p:custDataLst>
                <p:tags r:id="rId11"/>
              </p:custDataLst>
            </p:nvPr>
          </p:nvSpPr>
          <p:spPr>
            <a:xfrm>
              <a:off x="5110843" y="1183822"/>
              <a:ext cx="168485" cy="27215"/>
            </a:xfrm>
            <a:custGeom>
              <a:avLst/>
              <a:gdLst/>
              <a:ahLst/>
              <a:cxnLst/>
              <a:rect l="0" t="0" r="0" b="0"/>
              <a:pathLst>
                <a:path w="168485" h="27215">
                  <a:moveTo>
                    <a:pt x="0" y="5442"/>
                  </a:moveTo>
                  <a:lnTo>
                    <a:pt x="0" y="5442"/>
                  </a:lnTo>
                  <a:lnTo>
                    <a:pt x="23996" y="5442"/>
                  </a:lnTo>
                  <a:lnTo>
                    <a:pt x="48845" y="5442"/>
                  </a:lnTo>
                  <a:lnTo>
                    <a:pt x="74151" y="5442"/>
                  </a:lnTo>
                  <a:lnTo>
                    <a:pt x="97813" y="4838"/>
                  </a:lnTo>
                  <a:lnTo>
                    <a:pt x="124051" y="224"/>
                  </a:lnTo>
                  <a:lnTo>
                    <a:pt x="150546" y="1"/>
                  </a:lnTo>
                  <a:lnTo>
                    <a:pt x="154739" y="0"/>
                  </a:lnTo>
                  <a:lnTo>
                    <a:pt x="155774" y="605"/>
                  </a:lnTo>
                  <a:lnTo>
                    <a:pt x="156464" y="1612"/>
                  </a:lnTo>
                  <a:lnTo>
                    <a:pt x="157570" y="4686"/>
                  </a:lnTo>
                  <a:lnTo>
                    <a:pt x="161529" y="9638"/>
                  </a:lnTo>
                  <a:lnTo>
                    <a:pt x="162506" y="12952"/>
                  </a:lnTo>
                  <a:lnTo>
                    <a:pt x="163370" y="14077"/>
                  </a:lnTo>
                  <a:lnTo>
                    <a:pt x="165943" y="15328"/>
                  </a:lnTo>
                  <a:lnTo>
                    <a:pt x="166872" y="16266"/>
                  </a:lnTo>
                  <a:lnTo>
                    <a:pt x="168484" y="20926"/>
                  </a:lnTo>
                  <a:lnTo>
                    <a:pt x="163285" y="27214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SMARTInkShape-572"/>
            <p:cNvSpPr/>
            <p:nvPr>
              <p:custDataLst>
                <p:tags r:id="rId12"/>
              </p:custDataLst>
            </p:nvPr>
          </p:nvSpPr>
          <p:spPr>
            <a:xfrm>
              <a:off x="4904016" y="1189264"/>
              <a:ext cx="174169" cy="233820"/>
            </a:xfrm>
            <a:custGeom>
              <a:avLst/>
              <a:gdLst/>
              <a:ahLst/>
              <a:cxnLst/>
              <a:rect l="0" t="0" r="0" b="0"/>
              <a:pathLst>
                <a:path w="174169" h="233820">
                  <a:moveTo>
                    <a:pt x="87084" y="10886"/>
                  </a:moveTo>
                  <a:lnTo>
                    <a:pt x="87084" y="10886"/>
                  </a:lnTo>
                  <a:lnTo>
                    <a:pt x="87084" y="291"/>
                  </a:lnTo>
                  <a:lnTo>
                    <a:pt x="97211" y="0"/>
                  </a:lnTo>
                  <a:lnTo>
                    <a:pt x="108968" y="9415"/>
                  </a:lnTo>
                  <a:lnTo>
                    <a:pt x="112534" y="10837"/>
                  </a:lnTo>
                  <a:lnTo>
                    <a:pt x="117941" y="14433"/>
                  </a:lnTo>
                  <a:lnTo>
                    <a:pt x="123374" y="16372"/>
                  </a:lnTo>
                  <a:lnTo>
                    <a:pt x="128814" y="19903"/>
                  </a:lnTo>
                  <a:lnTo>
                    <a:pt x="134256" y="21823"/>
                  </a:lnTo>
                  <a:lnTo>
                    <a:pt x="148770" y="34545"/>
                  </a:lnTo>
                  <a:lnTo>
                    <a:pt x="150786" y="38133"/>
                  </a:lnTo>
                  <a:lnTo>
                    <a:pt x="152790" y="47176"/>
                  </a:lnTo>
                  <a:lnTo>
                    <a:pt x="161800" y="59872"/>
                  </a:lnTo>
                  <a:lnTo>
                    <a:pt x="163693" y="68943"/>
                  </a:lnTo>
                  <a:lnTo>
                    <a:pt x="172687" y="81643"/>
                  </a:lnTo>
                  <a:lnTo>
                    <a:pt x="173975" y="90715"/>
                  </a:lnTo>
                  <a:lnTo>
                    <a:pt x="174168" y="117425"/>
                  </a:lnTo>
                  <a:lnTo>
                    <a:pt x="173566" y="132511"/>
                  </a:lnTo>
                  <a:lnTo>
                    <a:pt x="169824" y="139183"/>
                  </a:lnTo>
                  <a:lnTo>
                    <a:pt x="166594" y="143099"/>
                  </a:lnTo>
                  <a:lnTo>
                    <a:pt x="164755" y="148468"/>
                  </a:lnTo>
                  <a:lnTo>
                    <a:pt x="163333" y="154281"/>
                  </a:lnTo>
                  <a:lnTo>
                    <a:pt x="153908" y="172935"/>
                  </a:lnTo>
                  <a:lnTo>
                    <a:pt x="152695" y="178295"/>
                  </a:lnTo>
                  <a:lnTo>
                    <a:pt x="139612" y="192375"/>
                  </a:lnTo>
                  <a:lnTo>
                    <a:pt x="136031" y="194357"/>
                  </a:lnTo>
                  <a:lnTo>
                    <a:pt x="132424" y="195843"/>
                  </a:lnTo>
                  <a:lnTo>
                    <a:pt x="106817" y="219755"/>
                  </a:lnTo>
                  <a:lnTo>
                    <a:pt x="103312" y="221645"/>
                  </a:lnTo>
                  <a:lnTo>
                    <a:pt x="93596" y="223069"/>
                  </a:lnTo>
                  <a:lnTo>
                    <a:pt x="88392" y="226881"/>
                  </a:lnTo>
                  <a:lnTo>
                    <a:pt x="83306" y="228091"/>
                  </a:lnTo>
                  <a:lnTo>
                    <a:pt x="57942" y="229201"/>
                  </a:lnTo>
                  <a:lnTo>
                    <a:pt x="47394" y="233286"/>
                  </a:lnTo>
                  <a:lnTo>
                    <a:pt x="41793" y="233819"/>
                  </a:lnTo>
                  <a:lnTo>
                    <a:pt x="18292" y="228141"/>
                  </a:lnTo>
                  <a:lnTo>
                    <a:pt x="14580" y="225776"/>
                  </a:lnTo>
                  <a:lnTo>
                    <a:pt x="12527" y="222708"/>
                  </a:lnTo>
                  <a:lnTo>
                    <a:pt x="11979" y="221044"/>
                  </a:lnTo>
                  <a:lnTo>
                    <a:pt x="11009" y="219934"/>
                  </a:lnTo>
                  <a:lnTo>
                    <a:pt x="8319" y="218701"/>
                  </a:lnTo>
                  <a:lnTo>
                    <a:pt x="7360" y="217767"/>
                  </a:lnTo>
                  <a:lnTo>
                    <a:pt x="553" y="206895"/>
                  </a:lnTo>
                  <a:lnTo>
                    <a:pt x="0" y="187923"/>
                  </a:lnTo>
                  <a:lnTo>
                    <a:pt x="604" y="186968"/>
                  </a:lnTo>
                  <a:lnTo>
                    <a:pt x="1612" y="186331"/>
                  </a:lnTo>
                  <a:lnTo>
                    <a:pt x="2888" y="185907"/>
                  </a:lnTo>
                  <a:lnTo>
                    <a:pt x="12061" y="178371"/>
                  </a:lnTo>
                  <a:lnTo>
                    <a:pt x="13483" y="176971"/>
                  </a:lnTo>
                  <a:lnTo>
                    <a:pt x="16676" y="175416"/>
                  </a:lnTo>
                  <a:lnTo>
                    <a:pt x="18373" y="175001"/>
                  </a:lnTo>
                  <a:lnTo>
                    <a:pt x="42584" y="156180"/>
                  </a:lnTo>
                  <a:lnTo>
                    <a:pt x="64868" y="141520"/>
                  </a:lnTo>
                  <a:lnTo>
                    <a:pt x="68742" y="138493"/>
                  </a:lnTo>
                  <a:lnTo>
                    <a:pt x="75097" y="136391"/>
                  </a:lnTo>
                  <a:lnTo>
                    <a:pt x="75465" y="135680"/>
                  </a:lnTo>
                  <a:lnTo>
                    <a:pt x="76102" y="131413"/>
                  </a:lnTo>
                  <a:lnTo>
                    <a:pt x="77768" y="132590"/>
                  </a:lnTo>
                  <a:lnTo>
                    <a:pt x="81415" y="135868"/>
                  </a:lnTo>
                  <a:lnTo>
                    <a:pt x="84462" y="136011"/>
                  </a:lnTo>
                  <a:lnTo>
                    <a:pt x="85337" y="136636"/>
                  </a:lnTo>
                  <a:lnTo>
                    <a:pt x="85920" y="137658"/>
                  </a:lnTo>
                  <a:lnTo>
                    <a:pt x="86855" y="140753"/>
                  </a:lnTo>
                  <a:lnTo>
                    <a:pt x="88595" y="141176"/>
                  </a:lnTo>
                  <a:lnTo>
                    <a:pt x="115147" y="141514"/>
                  </a:lnTo>
                  <a:lnTo>
                    <a:pt x="121232" y="141514"/>
                  </a:lnTo>
                  <a:lnTo>
                    <a:pt x="119828" y="141514"/>
                  </a:lnTo>
                  <a:lnTo>
                    <a:pt x="122655" y="141514"/>
                  </a:lnTo>
                  <a:lnTo>
                    <a:pt x="123499" y="142119"/>
                  </a:lnTo>
                  <a:lnTo>
                    <a:pt x="124434" y="144404"/>
                  </a:lnTo>
                  <a:lnTo>
                    <a:pt x="124685" y="144650"/>
                  </a:lnTo>
                  <a:lnTo>
                    <a:pt x="124851" y="144210"/>
                  </a:lnTo>
                  <a:lnTo>
                    <a:pt x="124962" y="143311"/>
                  </a:lnTo>
                  <a:lnTo>
                    <a:pt x="125641" y="142712"/>
                  </a:lnTo>
                  <a:lnTo>
                    <a:pt x="128008" y="142047"/>
                  </a:lnTo>
                  <a:lnTo>
                    <a:pt x="128276" y="142474"/>
                  </a:lnTo>
                  <a:lnTo>
                    <a:pt x="126961" y="144562"/>
                  </a:lnTo>
                  <a:lnTo>
                    <a:pt x="126973" y="145360"/>
                  </a:lnTo>
                  <a:lnTo>
                    <a:pt x="127587" y="145893"/>
                  </a:lnTo>
                  <a:lnTo>
                    <a:pt x="129880" y="146484"/>
                  </a:lnTo>
                  <a:lnTo>
                    <a:pt x="132915" y="146747"/>
                  </a:lnTo>
                  <a:lnTo>
                    <a:pt x="133967" y="147422"/>
                  </a:lnTo>
                  <a:lnTo>
                    <a:pt x="134668" y="148477"/>
                  </a:lnTo>
                  <a:lnTo>
                    <a:pt x="135654" y="152850"/>
                  </a:lnTo>
                  <a:lnTo>
                    <a:pt x="135793" y="154515"/>
                  </a:lnTo>
                  <a:lnTo>
                    <a:pt x="136490" y="155624"/>
                  </a:lnTo>
                  <a:lnTo>
                    <a:pt x="137559" y="156364"/>
                  </a:lnTo>
                  <a:lnTo>
                    <a:pt x="146511" y="160440"/>
                  </a:lnTo>
                  <a:lnTo>
                    <a:pt x="148473" y="161994"/>
                  </a:lnTo>
                  <a:lnTo>
                    <a:pt x="152398" y="168729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5" name="SMARTInkShape-573"/>
          <p:cNvSpPr/>
          <p:nvPr>
            <p:custDataLst>
              <p:tags r:id="rId4"/>
            </p:custDataLst>
          </p:nvPr>
        </p:nvSpPr>
        <p:spPr>
          <a:xfrm>
            <a:off x="2351915" y="1978479"/>
            <a:ext cx="3170571" cy="832755"/>
          </a:xfrm>
          <a:custGeom>
            <a:avLst/>
            <a:gdLst/>
            <a:ahLst/>
            <a:cxnLst/>
            <a:rect l="0" t="0" r="0" b="0"/>
            <a:pathLst>
              <a:path w="3170571" h="832755">
                <a:moveTo>
                  <a:pt x="37499" y="751114"/>
                </a:moveTo>
                <a:lnTo>
                  <a:pt x="37499" y="751114"/>
                </a:lnTo>
                <a:lnTo>
                  <a:pt x="32058" y="751114"/>
                </a:lnTo>
                <a:lnTo>
                  <a:pt x="57471" y="751114"/>
                </a:lnTo>
                <a:lnTo>
                  <a:pt x="61092" y="751114"/>
                </a:lnTo>
                <a:lnTo>
                  <a:pt x="64717" y="752726"/>
                </a:lnTo>
                <a:lnTo>
                  <a:pt x="66530" y="754003"/>
                </a:lnTo>
                <a:lnTo>
                  <a:pt x="79908" y="757833"/>
                </a:lnTo>
                <a:lnTo>
                  <a:pt x="82100" y="759222"/>
                </a:lnTo>
                <a:lnTo>
                  <a:pt x="90965" y="761177"/>
                </a:lnTo>
                <a:lnTo>
                  <a:pt x="114849" y="761927"/>
                </a:lnTo>
                <a:lnTo>
                  <a:pt x="141065" y="766298"/>
                </a:lnTo>
                <a:lnTo>
                  <a:pt x="164407" y="767896"/>
                </a:lnTo>
                <a:lnTo>
                  <a:pt x="190126" y="772109"/>
                </a:lnTo>
                <a:lnTo>
                  <a:pt x="217143" y="777091"/>
                </a:lnTo>
                <a:lnTo>
                  <a:pt x="241780" y="780973"/>
                </a:lnTo>
                <a:lnTo>
                  <a:pt x="265596" y="783218"/>
                </a:lnTo>
                <a:lnTo>
                  <a:pt x="289384" y="785275"/>
                </a:lnTo>
                <a:lnTo>
                  <a:pt x="310091" y="788047"/>
                </a:lnTo>
                <a:lnTo>
                  <a:pt x="335870" y="788983"/>
                </a:lnTo>
                <a:lnTo>
                  <a:pt x="362778" y="789773"/>
                </a:lnTo>
                <a:lnTo>
                  <a:pt x="384787" y="792941"/>
                </a:lnTo>
                <a:lnTo>
                  <a:pt x="409586" y="794148"/>
                </a:lnTo>
                <a:lnTo>
                  <a:pt x="431918" y="795111"/>
                </a:lnTo>
                <a:lnTo>
                  <a:pt x="457637" y="798935"/>
                </a:lnTo>
                <a:lnTo>
                  <a:pt x="480291" y="801367"/>
                </a:lnTo>
                <a:lnTo>
                  <a:pt x="504541" y="804305"/>
                </a:lnTo>
                <a:lnTo>
                  <a:pt x="528660" y="806789"/>
                </a:lnTo>
                <a:lnTo>
                  <a:pt x="553344" y="811355"/>
                </a:lnTo>
                <a:lnTo>
                  <a:pt x="577592" y="814925"/>
                </a:lnTo>
                <a:lnTo>
                  <a:pt x="602314" y="815983"/>
                </a:lnTo>
                <a:lnTo>
                  <a:pt x="626573" y="817909"/>
                </a:lnTo>
                <a:lnTo>
                  <a:pt x="651299" y="820697"/>
                </a:lnTo>
                <a:lnTo>
                  <a:pt x="677170" y="821523"/>
                </a:lnTo>
                <a:lnTo>
                  <a:pt x="696750" y="821716"/>
                </a:lnTo>
                <a:lnTo>
                  <a:pt x="715531" y="821802"/>
                </a:lnTo>
                <a:lnTo>
                  <a:pt x="733958" y="821840"/>
                </a:lnTo>
                <a:lnTo>
                  <a:pt x="752227" y="822462"/>
                </a:lnTo>
                <a:lnTo>
                  <a:pt x="770426" y="824755"/>
                </a:lnTo>
                <a:lnTo>
                  <a:pt x="788594" y="826176"/>
                </a:lnTo>
                <a:lnTo>
                  <a:pt x="814210" y="828590"/>
                </a:lnTo>
                <a:lnTo>
                  <a:pt x="838732" y="831522"/>
                </a:lnTo>
                <a:lnTo>
                  <a:pt x="865149" y="832391"/>
                </a:lnTo>
                <a:lnTo>
                  <a:pt x="892127" y="832648"/>
                </a:lnTo>
                <a:lnTo>
                  <a:pt x="919272" y="832724"/>
                </a:lnTo>
                <a:lnTo>
                  <a:pt x="938003" y="832742"/>
                </a:lnTo>
                <a:lnTo>
                  <a:pt x="958423" y="832750"/>
                </a:lnTo>
                <a:lnTo>
                  <a:pt x="977981" y="832754"/>
                </a:lnTo>
                <a:lnTo>
                  <a:pt x="997358" y="832151"/>
                </a:lnTo>
                <a:lnTo>
                  <a:pt x="1018065" y="829867"/>
                </a:lnTo>
                <a:lnTo>
                  <a:pt x="1037751" y="828449"/>
                </a:lnTo>
                <a:lnTo>
                  <a:pt x="1056579" y="827818"/>
                </a:lnTo>
                <a:lnTo>
                  <a:pt x="1075027" y="827538"/>
                </a:lnTo>
                <a:lnTo>
                  <a:pt x="1094918" y="827413"/>
                </a:lnTo>
                <a:lnTo>
                  <a:pt x="1115249" y="827358"/>
                </a:lnTo>
                <a:lnTo>
                  <a:pt x="1134364" y="827333"/>
                </a:lnTo>
                <a:lnTo>
                  <a:pt x="1154552" y="827323"/>
                </a:lnTo>
                <a:lnTo>
                  <a:pt x="1175015" y="827318"/>
                </a:lnTo>
                <a:lnTo>
                  <a:pt x="1194189" y="827316"/>
                </a:lnTo>
                <a:lnTo>
                  <a:pt x="1212790" y="827315"/>
                </a:lnTo>
                <a:lnTo>
                  <a:pt x="1231741" y="827314"/>
                </a:lnTo>
                <a:lnTo>
                  <a:pt x="1252259" y="827314"/>
                </a:lnTo>
                <a:lnTo>
                  <a:pt x="1273474" y="828927"/>
                </a:lnTo>
                <a:lnTo>
                  <a:pt x="1294997" y="830450"/>
                </a:lnTo>
                <a:lnTo>
                  <a:pt x="1316659" y="829111"/>
                </a:lnTo>
                <a:lnTo>
                  <a:pt x="1338381" y="826500"/>
                </a:lnTo>
                <a:lnTo>
                  <a:pt x="1360736" y="823324"/>
                </a:lnTo>
                <a:lnTo>
                  <a:pt x="1384782" y="819896"/>
                </a:lnTo>
                <a:lnTo>
                  <a:pt x="1407968" y="817969"/>
                </a:lnTo>
                <a:lnTo>
                  <a:pt x="1430973" y="816508"/>
                </a:lnTo>
                <a:lnTo>
                  <a:pt x="1455308" y="813843"/>
                </a:lnTo>
                <a:lnTo>
                  <a:pt x="1478622" y="810643"/>
                </a:lnTo>
                <a:lnTo>
                  <a:pt x="1501079" y="807204"/>
                </a:lnTo>
                <a:lnTo>
                  <a:pt x="1523155" y="803660"/>
                </a:lnTo>
                <a:lnTo>
                  <a:pt x="1545062" y="800069"/>
                </a:lnTo>
                <a:lnTo>
                  <a:pt x="1567498" y="797062"/>
                </a:lnTo>
                <a:lnTo>
                  <a:pt x="1591582" y="795726"/>
                </a:lnTo>
                <a:lnTo>
                  <a:pt x="1614784" y="793519"/>
                </a:lnTo>
                <a:lnTo>
                  <a:pt x="1637191" y="791127"/>
                </a:lnTo>
                <a:lnTo>
                  <a:pt x="1659245" y="790064"/>
                </a:lnTo>
                <a:lnTo>
                  <a:pt x="1679529" y="789592"/>
                </a:lnTo>
                <a:lnTo>
                  <a:pt x="1699228" y="789382"/>
                </a:lnTo>
                <a:lnTo>
                  <a:pt x="1720079" y="789288"/>
                </a:lnTo>
                <a:lnTo>
                  <a:pt x="1741441" y="789247"/>
                </a:lnTo>
                <a:lnTo>
                  <a:pt x="1763031" y="789228"/>
                </a:lnTo>
                <a:lnTo>
                  <a:pt x="1784721" y="789220"/>
                </a:lnTo>
                <a:lnTo>
                  <a:pt x="1808069" y="787604"/>
                </a:lnTo>
                <a:lnTo>
                  <a:pt x="1831952" y="784870"/>
                </a:lnTo>
                <a:lnTo>
                  <a:pt x="1854663" y="781639"/>
                </a:lnTo>
                <a:lnTo>
                  <a:pt x="1876851" y="778187"/>
                </a:lnTo>
                <a:lnTo>
                  <a:pt x="1898808" y="775242"/>
                </a:lnTo>
                <a:lnTo>
                  <a:pt x="1920662" y="773932"/>
                </a:lnTo>
                <a:lnTo>
                  <a:pt x="1944082" y="771738"/>
                </a:lnTo>
                <a:lnTo>
                  <a:pt x="1967998" y="768747"/>
                </a:lnTo>
                <a:lnTo>
                  <a:pt x="1990723" y="765402"/>
                </a:lnTo>
                <a:lnTo>
                  <a:pt x="2012917" y="761899"/>
                </a:lnTo>
                <a:lnTo>
                  <a:pt x="2034272" y="758326"/>
                </a:lnTo>
                <a:lnTo>
                  <a:pt x="2053843" y="754722"/>
                </a:lnTo>
                <a:lnTo>
                  <a:pt x="2074233" y="751105"/>
                </a:lnTo>
                <a:lnTo>
                  <a:pt x="2095391" y="748086"/>
                </a:lnTo>
                <a:lnTo>
                  <a:pt x="2116889" y="746744"/>
                </a:lnTo>
                <a:lnTo>
                  <a:pt x="2136927" y="746148"/>
                </a:lnTo>
                <a:lnTo>
                  <a:pt x="2155911" y="745278"/>
                </a:lnTo>
                <a:lnTo>
                  <a:pt x="2174428" y="742876"/>
                </a:lnTo>
                <a:lnTo>
                  <a:pt x="2192737" y="741405"/>
                </a:lnTo>
                <a:lnTo>
                  <a:pt x="2211559" y="740146"/>
                </a:lnTo>
                <a:lnTo>
                  <a:pt x="2232020" y="737571"/>
                </a:lnTo>
                <a:lnTo>
                  <a:pt x="2251595" y="734411"/>
                </a:lnTo>
                <a:lnTo>
                  <a:pt x="2270376" y="731595"/>
                </a:lnTo>
                <a:lnTo>
                  <a:pt x="2288801" y="730344"/>
                </a:lnTo>
                <a:lnTo>
                  <a:pt x="2307070" y="728175"/>
                </a:lnTo>
                <a:lnTo>
                  <a:pt x="2325874" y="724590"/>
                </a:lnTo>
                <a:lnTo>
                  <a:pt x="2346326" y="718965"/>
                </a:lnTo>
                <a:lnTo>
                  <a:pt x="2365899" y="714046"/>
                </a:lnTo>
                <a:lnTo>
                  <a:pt x="2384677" y="709844"/>
                </a:lnTo>
                <a:lnTo>
                  <a:pt x="2403102" y="705961"/>
                </a:lnTo>
                <a:lnTo>
                  <a:pt x="2421370" y="702219"/>
                </a:lnTo>
                <a:lnTo>
                  <a:pt x="2439569" y="697935"/>
                </a:lnTo>
                <a:lnTo>
                  <a:pt x="2457736" y="691999"/>
                </a:lnTo>
                <a:lnTo>
                  <a:pt x="2475891" y="688555"/>
                </a:lnTo>
                <a:lnTo>
                  <a:pt x="2501498" y="683390"/>
                </a:lnTo>
                <a:lnTo>
                  <a:pt x="2524406" y="677426"/>
                </a:lnTo>
                <a:lnTo>
                  <a:pt x="2546515" y="674046"/>
                </a:lnTo>
                <a:lnTo>
                  <a:pt x="2568386" y="669214"/>
                </a:lnTo>
                <a:lnTo>
                  <a:pt x="2594559" y="665052"/>
                </a:lnTo>
                <a:lnTo>
                  <a:pt x="2621545" y="659885"/>
                </a:lnTo>
                <a:lnTo>
                  <a:pt x="2642963" y="655409"/>
                </a:lnTo>
                <a:lnTo>
                  <a:pt x="2664024" y="653209"/>
                </a:lnTo>
                <a:lnTo>
                  <a:pt x="2690927" y="647354"/>
                </a:lnTo>
                <a:lnTo>
                  <a:pt x="2712976" y="642155"/>
                </a:lnTo>
                <a:lnTo>
                  <a:pt x="2739570" y="637869"/>
                </a:lnTo>
                <a:lnTo>
                  <a:pt x="2764377" y="632677"/>
                </a:lnTo>
                <a:lnTo>
                  <a:pt x="2790332" y="627440"/>
                </a:lnTo>
                <a:lnTo>
                  <a:pt x="2813108" y="623337"/>
                </a:lnTo>
                <a:lnTo>
                  <a:pt x="2838819" y="617308"/>
                </a:lnTo>
                <a:lnTo>
                  <a:pt x="2863609" y="612265"/>
                </a:lnTo>
                <a:lnTo>
                  <a:pt x="2882876" y="606559"/>
                </a:lnTo>
                <a:lnTo>
                  <a:pt x="2908530" y="601742"/>
                </a:lnTo>
                <a:lnTo>
                  <a:pt x="2933152" y="594362"/>
                </a:lnTo>
                <a:lnTo>
                  <a:pt x="2953609" y="585867"/>
                </a:lnTo>
                <a:lnTo>
                  <a:pt x="2980582" y="577272"/>
                </a:lnTo>
                <a:lnTo>
                  <a:pt x="3006449" y="566861"/>
                </a:lnTo>
                <a:lnTo>
                  <a:pt x="3030508" y="557503"/>
                </a:lnTo>
                <a:lnTo>
                  <a:pt x="3054343" y="548218"/>
                </a:lnTo>
                <a:lnTo>
                  <a:pt x="3081240" y="531991"/>
                </a:lnTo>
                <a:lnTo>
                  <a:pt x="3096131" y="523776"/>
                </a:lnTo>
                <a:lnTo>
                  <a:pt x="3119789" y="499278"/>
                </a:lnTo>
                <a:lnTo>
                  <a:pt x="3143746" y="473549"/>
                </a:lnTo>
                <a:lnTo>
                  <a:pt x="3156114" y="447450"/>
                </a:lnTo>
                <a:lnTo>
                  <a:pt x="3167130" y="420334"/>
                </a:lnTo>
                <a:lnTo>
                  <a:pt x="3168948" y="416294"/>
                </a:lnTo>
                <a:lnTo>
                  <a:pt x="3169356" y="408580"/>
                </a:lnTo>
                <a:lnTo>
                  <a:pt x="3168731" y="400515"/>
                </a:lnTo>
                <a:lnTo>
                  <a:pt x="3170570" y="386379"/>
                </a:lnTo>
                <a:lnTo>
                  <a:pt x="3163177" y="359270"/>
                </a:lnTo>
                <a:lnTo>
                  <a:pt x="3152599" y="335201"/>
                </a:lnTo>
                <a:lnTo>
                  <a:pt x="3143753" y="316852"/>
                </a:lnTo>
                <a:lnTo>
                  <a:pt x="3123457" y="292404"/>
                </a:lnTo>
                <a:lnTo>
                  <a:pt x="3104833" y="270846"/>
                </a:lnTo>
                <a:lnTo>
                  <a:pt x="3078745" y="247997"/>
                </a:lnTo>
                <a:lnTo>
                  <a:pt x="3057277" y="225733"/>
                </a:lnTo>
                <a:lnTo>
                  <a:pt x="3032574" y="210608"/>
                </a:lnTo>
                <a:lnTo>
                  <a:pt x="3007983" y="195972"/>
                </a:lnTo>
                <a:lnTo>
                  <a:pt x="2987138" y="186678"/>
                </a:lnTo>
                <a:lnTo>
                  <a:pt x="2965641" y="178482"/>
                </a:lnTo>
                <a:lnTo>
                  <a:pt x="2942338" y="168393"/>
                </a:lnTo>
                <a:lnTo>
                  <a:pt x="2916283" y="159356"/>
                </a:lnTo>
                <a:lnTo>
                  <a:pt x="2889412" y="151235"/>
                </a:lnTo>
                <a:lnTo>
                  <a:pt x="2870745" y="145230"/>
                </a:lnTo>
                <a:lnTo>
                  <a:pt x="2850353" y="140545"/>
                </a:lnTo>
                <a:lnTo>
                  <a:pt x="2830807" y="136447"/>
                </a:lnTo>
                <a:lnTo>
                  <a:pt x="2811436" y="132609"/>
                </a:lnTo>
                <a:lnTo>
                  <a:pt x="2790732" y="128888"/>
                </a:lnTo>
                <a:lnTo>
                  <a:pt x="2769434" y="125218"/>
                </a:lnTo>
                <a:lnTo>
                  <a:pt x="2748478" y="120966"/>
                </a:lnTo>
                <a:lnTo>
                  <a:pt x="2729085" y="115045"/>
                </a:lnTo>
                <a:lnTo>
                  <a:pt x="2708775" y="109994"/>
                </a:lnTo>
                <a:lnTo>
                  <a:pt x="2687652" y="105734"/>
                </a:lnTo>
                <a:lnTo>
                  <a:pt x="2666169" y="101824"/>
                </a:lnTo>
                <a:lnTo>
                  <a:pt x="2644525" y="98071"/>
                </a:lnTo>
                <a:lnTo>
                  <a:pt x="2622811" y="93782"/>
                </a:lnTo>
                <a:lnTo>
                  <a:pt x="2601065" y="87844"/>
                </a:lnTo>
                <a:lnTo>
                  <a:pt x="2579304" y="82786"/>
                </a:lnTo>
                <a:lnTo>
                  <a:pt x="2557538" y="78522"/>
                </a:lnTo>
                <a:lnTo>
                  <a:pt x="2535769" y="74611"/>
                </a:lnTo>
                <a:lnTo>
                  <a:pt x="2513998" y="70857"/>
                </a:lnTo>
                <a:lnTo>
                  <a:pt x="2492832" y="66568"/>
                </a:lnTo>
                <a:lnTo>
                  <a:pt x="2473346" y="60630"/>
                </a:lnTo>
                <a:lnTo>
                  <a:pt x="2451380" y="55572"/>
                </a:lnTo>
                <a:lnTo>
                  <a:pt x="2427506" y="51308"/>
                </a:lnTo>
                <a:lnTo>
                  <a:pt x="2402785" y="47397"/>
                </a:lnTo>
                <a:lnTo>
                  <a:pt x="2379299" y="43643"/>
                </a:lnTo>
                <a:lnTo>
                  <a:pt x="2356161" y="40563"/>
                </a:lnTo>
                <a:lnTo>
                  <a:pt x="2331767" y="39195"/>
                </a:lnTo>
                <a:lnTo>
                  <a:pt x="2306813" y="36973"/>
                </a:lnTo>
                <a:lnTo>
                  <a:pt x="2281007" y="34575"/>
                </a:lnTo>
                <a:lnTo>
                  <a:pt x="2267352" y="33936"/>
                </a:lnTo>
                <a:lnTo>
                  <a:pt x="2253410" y="33509"/>
                </a:lnTo>
                <a:lnTo>
                  <a:pt x="2226631" y="33036"/>
                </a:lnTo>
                <a:lnTo>
                  <a:pt x="2200013" y="32220"/>
                </a:lnTo>
                <a:lnTo>
                  <a:pt x="2186142" y="31156"/>
                </a:lnTo>
                <a:lnTo>
                  <a:pt x="2172057" y="29842"/>
                </a:lnTo>
                <a:lnTo>
                  <a:pt x="2145117" y="26769"/>
                </a:lnTo>
                <a:lnTo>
                  <a:pt x="2119032" y="23993"/>
                </a:lnTo>
                <a:lnTo>
                  <a:pt x="2093328" y="22758"/>
                </a:lnTo>
                <a:lnTo>
                  <a:pt x="2067793" y="22210"/>
                </a:lnTo>
                <a:lnTo>
                  <a:pt x="2042333" y="21361"/>
                </a:lnTo>
                <a:lnTo>
                  <a:pt x="2016906" y="18968"/>
                </a:lnTo>
                <a:lnTo>
                  <a:pt x="1989882" y="17501"/>
                </a:lnTo>
                <a:lnTo>
                  <a:pt x="1975902" y="17110"/>
                </a:lnTo>
                <a:lnTo>
                  <a:pt x="1949080" y="16676"/>
                </a:lnTo>
                <a:lnTo>
                  <a:pt x="1922443" y="16483"/>
                </a:lnTo>
                <a:lnTo>
                  <a:pt x="1908566" y="16431"/>
                </a:lnTo>
                <a:lnTo>
                  <a:pt x="1894478" y="16397"/>
                </a:lnTo>
                <a:lnTo>
                  <a:pt x="1880247" y="16374"/>
                </a:lnTo>
                <a:lnTo>
                  <a:pt x="1865921" y="16359"/>
                </a:lnTo>
                <a:lnTo>
                  <a:pt x="1851533" y="16348"/>
                </a:lnTo>
                <a:lnTo>
                  <a:pt x="1837708" y="16342"/>
                </a:lnTo>
                <a:lnTo>
                  <a:pt x="1811057" y="16334"/>
                </a:lnTo>
                <a:lnTo>
                  <a:pt x="1797419" y="16332"/>
                </a:lnTo>
                <a:lnTo>
                  <a:pt x="1783488" y="16331"/>
                </a:lnTo>
                <a:lnTo>
                  <a:pt x="1769363" y="16330"/>
                </a:lnTo>
                <a:lnTo>
                  <a:pt x="1742380" y="16329"/>
                </a:lnTo>
                <a:lnTo>
                  <a:pt x="1715672" y="16933"/>
                </a:lnTo>
                <a:lnTo>
                  <a:pt x="1701776" y="17941"/>
                </a:lnTo>
                <a:lnTo>
                  <a:pt x="1687674" y="19218"/>
                </a:lnTo>
                <a:lnTo>
                  <a:pt x="1673435" y="20069"/>
                </a:lnTo>
                <a:lnTo>
                  <a:pt x="1659104" y="20636"/>
                </a:lnTo>
                <a:lnTo>
                  <a:pt x="1644712" y="21014"/>
                </a:lnTo>
                <a:lnTo>
                  <a:pt x="1630279" y="21267"/>
                </a:lnTo>
                <a:lnTo>
                  <a:pt x="1615819" y="21435"/>
                </a:lnTo>
                <a:lnTo>
                  <a:pt x="1601341" y="21547"/>
                </a:lnTo>
                <a:lnTo>
                  <a:pt x="1587456" y="21622"/>
                </a:lnTo>
                <a:lnTo>
                  <a:pt x="1560738" y="21705"/>
                </a:lnTo>
                <a:lnTo>
                  <a:pt x="1534753" y="21742"/>
                </a:lnTo>
                <a:lnTo>
                  <a:pt x="1509093" y="21758"/>
                </a:lnTo>
                <a:lnTo>
                  <a:pt x="1483578" y="21765"/>
                </a:lnTo>
                <a:lnTo>
                  <a:pt x="1458126" y="21768"/>
                </a:lnTo>
                <a:lnTo>
                  <a:pt x="1432704" y="21770"/>
                </a:lnTo>
                <a:lnTo>
                  <a:pt x="1407293" y="21771"/>
                </a:lnTo>
                <a:lnTo>
                  <a:pt x="1381888" y="21771"/>
                </a:lnTo>
                <a:lnTo>
                  <a:pt x="1356487" y="21771"/>
                </a:lnTo>
                <a:lnTo>
                  <a:pt x="1331086" y="21771"/>
                </a:lnTo>
                <a:lnTo>
                  <a:pt x="1307298" y="21771"/>
                </a:lnTo>
                <a:lnTo>
                  <a:pt x="1284026" y="21771"/>
                </a:lnTo>
                <a:lnTo>
                  <a:pt x="1259571" y="21771"/>
                </a:lnTo>
                <a:lnTo>
                  <a:pt x="1234592" y="21771"/>
                </a:lnTo>
                <a:lnTo>
                  <a:pt x="1210588" y="21771"/>
                </a:lnTo>
                <a:lnTo>
                  <a:pt x="1189840" y="21771"/>
                </a:lnTo>
                <a:lnTo>
                  <a:pt x="1167314" y="21771"/>
                </a:lnTo>
                <a:lnTo>
                  <a:pt x="1143796" y="21771"/>
                </a:lnTo>
                <a:lnTo>
                  <a:pt x="1121249" y="21771"/>
                </a:lnTo>
                <a:lnTo>
                  <a:pt x="1100745" y="21771"/>
                </a:lnTo>
                <a:lnTo>
                  <a:pt x="1080948" y="21771"/>
                </a:lnTo>
                <a:lnTo>
                  <a:pt x="1060054" y="21771"/>
                </a:lnTo>
                <a:lnTo>
                  <a:pt x="1040286" y="20158"/>
                </a:lnTo>
                <a:lnTo>
                  <a:pt x="1021420" y="18030"/>
                </a:lnTo>
                <a:lnTo>
                  <a:pt x="1002956" y="17085"/>
                </a:lnTo>
                <a:lnTo>
                  <a:pt x="984671" y="16664"/>
                </a:lnTo>
                <a:lnTo>
                  <a:pt x="966465" y="16478"/>
                </a:lnTo>
                <a:lnTo>
                  <a:pt x="939819" y="15768"/>
                </a:lnTo>
                <a:lnTo>
                  <a:pt x="915730" y="12601"/>
                </a:lnTo>
                <a:lnTo>
                  <a:pt x="890315" y="10789"/>
                </a:lnTo>
                <a:lnTo>
                  <a:pt x="867196" y="7295"/>
                </a:lnTo>
                <a:lnTo>
                  <a:pt x="845025" y="5991"/>
                </a:lnTo>
                <a:lnTo>
                  <a:pt x="823135" y="5000"/>
                </a:lnTo>
                <a:lnTo>
                  <a:pt x="801328" y="1750"/>
                </a:lnTo>
                <a:lnTo>
                  <a:pt x="779547" y="518"/>
                </a:lnTo>
                <a:lnTo>
                  <a:pt x="757772" y="758"/>
                </a:lnTo>
                <a:lnTo>
                  <a:pt x="736604" y="3786"/>
                </a:lnTo>
                <a:lnTo>
                  <a:pt x="712891" y="5115"/>
                </a:lnTo>
                <a:lnTo>
                  <a:pt x="687847" y="5378"/>
                </a:lnTo>
                <a:lnTo>
                  <a:pt x="663951" y="5430"/>
                </a:lnTo>
                <a:lnTo>
                  <a:pt x="643373" y="3827"/>
                </a:lnTo>
                <a:lnTo>
                  <a:pt x="624592" y="756"/>
                </a:lnTo>
                <a:lnTo>
                  <a:pt x="602324" y="99"/>
                </a:lnTo>
                <a:lnTo>
                  <a:pt x="579921" y="13"/>
                </a:lnTo>
                <a:lnTo>
                  <a:pt x="557215" y="1"/>
                </a:lnTo>
                <a:lnTo>
                  <a:pt x="534043" y="0"/>
                </a:lnTo>
                <a:lnTo>
                  <a:pt x="520670" y="1612"/>
                </a:lnTo>
                <a:lnTo>
                  <a:pt x="495068" y="5106"/>
                </a:lnTo>
                <a:lnTo>
                  <a:pt x="482310" y="6955"/>
                </a:lnTo>
                <a:lnTo>
                  <a:pt x="456945" y="10540"/>
                </a:lnTo>
                <a:lnTo>
                  <a:pt x="444203" y="12396"/>
                </a:lnTo>
                <a:lnTo>
                  <a:pt x="417232" y="20291"/>
                </a:lnTo>
                <a:lnTo>
                  <a:pt x="403408" y="22945"/>
                </a:lnTo>
                <a:lnTo>
                  <a:pt x="391652" y="25949"/>
                </a:lnTo>
                <a:lnTo>
                  <a:pt x="369450" y="31393"/>
                </a:lnTo>
                <a:lnTo>
                  <a:pt x="351918" y="36595"/>
                </a:lnTo>
                <a:lnTo>
                  <a:pt x="338094" y="39267"/>
                </a:lnTo>
                <a:lnTo>
                  <a:pt x="311529" y="47978"/>
                </a:lnTo>
                <a:lnTo>
                  <a:pt x="286802" y="56473"/>
                </a:lnTo>
                <a:lnTo>
                  <a:pt x="262696" y="62462"/>
                </a:lnTo>
                <a:lnTo>
                  <a:pt x="244357" y="69246"/>
                </a:lnTo>
                <a:lnTo>
                  <a:pt x="233451" y="71922"/>
                </a:lnTo>
                <a:lnTo>
                  <a:pt x="208043" y="83525"/>
                </a:lnTo>
                <a:lnTo>
                  <a:pt x="182642" y="91222"/>
                </a:lnTo>
                <a:lnTo>
                  <a:pt x="167389" y="99852"/>
                </a:lnTo>
                <a:lnTo>
                  <a:pt x="161189" y="105248"/>
                </a:lnTo>
                <a:lnTo>
                  <a:pt x="155771" y="107253"/>
                </a:lnTo>
                <a:lnTo>
                  <a:pt x="149936" y="108749"/>
                </a:lnTo>
                <a:lnTo>
                  <a:pt x="141262" y="114637"/>
                </a:lnTo>
                <a:lnTo>
                  <a:pt x="137440" y="117473"/>
                </a:lnTo>
                <a:lnTo>
                  <a:pt x="130059" y="120907"/>
                </a:lnTo>
                <a:lnTo>
                  <a:pt x="128234" y="122333"/>
                </a:lnTo>
                <a:lnTo>
                  <a:pt x="126207" y="125530"/>
                </a:lnTo>
                <a:lnTo>
                  <a:pt x="125666" y="127229"/>
                </a:lnTo>
                <a:lnTo>
                  <a:pt x="124701" y="128363"/>
                </a:lnTo>
                <a:lnTo>
                  <a:pt x="107133" y="138115"/>
                </a:lnTo>
                <a:lnTo>
                  <a:pt x="104733" y="141616"/>
                </a:lnTo>
                <a:lnTo>
                  <a:pt x="103062" y="145188"/>
                </a:lnTo>
                <a:lnTo>
                  <a:pt x="94210" y="156032"/>
                </a:lnTo>
                <a:lnTo>
                  <a:pt x="90766" y="163286"/>
                </a:lnTo>
                <a:lnTo>
                  <a:pt x="73765" y="184318"/>
                </a:lnTo>
                <a:lnTo>
                  <a:pt x="67584" y="197533"/>
                </a:lnTo>
                <a:lnTo>
                  <a:pt x="62674" y="203133"/>
                </a:lnTo>
                <a:lnTo>
                  <a:pt x="60783" y="208411"/>
                </a:lnTo>
                <a:lnTo>
                  <a:pt x="59338" y="214184"/>
                </a:lnTo>
                <a:lnTo>
                  <a:pt x="55096" y="222818"/>
                </a:lnTo>
                <a:lnTo>
                  <a:pt x="53238" y="248403"/>
                </a:lnTo>
                <a:lnTo>
                  <a:pt x="50091" y="254559"/>
                </a:lnTo>
                <a:lnTo>
                  <a:pt x="46872" y="276111"/>
                </a:lnTo>
                <a:lnTo>
                  <a:pt x="44689" y="281164"/>
                </a:lnTo>
                <a:lnTo>
                  <a:pt x="42383" y="307164"/>
                </a:lnTo>
                <a:lnTo>
                  <a:pt x="37838" y="330433"/>
                </a:lnTo>
                <a:lnTo>
                  <a:pt x="37045" y="335545"/>
                </a:lnTo>
                <a:lnTo>
                  <a:pt x="32833" y="349308"/>
                </a:lnTo>
                <a:lnTo>
                  <a:pt x="30546" y="365037"/>
                </a:lnTo>
                <a:lnTo>
                  <a:pt x="27779" y="375665"/>
                </a:lnTo>
                <a:lnTo>
                  <a:pt x="25346" y="386475"/>
                </a:lnTo>
                <a:lnTo>
                  <a:pt x="22408" y="397338"/>
                </a:lnTo>
                <a:lnTo>
                  <a:pt x="19925" y="408216"/>
                </a:lnTo>
                <a:lnTo>
                  <a:pt x="16971" y="419101"/>
                </a:lnTo>
                <a:lnTo>
                  <a:pt x="14484" y="429986"/>
                </a:lnTo>
                <a:lnTo>
                  <a:pt x="11529" y="440871"/>
                </a:lnTo>
                <a:lnTo>
                  <a:pt x="9041" y="451757"/>
                </a:lnTo>
                <a:lnTo>
                  <a:pt x="6086" y="462642"/>
                </a:lnTo>
                <a:lnTo>
                  <a:pt x="4401" y="480181"/>
                </a:lnTo>
                <a:lnTo>
                  <a:pt x="2026" y="485153"/>
                </a:lnTo>
                <a:lnTo>
                  <a:pt x="1755" y="487326"/>
                </a:lnTo>
                <a:lnTo>
                  <a:pt x="3054" y="493878"/>
                </a:lnTo>
                <a:lnTo>
                  <a:pt x="0" y="507215"/>
                </a:lnTo>
                <a:lnTo>
                  <a:pt x="1279" y="511279"/>
                </a:lnTo>
                <a:lnTo>
                  <a:pt x="3258" y="515102"/>
                </a:lnTo>
                <a:lnTo>
                  <a:pt x="4529" y="524096"/>
                </a:lnTo>
                <a:lnTo>
                  <a:pt x="4837" y="548922"/>
                </a:lnTo>
                <a:lnTo>
                  <a:pt x="4842" y="575378"/>
                </a:lnTo>
                <a:lnTo>
                  <a:pt x="4842" y="602554"/>
                </a:lnTo>
                <a:lnTo>
                  <a:pt x="4842" y="627163"/>
                </a:lnTo>
                <a:lnTo>
                  <a:pt x="5447" y="644234"/>
                </a:lnTo>
                <a:lnTo>
                  <a:pt x="9949" y="665172"/>
                </a:lnTo>
                <a:lnTo>
                  <a:pt x="10740" y="671189"/>
                </a:lnTo>
                <a:lnTo>
                  <a:pt x="14563" y="681592"/>
                </a:lnTo>
                <a:lnTo>
                  <a:pt x="15660" y="705829"/>
                </a:lnTo>
                <a:lnTo>
                  <a:pt x="17310" y="711433"/>
                </a:lnTo>
                <a:lnTo>
                  <a:pt x="19455" y="716544"/>
                </a:lnTo>
                <a:lnTo>
                  <a:pt x="21731" y="738246"/>
                </a:lnTo>
                <a:lnTo>
                  <a:pt x="25470" y="745638"/>
                </a:lnTo>
                <a:lnTo>
                  <a:pt x="26594" y="771921"/>
                </a:lnTo>
                <a:lnTo>
                  <a:pt x="26614" y="789214"/>
                </a:lnTo>
              </a:path>
            </a:pathLst>
          </a:cu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671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514350"/>
            <a:ext cx="7677150" cy="4032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04" name="Text Box 4"/>
          <p:cNvSpPr txBox="1">
            <a:spLocks noChangeArrowheads="1"/>
          </p:cNvSpPr>
          <p:nvPr/>
        </p:nvSpPr>
        <p:spPr bwMode="auto">
          <a:xfrm>
            <a:off x="2751138" y="3993356"/>
            <a:ext cx="38183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prstClr val="black"/>
                </a:solidFill>
                <a:latin typeface="Symbol" pitchFamily="18" charset="2"/>
                <a:sym typeface="Symbol" pitchFamily="18" charset="2"/>
              </a:rPr>
              <a:t></a:t>
            </a:r>
            <a:r>
              <a:rPr lang="en-US" baseline="-25000">
                <a:solidFill>
                  <a:prstClr val="black"/>
                </a:solidFill>
                <a:latin typeface="Symbol" pitchFamily="18" charset="2"/>
                <a:sym typeface="Symbol" pitchFamily="18" charset="2"/>
              </a:rPr>
              <a:t>0</a:t>
            </a:r>
            <a:endParaRPr lang="en-US" baseline="-25000">
              <a:solidFill>
                <a:prstClr val="black"/>
              </a:solidFill>
              <a:latin typeface="Symbol" pitchFamily="18" charset="2"/>
            </a:endParaRPr>
          </a:p>
        </p:txBody>
      </p:sp>
      <p:sp>
        <p:nvSpPr>
          <p:cNvPr id="51205" name="Text Box 5"/>
          <p:cNvSpPr txBox="1">
            <a:spLocks noChangeArrowheads="1"/>
          </p:cNvSpPr>
          <p:nvPr/>
        </p:nvSpPr>
        <p:spPr bwMode="auto">
          <a:xfrm>
            <a:off x="6772276" y="3708796"/>
            <a:ext cx="38183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prstClr val="black"/>
                </a:solidFill>
                <a:latin typeface="Symbol" pitchFamily="18" charset="2"/>
                <a:sym typeface="Symbol" pitchFamily="18" charset="2"/>
              </a:rPr>
              <a:t></a:t>
            </a:r>
            <a:r>
              <a:rPr lang="en-US" baseline="-25000">
                <a:solidFill>
                  <a:prstClr val="black"/>
                </a:solidFill>
                <a:latin typeface="Symbol" pitchFamily="18" charset="2"/>
                <a:sym typeface="Symbol" pitchFamily="18" charset="2"/>
              </a:rPr>
              <a:t>1</a:t>
            </a:r>
            <a:endParaRPr lang="en-US" baseline="-25000">
              <a:solidFill>
                <a:prstClr val="black"/>
              </a:solidFill>
              <a:latin typeface="Symbol" pitchFamily="18" charset="2"/>
            </a:endParaRPr>
          </a:p>
        </p:txBody>
      </p:sp>
      <p:sp>
        <p:nvSpPr>
          <p:cNvPr id="479239" name="AutoShape 7"/>
          <p:cNvSpPr>
            <a:spLocks noChangeArrowheads="1"/>
          </p:cNvSpPr>
          <p:nvPr/>
        </p:nvSpPr>
        <p:spPr bwMode="auto">
          <a:xfrm>
            <a:off x="3986213" y="1925240"/>
            <a:ext cx="228600" cy="17145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79240" name="AutoShape 8"/>
          <p:cNvSpPr>
            <a:spLocks noChangeArrowheads="1"/>
          </p:cNvSpPr>
          <p:nvPr/>
        </p:nvSpPr>
        <p:spPr bwMode="auto">
          <a:xfrm>
            <a:off x="4243388" y="2157412"/>
            <a:ext cx="228600" cy="17145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79241" name="AutoShape 9"/>
          <p:cNvSpPr>
            <a:spLocks noChangeArrowheads="1"/>
          </p:cNvSpPr>
          <p:nvPr/>
        </p:nvSpPr>
        <p:spPr bwMode="auto">
          <a:xfrm>
            <a:off x="4529138" y="2250280"/>
            <a:ext cx="228600" cy="17145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79242" name="AutoShape 10"/>
          <p:cNvSpPr>
            <a:spLocks noChangeArrowheads="1"/>
          </p:cNvSpPr>
          <p:nvPr/>
        </p:nvSpPr>
        <p:spPr bwMode="auto">
          <a:xfrm>
            <a:off x="4876800" y="2457449"/>
            <a:ext cx="228600" cy="17145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79243" name="AutoShape 11"/>
          <p:cNvSpPr>
            <a:spLocks noChangeArrowheads="1"/>
          </p:cNvSpPr>
          <p:nvPr/>
        </p:nvSpPr>
        <p:spPr bwMode="auto">
          <a:xfrm>
            <a:off x="5257800" y="2628899"/>
            <a:ext cx="228600" cy="17145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79244" name="AutoShape 12"/>
          <p:cNvSpPr>
            <a:spLocks noChangeArrowheads="1"/>
          </p:cNvSpPr>
          <p:nvPr/>
        </p:nvSpPr>
        <p:spPr bwMode="auto">
          <a:xfrm>
            <a:off x="5638800" y="2743199"/>
            <a:ext cx="228600" cy="17145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79245" name="AutoShape 13"/>
          <p:cNvSpPr>
            <a:spLocks noChangeArrowheads="1"/>
          </p:cNvSpPr>
          <p:nvPr/>
        </p:nvSpPr>
        <p:spPr bwMode="auto">
          <a:xfrm>
            <a:off x="6019800" y="2857499"/>
            <a:ext cx="228600" cy="17145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cxnSp>
        <p:nvCxnSpPr>
          <p:cNvPr id="479246" name="AutoShape 14"/>
          <p:cNvCxnSpPr>
            <a:cxnSpLocks noChangeShapeType="1"/>
          </p:cNvCxnSpPr>
          <p:nvPr/>
        </p:nvCxnSpPr>
        <p:spPr bwMode="auto">
          <a:xfrm>
            <a:off x="4976813" y="2543174"/>
            <a:ext cx="381000" cy="1714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79247" name="AutoShape 15"/>
          <p:cNvCxnSpPr>
            <a:cxnSpLocks noChangeShapeType="1"/>
          </p:cNvCxnSpPr>
          <p:nvPr/>
        </p:nvCxnSpPr>
        <p:spPr bwMode="auto">
          <a:xfrm>
            <a:off x="5368925" y="2714624"/>
            <a:ext cx="381000" cy="1143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79248" name="AutoShape 16"/>
          <p:cNvCxnSpPr>
            <a:cxnSpLocks noChangeShapeType="1"/>
          </p:cNvCxnSpPr>
          <p:nvPr/>
        </p:nvCxnSpPr>
        <p:spPr bwMode="auto">
          <a:xfrm>
            <a:off x="5749925" y="2828924"/>
            <a:ext cx="381000" cy="1143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sp>
        <p:nvSpPr>
          <p:cNvPr id="479249" name="Line 17"/>
          <p:cNvSpPr>
            <a:spLocks noChangeShapeType="1"/>
          </p:cNvSpPr>
          <p:nvPr/>
        </p:nvSpPr>
        <p:spPr bwMode="auto">
          <a:xfrm>
            <a:off x="4100513" y="2014536"/>
            <a:ext cx="247650" cy="22502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79250" name="Line 18"/>
          <p:cNvSpPr>
            <a:spLocks noChangeShapeType="1"/>
          </p:cNvSpPr>
          <p:nvPr/>
        </p:nvSpPr>
        <p:spPr bwMode="auto">
          <a:xfrm>
            <a:off x="4348163" y="2243136"/>
            <a:ext cx="290512" cy="1000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79251" name="AutoShape 19"/>
          <p:cNvSpPr>
            <a:spLocks noChangeArrowheads="1"/>
          </p:cNvSpPr>
          <p:nvPr/>
        </p:nvSpPr>
        <p:spPr bwMode="auto">
          <a:xfrm>
            <a:off x="3790950" y="2018109"/>
            <a:ext cx="228600" cy="17145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79252" name="Line 20"/>
          <p:cNvSpPr>
            <a:spLocks noChangeShapeType="1"/>
          </p:cNvSpPr>
          <p:nvPr/>
        </p:nvSpPr>
        <p:spPr bwMode="auto">
          <a:xfrm>
            <a:off x="4643439" y="2346722"/>
            <a:ext cx="333375" cy="19645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2" name="Text Box 21"/>
          <p:cNvSpPr txBox="1">
            <a:spLocks noChangeArrowheads="1"/>
          </p:cNvSpPr>
          <p:nvPr/>
        </p:nvSpPr>
        <p:spPr bwMode="auto">
          <a:xfrm>
            <a:off x="596285" y="2373867"/>
            <a:ext cx="85151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J</a:t>
            </a:r>
            <a:r>
              <a:rPr lang="en-US" dirty="0" smtClean="0"/>
              <a:t>(</a:t>
            </a:r>
            <a:r>
              <a:rPr lang="en-US" dirty="0" smtClean="0">
                <a:latin typeface="Symbol" pitchFamily="18" charset="2"/>
                <a:sym typeface="Symbol" pitchFamily="18" charset="2"/>
              </a:rPr>
              <a:t></a:t>
            </a:r>
            <a:r>
              <a:rPr lang="en-US" baseline="-25000" dirty="0" smtClean="0">
                <a:latin typeface="Symbol" pitchFamily="18" charset="2"/>
                <a:sym typeface="Symbol" pitchFamily="18" charset="2"/>
              </a:rPr>
              <a:t>0</a:t>
            </a:r>
            <a:r>
              <a:rPr lang="en-US" dirty="0" smtClean="0">
                <a:latin typeface="Symbol" pitchFamily="18" charset="2"/>
                <a:sym typeface="Symbol" pitchFamily="18" charset="2"/>
              </a:rPr>
              <a:t>,</a:t>
            </a:r>
            <a:r>
              <a:rPr lang="en-US" baseline="-25000" dirty="0" smtClean="0">
                <a:latin typeface="Symbol" pitchFamily="18" charset="2"/>
                <a:sym typeface="Symbol" pitchFamily="18" charset="2"/>
              </a:rPr>
              <a:t>1</a:t>
            </a:r>
            <a:r>
              <a:rPr lang="en-US" dirty="0" smtClean="0"/>
              <a:t>)</a:t>
            </a:r>
            <a:endParaRPr lang="en-US" baseline="-25000" dirty="0">
              <a:latin typeface="Symbol" pitchFamily="18" charset="2"/>
              <a:sym typeface="Symbol" pitchFamily="18" charset="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477000" y="514350"/>
            <a:ext cx="1834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One local optimal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324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50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9239" grpId="0" animBg="1"/>
      <p:bldP spid="479240" grpId="0" animBg="1"/>
      <p:bldP spid="479241" grpId="0" animBg="1"/>
      <p:bldP spid="479242" grpId="0" animBg="1"/>
      <p:bldP spid="479243" grpId="0" animBg="1"/>
      <p:bldP spid="479244" grpId="0" animBg="1"/>
      <p:bldP spid="479245" grpId="0" animBg="1"/>
      <p:bldP spid="479249" grpId="0" animBg="1"/>
      <p:bldP spid="479250" grpId="0" animBg="1"/>
      <p:bldP spid="479251" grpId="0" animBg="1"/>
      <p:bldP spid="479252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520303"/>
            <a:ext cx="7677150" cy="4032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77191" name="AutoShape 7"/>
          <p:cNvSpPr>
            <a:spLocks noChangeArrowheads="1"/>
          </p:cNvSpPr>
          <p:nvPr/>
        </p:nvSpPr>
        <p:spPr bwMode="auto">
          <a:xfrm>
            <a:off x="3790950" y="2024062"/>
            <a:ext cx="228600" cy="17145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77192" name="AutoShape 8"/>
          <p:cNvSpPr>
            <a:spLocks noChangeArrowheads="1"/>
          </p:cNvSpPr>
          <p:nvPr/>
        </p:nvSpPr>
        <p:spPr bwMode="auto">
          <a:xfrm>
            <a:off x="3829050" y="2241946"/>
            <a:ext cx="228600" cy="17145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77193" name="AutoShape 9"/>
          <p:cNvSpPr>
            <a:spLocks noChangeArrowheads="1"/>
          </p:cNvSpPr>
          <p:nvPr/>
        </p:nvSpPr>
        <p:spPr bwMode="auto">
          <a:xfrm>
            <a:off x="3810000" y="2463402"/>
            <a:ext cx="228600" cy="17145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77194" name="AutoShape 10"/>
          <p:cNvSpPr>
            <a:spLocks noChangeArrowheads="1"/>
          </p:cNvSpPr>
          <p:nvPr/>
        </p:nvSpPr>
        <p:spPr bwMode="auto">
          <a:xfrm>
            <a:off x="3581400" y="2692002"/>
            <a:ext cx="228600" cy="17145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77195" name="AutoShape 11"/>
          <p:cNvSpPr>
            <a:spLocks noChangeArrowheads="1"/>
          </p:cNvSpPr>
          <p:nvPr/>
        </p:nvSpPr>
        <p:spPr bwMode="auto">
          <a:xfrm>
            <a:off x="3657600" y="2920602"/>
            <a:ext cx="228600" cy="17145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77196" name="AutoShape 12"/>
          <p:cNvSpPr>
            <a:spLocks noChangeArrowheads="1"/>
          </p:cNvSpPr>
          <p:nvPr/>
        </p:nvSpPr>
        <p:spPr bwMode="auto">
          <a:xfrm>
            <a:off x="3962400" y="2977752"/>
            <a:ext cx="228600" cy="17145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77197" name="AutoShape 13"/>
          <p:cNvSpPr>
            <a:spLocks noChangeArrowheads="1"/>
          </p:cNvSpPr>
          <p:nvPr/>
        </p:nvSpPr>
        <p:spPr bwMode="auto">
          <a:xfrm>
            <a:off x="4114800" y="3149202"/>
            <a:ext cx="228600" cy="17145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77198" name="AutoShape 14"/>
          <p:cNvSpPr>
            <a:spLocks noChangeArrowheads="1"/>
          </p:cNvSpPr>
          <p:nvPr/>
        </p:nvSpPr>
        <p:spPr bwMode="auto">
          <a:xfrm>
            <a:off x="4038600" y="3377802"/>
            <a:ext cx="228600" cy="17145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cxnSp>
        <p:nvCxnSpPr>
          <p:cNvPr id="477199" name="AutoShape 15"/>
          <p:cNvCxnSpPr>
            <a:cxnSpLocks noChangeShapeType="1"/>
          </p:cNvCxnSpPr>
          <p:nvPr/>
        </p:nvCxnSpPr>
        <p:spPr bwMode="auto">
          <a:xfrm>
            <a:off x="3692525" y="2777727"/>
            <a:ext cx="76200" cy="2286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77200" name="AutoShape 16"/>
          <p:cNvCxnSpPr>
            <a:cxnSpLocks noChangeShapeType="1"/>
          </p:cNvCxnSpPr>
          <p:nvPr/>
        </p:nvCxnSpPr>
        <p:spPr bwMode="auto">
          <a:xfrm flipH="1">
            <a:off x="3692525" y="2549127"/>
            <a:ext cx="228600" cy="2286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77201" name="AutoShape 17"/>
          <p:cNvCxnSpPr>
            <a:cxnSpLocks noChangeShapeType="1"/>
          </p:cNvCxnSpPr>
          <p:nvPr/>
        </p:nvCxnSpPr>
        <p:spPr bwMode="auto">
          <a:xfrm>
            <a:off x="3775075" y="3006327"/>
            <a:ext cx="304800" cy="571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77202" name="AutoShape 18"/>
          <p:cNvCxnSpPr>
            <a:cxnSpLocks noChangeShapeType="1"/>
          </p:cNvCxnSpPr>
          <p:nvPr/>
        </p:nvCxnSpPr>
        <p:spPr bwMode="auto">
          <a:xfrm>
            <a:off x="4068763" y="3063477"/>
            <a:ext cx="152400" cy="1714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77203" name="AutoShape 19"/>
          <p:cNvCxnSpPr>
            <a:cxnSpLocks noChangeShapeType="1"/>
          </p:cNvCxnSpPr>
          <p:nvPr/>
        </p:nvCxnSpPr>
        <p:spPr bwMode="auto">
          <a:xfrm flipH="1">
            <a:off x="4144963" y="3234927"/>
            <a:ext cx="76200" cy="2286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sp>
        <p:nvSpPr>
          <p:cNvPr id="477204" name="Line 20"/>
          <p:cNvSpPr>
            <a:spLocks noChangeShapeType="1"/>
          </p:cNvSpPr>
          <p:nvPr/>
        </p:nvSpPr>
        <p:spPr bwMode="auto">
          <a:xfrm>
            <a:off x="3905251" y="2109787"/>
            <a:ext cx="42863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77205" name="Line 21"/>
          <p:cNvSpPr>
            <a:spLocks noChangeShapeType="1"/>
          </p:cNvSpPr>
          <p:nvPr/>
        </p:nvSpPr>
        <p:spPr bwMode="auto">
          <a:xfrm flipH="1">
            <a:off x="3924301" y="2334815"/>
            <a:ext cx="23813" cy="21074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0196" name="Text Box 22"/>
          <p:cNvSpPr txBox="1">
            <a:spLocks noChangeArrowheads="1"/>
          </p:cNvSpPr>
          <p:nvPr/>
        </p:nvSpPr>
        <p:spPr bwMode="auto">
          <a:xfrm>
            <a:off x="6772276" y="3714749"/>
            <a:ext cx="38183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prstClr val="black"/>
                </a:solidFill>
                <a:latin typeface="Symbol" pitchFamily="18" charset="2"/>
                <a:sym typeface="Symbol" pitchFamily="18" charset="2"/>
              </a:rPr>
              <a:t></a:t>
            </a:r>
            <a:r>
              <a:rPr lang="en-US" baseline="-25000">
                <a:solidFill>
                  <a:prstClr val="black"/>
                </a:solidFill>
                <a:latin typeface="Symbol" pitchFamily="18" charset="2"/>
                <a:sym typeface="Symbol" pitchFamily="18" charset="2"/>
              </a:rPr>
              <a:t>1</a:t>
            </a:r>
            <a:endParaRPr lang="en-US" baseline="-25000">
              <a:solidFill>
                <a:prstClr val="black"/>
              </a:solidFill>
              <a:latin typeface="Symbol" pitchFamily="18" charset="2"/>
            </a:endParaRPr>
          </a:p>
        </p:txBody>
      </p:sp>
      <p:sp>
        <p:nvSpPr>
          <p:cNvPr id="50197" name="Text Box 23"/>
          <p:cNvSpPr txBox="1">
            <a:spLocks noChangeArrowheads="1"/>
          </p:cNvSpPr>
          <p:nvPr/>
        </p:nvSpPr>
        <p:spPr bwMode="auto">
          <a:xfrm>
            <a:off x="2751138" y="3999309"/>
            <a:ext cx="38183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prstClr val="black"/>
                </a:solidFill>
                <a:latin typeface="Symbol" pitchFamily="18" charset="2"/>
                <a:sym typeface="Symbol" pitchFamily="18" charset="2"/>
              </a:rPr>
              <a:t></a:t>
            </a:r>
            <a:r>
              <a:rPr lang="en-US" baseline="-25000">
                <a:solidFill>
                  <a:prstClr val="black"/>
                </a:solidFill>
                <a:latin typeface="Symbol" pitchFamily="18" charset="2"/>
                <a:sym typeface="Symbol" pitchFamily="18" charset="2"/>
              </a:rPr>
              <a:t>0</a:t>
            </a:r>
            <a:endParaRPr lang="en-US" baseline="-25000">
              <a:solidFill>
                <a:prstClr val="black"/>
              </a:solidFill>
              <a:latin typeface="Symbol" pitchFamily="18" charset="2"/>
            </a:endParaRPr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596285" y="2379820"/>
            <a:ext cx="85151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J</a:t>
            </a:r>
            <a:r>
              <a:rPr lang="en-US" dirty="0" smtClean="0"/>
              <a:t>(</a:t>
            </a:r>
            <a:r>
              <a:rPr lang="en-US" dirty="0" smtClean="0">
                <a:latin typeface="Symbol" pitchFamily="18" charset="2"/>
                <a:sym typeface="Symbol" pitchFamily="18" charset="2"/>
              </a:rPr>
              <a:t></a:t>
            </a:r>
            <a:r>
              <a:rPr lang="en-US" baseline="-25000" dirty="0" smtClean="0">
                <a:latin typeface="Symbol" pitchFamily="18" charset="2"/>
                <a:sym typeface="Symbol" pitchFamily="18" charset="2"/>
              </a:rPr>
              <a:t>0</a:t>
            </a:r>
            <a:r>
              <a:rPr lang="en-US" dirty="0" smtClean="0">
                <a:latin typeface="Symbol" pitchFamily="18" charset="2"/>
                <a:sym typeface="Symbol" pitchFamily="18" charset="2"/>
              </a:rPr>
              <a:t>,</a:t>
            </a:r>
            <a:r>
              <a:rPr lang="en-US" baseline="-25000" dirty="0" smtClean="0">
                <a:latin typeface="Symbol" pitchFamily="18" charset="2"/>
                <a:sym typeface="Symbol" pitchFamily="18" charset="2"/>
              </a:rPr>
              <a:t>1</a:t>
            </a:r>
            <a:r>
              <a:rPr lang="en-US" dirty="0" smtClean="0"/>
              <a:t>)</a:t>
            </a:r>
            <a:endParaRPr lang="en-US" baseline="-25000" dirty="0">
              <a:latin typeface="Symbol" pitchFamily="18" charset="2"/>
              <a:sym typeface="Symbol" pitchFamily="18" charset="2"/>
            </a:endParaRPr>
          </a:p>
        </p:txBody>
      </p:sp>
      <p:cxnSp>
        <p:nvCxnSpPr>
          <p:cNvPr id="5" name="Straight Arrow Connector 4"/>
          <p:cNvCxnSpPr>
            <a:endCxn id="477198" idx="2"/>
          </p:cNvCxnSpPr>
          <p:nvPr/>
        </p:nvCxnSpPr>
        <p:spPr>
          <a:xfrm flipV="1">
            <a:off x="3927475" y="3549252"/>
            <a:ext cx="225425" cy="100369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 flipV="1">
            <a:off x="6324600" y="3034902"/>
            <a:ext cx="685800" cy="129837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477000" y="514350"/>
            <a:ext cx="22159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Another local optimal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805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7191" grpId="0" animBg="1"/>
      <p:bldP spid="477192" grpId="0" animBg="1"/>
      <p:bldP spid="477193" grpId="0" animBg="1"/>
      <p:bldP spid="477194" grpId="0" animBg="1"/>
      <p:bldP spid="477195" grpId="0" animBg="1"/>
      <p:bldP spid="477196" grpId="0" animBg="1"/>
      <p:bldP spid="477197" grpId="0" animBg="1"/>
      <p:bldP spid="477198" grpId="0" animBg="1"/>
      <p:bldP spid="477204" grpId="0" animBg="1"/>
      <p:bldP spid="47720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Public\Documents\ml-class\lectures-slides\assets\2.bow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09550"/>
            <a:ext cx="6019800" cy="4724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398814" y="212271"/>
            <a:ext cx="6854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Cost Function for linear regression: Convex Function (bowl shaped)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467600" y="2495550"/>
            <a:ext cx="1715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 local optimal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4648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26643" y="880382"/>
            <a:ext cx="4388757" cy="3291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8600" y="880382"/>
            <a:ext cx="4388757" cy="3291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3050" y="209550"/>
            <a:ext cx="678942" cy="30632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200" y="578675"/>
            <a:ext cx="372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(for fixed           , this is a function of x)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568" y="666750"/>
            <a:ext cx="519391" cy="22285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0784" y="209550"/>
            <a:ext cx="1076706" cy="30632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328312" y="578675"/>
            <a:ext cx="3484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(function of the parameters            )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0557" y="666750"/>
            <a:ext cx="515722" cy="21945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943501" y="2354818"/>
            <a:ext cx="1673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H(x) = -900-0.1x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5105400" y="2724150"/>
            <a:ext cx="213360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7227192" y="2800350"/>
            <a:ext cx="51528" cy="10271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1532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26644" y="880382"/>
            <a:ext cx="4388756" cy="3291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8600" y="880382"/>
            <a:ext cx="4388757" cy="3291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3050" y="209550"/>
            <a:ext cx="678942" cy="30632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200" y="578675"/>
            <a:ext cx="372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(for fixed           , this is a function of x)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568" y="666750"/>
            <a:ext cx="519391" cy="22285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0784" y="209550"/>
            <a:ext cx="1076706" cy="30632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328312" y="578675"/>
            <a:ext cx="3484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(function of the parameters            )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0557" y="666750"/>
            <a:ext cx="515722" cy="219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918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26644" y="880382"/>
            <a:ext cx="4388756" cy="3291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8600" y="880382"/>
            <a:ext cx="4388756" cy="3291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3050" y="209550"/>
            <a:ext cx="678942" cy="30632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200" y="578675"/>
            <a:ext cx="372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(for fixed           , this is a function of x)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568" y="666750"/>
            <a:ext cx="519391" cy="22285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0784" y="209550"/>
            <a:ext cx="1076706" cy="30632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328312" y="578675"/>
            <a:ext cx="3484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(function of the parameters            )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0557" y="666750"/>
            <a:ext cx="515722" cy="219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190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26644" y="880382"/>
            <a:ext cx="4388756" cy="3291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8600" y="880382"/>
            <a:ext cx="4388756" cy="3291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3050" y="209550"/>
            <a:ext cx="678942" cy="30632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200" y="578675"/>
            <a:ext cx="372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(for fixed           , this is a function of x)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568" y="666750"/>
            <a:ext cx="519391" cy="22285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0784" y="209550"/>
            <a:ext cx="1076706" cy="30632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328312" y="578675"/>
            <a:ext cx="3484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(function of the parameters            )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0557" y="666750"/>
            <a:ext cx="515722" cy="219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677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3422" y="2495550"/>
            <a:ext cx="5512663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Notation:</a:t>
            </a:r>
          </a:p>
          <a:p>
            <a:r>
              <a:rPr lang="en-US" sz="100" dirty="0"/>
              <a:t> </a:t>
            </a:r>
            <a:endParaRPr lang="en-US" sz="2000" dirty="0" smtClean="0"/>
          </a:p>
          <a:p>
            <a:r>
              <a:rPr lang="en-US" sz="2400" dirty="0" smtClean="0"/>
              <a:t>   </a:t>
            </a:r>
            <a:r>
              <a:rPr lang="en-US" sz="2400" b="1" dirty="0"/>
              <a:t>m</a:t>
            </a:r>
            <a:r>
              <a:rPr lang="en-US" sz="2400" dirty="0" smtClean="0"/>
              <a:t> = Number of training examples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</a:t>
            </a:r>
            <a:r>
              <a:rPr lang="en-US" sz="2400" b="1" dirty="0" smtClean="0"/>
              <a:t>x</a:t>
            </a:r>
            <a:r>
              <a:rPr lang="en-US" sz="2400" dirty="0" smtClean="0"/>
              <a:t>’s = “input” variable / features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</a:t>
            </a:r>
            <a:r>
              <a:rPr lang="en-US" sz="2400" b="1" dirty="0" smtClean="0"/>
              <a:t>y</a:t>
            </a:r>
            <a:r>
              <a:rPr lang="en-US" sz="2400" dirty="0" smtClean="0"/>
              <a:t>’s = “output” variable / “target” variable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0750445"/>
              </p:ext>
            </p:extLst>
          </p:nvPr>
        </p:nvGraphicFramePr>
        <p:xfrm>
          <a:off x="3276600" y="209550"/>
          <a:ext cx="5334000" cy="23241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3911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428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 smtClean="0">
                          <a:effectLst/>
                        </a:rPr>
                        <a:t>Size in</a:t>
                      </a:r>
                      <a:r>
                        <a:rPr lang="en-US" sz="2400" b="1" u="none" strike="noStrike" baseline="0" dirty="0" smtClean="0">
                          <a:effectLst/>
                        </a:rPr>
                        <a:t> </a:t>
                      </a:r>
                      <a:r>
                        <a:rPr lang="en-US" sz="2400" b="1" u="none" strike="noStrike" dirty="0" smtClean="0">
                          <a:effectLst/>
                        </a:rPr>
                        <a:t>feet</a:t>
                      </a:r>
                      <a:r>
                        <a:rPr lang="en-US" sz="2400" b="1" u="none" strike="noStrike" baseline="30000" dirty="0" smtClean="0">
                          <a:effectLst/>
                        </a:rPr>
                        <a:t>2</a:t>
                      </a:r>
                      <a:r>
                        <a:rPr lang="en-US" sz="2400" b="1" u="none" strike="noStrike" dirty="0" smtClean="0">
                          <a:effectLst/>
                        </a:rPr>
                        <a:t> (</a:t>
                      </a:r>
                      <a:r>
                        <a:rPr lang="en-US" sz="2400" b="0" u="none" strike="noStrike" dirty="0" smtClean="0">
                          <a:effectLst/>
                        </a:rPr>
                        <a:t>x</a:t>
                      </a:r>
                      <a:r>
                        <a:rPr lang="en-US" sz="2400" b="1" u="none" strike="noStrike" dirty="0" smtClean="0">
                          <a:effectLst/>
                        </a:rPr>
                        <a:t>)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 smtClean="0">
                          <a:effectLst/>
                        </a:rPr>
                        <a:t>Price ($) in 1000's (</a:t>
                      </a:r>
                      <a:r>
                        <a:rPr lang="en-US" sz="2400" b="0" u="none" strike="noStrike" dirty="0" smtClean="0">
                          <a:effectLst/>
                        </a:rPr>
                        <a:t>y</a:t>
                      </a:r>
                      <a:r>
                        <a:rPr lang="en-US" sz="2400" b="1" u="none" strike="noStrike" dirty="0" smtClean="0">
                          <a:effectLst/>
                        </a:rPr>
                        <a:t>)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13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2104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460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13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 smtClean="0">
                          <a:effectLst/>
                        </a:rPr>
                        <a:t>1416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 smtClean="0">
                          <a:effectLst/>
                        </a:rPr>
                        <a:t>232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13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 smtClean="0">
                          <a:effectLst/>
                        </a:rPr>
                        <a:t>1534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 smtClean="0">
                          <a:effectLst/>
                        </a:rPr>
                        <a:t>315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13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 smtClean="0">
                          <a:effectLst/>
                        </a:rPr>
                        <a:t>852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 smtClean="0">
                          <a:effectLst/>
                        </a:rPr>
                        <a:t>178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13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 smtClean="0">
                          <a:effectLst/>
                        </a:rPr>
                        <a:t>…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 smtClean="0">
                          <a:effectLst/>
                        </a:rPr>
                        <a:t>…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53422" y="209550"/>
            <a:ext cx="235192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/>
              <a:t>Training set of</a:t>
            </a:r>
          </a:p>
          <a:p>
            <a:pPr algn="ctr"/>
            <a:r>
              <a:rPr lang="en-US" sz="2800" b="1" dirty="0"/>
              <a:t>h</a:t>
            </a:r>
            <a:r>
              <a:rPr lang="en-US" sz="2800" b="1" dirty="0" smtClean="0"/>
              <a:t>ousing </a:t>
            </a:r>
            <a:r>
              <a:rPr lang="en-US" sz="2800" b="1" dirty="0"/>
              <a:t>p</a:t>
            </a:r>
            <a:r>
              <a:rPr lang="en-US" sz="2800" b="1" dirty="0" smtClean="0"/>
              <a:t>rices</a:t>
            </a:r>
          </a:p>
          <a:p>
            <a:pPr algn="ctr"/>
            <a:r>
              <a:rPr lang="en-US" sz="2800" b="1" dirty="0" smtClean="0"/>
              <a:t>(Portland, OR)</a:t>
            </a:r>
            <a:endParaRPr lang="en-US" sz="2800" b="1" dirty="0"/>
          </a:p>
        </p:txBody>
      </p:sp>
      <p:sp>
        <p:nvSpPr>
          <p:cNvPr id="3" name="Right Brace 2"/>
          <p:cNvSpPr/>
          <p:nvPr/>
        </p:nvSpPr>
        <p:spPr>
          <a:xfrm>
            <a:off x="7620000" y="819150"/>
            <a:ext cx="228600" cy="2819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001000" y="2114550"/>
            <a:ext cx="10667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m=47 </a:t>
            </a:r>
          </a:p>
          <a:p>
            <a:r>
              <a:rPr lang="en-US" dirty="0" smtClean="0">
                <a:solidFill>
                  <a:srgbClr val="00B0F0"/>
                </a:solidFill>
              </a:rPr>
              <a:t>examples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29200" y="748546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x</a:t>
            </a:r>
            <a:r>
              <a:rPr lang="en-US" baseline="30000" dirty="0" smtClean="0">
                <a:solidFill>
                  <a:srgbClr val="00B0F0"/>
                </a:solidFill>
              </a:rPr>
              <a:t>(1</a:t>
            </a:r>
            <a:r>
              <a:rPr lang="en-US" baseline="30000" dirty="0" smtClean="0"/>
              <a:t>)</a:t>
            </a:r>
            <a:endParaRPr lang="en-US" baseline="30000" dirty="0"/>
          </a:p>
        </p:txBody>
      </p:sp>
      <p:sp>
        <p:nvSpPr>
          <p:cNvPr id="9" name="TextBox 8"/>
          <p:cNvSpPr txBox="1"/>
          <p:nvPr/>
        </p:nvSpPr>
        <p:spPr>
          <a:xfrm>
            <a:off x="7694609" y="717381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y</a:t>
            </a:r>
            <a:r>
              <a:rPr lang="en-US" baseline="30000" dirty="0" smtClean="0">
                <a:solidFill>
                  <a:srgbClr val="00B0F0"/>
                </a:solidFill>
              </a:rPr>
              <a:t>(1)</a:t>
            </a:r>
            <a:endParaRPr lang="en-US" baseline="30000" dirty="0">
              <a:solidFill>
                <a:srgbClr val="00B0F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32962" y="4324350"/>
            <a:ext cx="297434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(</a:t>
            </a:r>
            <a:r>
              <a:rPr lang="en-US" dirty="0" err="1" smtClean="0">
                <a:solidFill>
                  <a:srgbClr val="00B0F0"/>
                </a:solidFill>
              </a:rPr>
              <a:t>x,y</a:t>
            </a:r>
            <a:r>
              <a:rPr lang="en-US" dirty="0" smtClean="0">
                <a:solidFill>
                  <a:srgbClr val="00B0F0"/>
                </a:solidFill>
              </a:rPr>
              <a:t>) – one training example</a:t>
            </a:r>
          </a:p>
          <a:p>
            <a:r>
              <a:rPr lang="en-US" dirty="0" smtClean="0">
                <a:solidFill>
                  <a:srgbClr val="00B0F0"/>
                </a:solidFill>
              </a:rPr>
              <a:t>(x</a:t>
            </a:r>
            <a:r>
              <a:rPr lang="en-US" baseline="30000" dirty="0" smtClean="0">
                <a:solidFill>
                  <a:srgbClr val="00B0F0"/>
                </a:solidFill>
              </a:rPr>
              <a:t>(</a:t>
            </a:r>
            <a:r>
              <a:rPr lang="en-US" baseline="30000" dirty="0" err="1" smtClean="0">
                <a:solidFill>
                  <a:srgbClr val="00B0F0"/>
                </a:solidFill>
              </a:rPr>
              <a:t>i</a:t>
            </a:r>
            <a:r>
              <a:rPr lang="en-US" baseline="30000" dirty="0" smtClean="0">
                <a:solidFill>
                  <a:srgbClr val="00B0F0"/>
                </a:solidFill>
              </a:rPr>
              <a:t>)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smtClean="0">
                <a:solidFill>
                  <a:srgbClr val="00B0F0"/>
                </a:solidFill>
              </a:rPr>
              <a:t>, y</a:t>
            </a:r>
            <a:r>
              <a:rPr lang="en-US" baseline="30000" dirty="0" smtClean="0">
                <a:solidFill>
                  <a:srgbClr val="00B0F0"/>
                </a:solidFill>
              </a:rPr>
              <a:t>(</a:t>
            </a:r>
            <a:r>
              <a:rPr lang="en-US" baseline="30000" dirty="0" err="1" smtClean="0">
                <a:solidFill>
                  <a:srgbClr val="00B0F0"/>
                </a:solidFill>
              </a:rPr>
              <a:t>i</a:t>
            </a:r>
            <a:r>
              <a:rPr lang="en-US" baseline="30000" dirty="0" smtClean="0">
                <a:solidFill>
                  <a:srgbClr val="00B0F0"/>
                </a:solidFill>
              </a:rPr>
              <a:t>)</a:t>
            </a:r>
            <a:r>
              <a:rPr lang="en-US" dirty="0" smtClean="0">
                <a:solidFill>
                  <a:srgbClr val="00B0F0"/>
                </a:solidFill>
              </a:rPr>
              <a:t>) </a:t>
            </a:r>
            <a:r>
              <a:rPr lang="en-US" dirty="0">
                <a:solidFill>
                  <a:srgbClr val="00B0F0"/>
                </a:solidFill>
              </a:rPr>
              <a:t>– </a:t>
            </a:r>
            <a:r>
              <a:rPr lang="en-US" dirty="0" err="1" smtClean="0">
                <a:solidFill>
                  <a:srgbClr val="00B0F0"/>
                </a:solidFill>
              </a:rPr>
              <a:t>i</a:t>
            </a:r>
            <a:r>
              <a:rPr lang="en-US" baseline="30000" dirty="0" err="1" smtClean="0">
                <a:solidFill>
                  <a:srgbClr val="00B0F0"/>
                </a:solidFill>
              </a:rPr>
              <a:t>th</a:t>
            </a:r>
            <a:r>
              <a:rPr lang="en-US" dirty="0" smtClean="0">
                <a:solidFill>
                  <a:srgbClr val="00B0F0"/>
                </a:solidFill>
              </a:rPr>
              <a:t> training example</a:t>
            </a:r>
            <a:endParaRPr lang="en-US" baseline="30000" dirty="0">
              <a:solidFill>
                <a:srgbClr val="00B0F0"/>
              </a:solidFill>
            </a:endParaRPr>
          </a:p>
          <a:p>
            <a:endParaRPr lang="en-US" baseline="30000" dirty="0">
              <a:solidFill>
                <a:srgbClr val="00B0F0"/>
              </a:solidFill>
            </a:endParaRPr>
          </a:p>
          <a:p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400800" y="3449657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x</a:t>
            </a:r>
            <a:r>
              <a:rPr lang="en-US" baseline="30000" dirty="0">
                <a:solidFill>
                  <a:srgbClr val="00B0F0"/>
                </a:solidFill>
              </a:rPr>
              <a:t>(3</a:t>
            </a:r>
            <a:r>
              <a:rPr lang="en-US" baseline="30000" dirty="0" smtClean="0">
                <a:solidFill>
                  <a:srgbClr val="00B0F0"/>
                </a:solidFill>
              </a:rPr>
              <a:t>)</a:t>
            </a:r>
            <a:r>
              <a:rPr lang="en-US" dirty="0" smtClean="0">
                <a:solidFill>
                  <a:srgbClr val="00B0F0"/>
                </a:solidFill>
              </a:rPr>
              <a:t>= ?</a:t>
            </a:r>
          </a:p>
          <a:p>
            <a:r>
              <a:rPr lang="en-US" dirty="0" smtClean="0">
                <a:solidFill>
                  <a:srgbClr val="00B0F0"/>
                </a:solidFill>
              </a:rPr>
              <a:t>y</a:t>
            </a:r>
            <a:r>
              <a:rPr lang="en-US" baseline="30000" dirty="0" smtClean="0">
                <a:solidFill>
                  <a:srgbClr val="00B0F0"/>
                </a:solidFill>
              </a:rPr>
              <a:t>(3)</a:t>
            </a:r>
            <a:r>
              <a:rPr lang="en-US" dirty="0" smtClean="0">
                <a:solidFill>
                  <a:srgbClr val="00B0F0"/>
                </a:solidFill>
              </a:rPr>
              <a:t>=?</a:t>
            </a:r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17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/>
      <p:bldP spid="8" grpId="0"/>
      <p:bldP spid="9" grpId="0"/>
      <p:bldP spid="10" grpId="0"/>
      <p:bldP spid="12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26644" y="880382"/>
            <a:ext cx="4388756" cy="3291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8600" y="880382"/>
            <a:ext cx="4388756" cy="3291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3050" y="209550"/>
            <a:ext cx="678942" cy="30632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200" y="578675"/>
            <a:ext cx="372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(for fixed           , this is a function of x)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568" y="666750"/>
            <a:ext cx="519391" cy="22285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0784" y="209550"/>
            <a:ext cx="1076706" cy="30632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328312" y="578675"/>
            <a:ext cx="3484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(function of the parameters            )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0557" y="666750"/>
            <a:ext cx="515722" cy="219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283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26644" y="880382"/>
            <a:ext cx="4388756" cy="3291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8600" y="880382"/>
            <a:ext cx="4388756" cy="3291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3050" y="209550"/>
            <a:ext cx="678942" cy="30632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200" y="578675"/>
            <a:ext cx="372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(for fixed           , this is a function of x)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568" y="666750"/>
            <a:ext cx="519391" cy="22285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0784" y="209550"/>
            <a:ext cx="1076706" cy="30632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328312" y="578675"/>
            <a:ext cx="3484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(function of the parameters            )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0557" y="666750"/>
            <a:ext cx="515722" cy="219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410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26644" y="880382"/>
            <a:ext cx="4388756" cy="3291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8600" y="880382"/>
            <a:ext cx="4388756" cy="3291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3050" y="209550"/>
            <a:ext cx="678942" cy="30632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200" y="578675"/>
            <a:ext cx="372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(for fixed           , this is a function of x)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568" y="666750"/>
            <a:ext cx="519391" cy="22285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0784" y="209550"/>
            <a:ext cx="1076706" cy="30632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328312" y="578675"/>
            <a:ext cx="3484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(function of the parameters            )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0557" y="666750"/>
            <a:ext cx="515722" cy="219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105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26644" y="880382"/>
            <a:ext cx="4388756" cy="3291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8600" y="880382"/>
            <a:ext cx="4388756" cy="3291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3050" y="209550"/>
            <a:ext cx="678942" cy="30632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200" y="578675"/>
            <a:ext cx="372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(for fixed           , this is a function of x)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568" y="666750"/>
            <a:ext cx="519391" cy="22285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0784" y="209550"/>
            <a:ext cx="1076706" cy="30632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328312" y="578675"/>
            <a:ext cx="3484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(function of the parameters            )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0557" y="666750"/>
            <a:ext cx="515722" cy="219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241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26644" y="880382"/>
            <a:ext cx="4388756" cy="3291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8600" y="880382"/>
            <a:ext cx="4388756" cy="3291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3050" y="209550"/>
            <a:ext cx="678942" cy="30632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200" y="578675"/>
            <a:ext cx="372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(for fixed           , this is a function of x)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568" y="666750"/>
            <a:ext cx="519391" cy="22285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0784" y="209550"/>
            <a:ext cx="1076706" cy="30632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328312" y="578675"/>
            <a:ext cx="3484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(function of the parameters            )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0557" y="666750"/>
            <a:ext cx="515722" cy="219456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H="1">
            <a:off x="6400800" y="1695450"/>
            <a:ext cx="228600" cy="3810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155939" y="3987283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1250</a:t>
            </a:r>
            <a:endParaRPr lang="en-US" dirty="0">
              <a:solidFill>
                <a:srgbClr val="FF0000"/>
              </a:solidFill>
            </a:endParaRPr>
          </a:p>
        </p:txBody>
      </p:sp>
      <p:grpSp>
        <p:nvGrpSpPr>
          <p:cNvPr id="20" name="SMARTInkShape-Group199"/>
          <p:cNvGrpSpPr/>
          <p:nvPr/>
        </p:nvGrpSpPr>
        <p:grpSpPr>
          <a:xfrm>
            <a:off x="6683990" y="1374328"/>
            <a:ext cx="565539" cy="761995"/>
            <a:chOff x="6683990" y="1374328"/>
            <a:chExt cx="565539" cy="761995"/>
          </a:xfrm>
        </p:grpSpPr>
        <p:sp>
          <p:nvSpPr>
            <p:cNvPr id="2" name="SMARTInkShape-574"/>
            <p:cNvSpPr/>
            <p:nvPr>
              <p:custDataLst>
                <p:tags r:id="rId18"/>
              </p:custDataLst>
            </p:nvPr>
          </p:nvSpPr>
          <p:spPr>
            <a:xfrm>
              <a:off x="6901549" y="1434193"/>
              <a:ext cx="228580" cy="32658"/>
            </a:xfrm>
            <a:custGeom>
              <a:avLst/>
              <a:gdLst/>
              <a:ahLst/>
              <a:cxnLst/>
              <a:rect l="0" t="0" r="0" b="0"/>
              <a:pathLst>
                <a:path w="228580" h="32658">
                  <a:moveTo>
                    <a:pt x="10879" y="32657"/>
                  </a:moveTo>
                  <a:lnTo>
                    <a:pt x="10879" y="32657"/>
                  </a:lnTo>
                  <a:lnTo>
                    <a:pt x="7990" y="32657"/>
                  </a:lnTo>
                  <a:lnTo>
                    <a:pt x="7139" y="32052"/>
                  </a:lnTo>
                  <a:lnTo>
                    <a:pt x="6571" y="31044"/>
                  </a:lnTo>
                  <a:lnTo>
                    <a:pt x="5457" y="27281"/>
                  </a:lnTo>
                  <a:lnTo>
                    <a:pt x="0" y="21777"/>
                  </a:lnTo>
                  <a:lnTo>
                    <a:pt x="4681" y="21772"/>
                  </a:lnTo>
                  <a:lnTo>
                    <a:pt x="9632" y="18031"/>
                  </a:lnTo>
                  <a:lnTo>
                    <a:pt x="12947" y="17085"/>
                  </a:lnTo>
                  <a:lnTo>
                    <a:pt x="21101" y="16553"/>
                  </a:lnTo>
                  <a:lnTo>
                    <a:pt x="46023" y="21280"/>
                  </a:lnTo>
                  <a:lnTo>
                    <a:pt x="67412" y="20062"/>
                  </a:lnTo>
                  <a:lnTo>
                    <a:pt x="87703" y="17434"/>
                  </a:lnTo>
                  <a:lnTo>
                    <a:pt x="109035" y="15043"/>
                  </a:lnTo>
                  <a:lnTo>
                    <a:pt x="130678" y="12118"/>
                  </a:lnTo>
                  <a:lnTo>
                    <a:pt x="156772" y="8240"/>
                  </a:lnTo>
                  <a:lnTo>
                    <a:pt x="179398" y="5390"/>
                  </a:lnTo>
                  <a:lnTo>
                    <a:pt x="203905" y="829"/>
                  </a:lnTo>
                  <a:lnTo>
                    <a:pt x="228543" y="0"/>
                  </a:lnTo>
                  <a:lnTo>
                    <a:pt x="228579" y="2889"/>
                  </a:lnTo>
                  <a:lnTo>
                    <a:pt x="226769" y="3740"/>
                  </a:lnTo>
                  <a:lnTo>
                    <a:pt x="214055" y="6719"/>
                  </a:lnTo>
                  <a:lnTo>
                    <a:pt x="187408" y="18217"/>
                  </a:lnTo>
                  <a:lnTo>
                    <a:pt x="174166" y="27214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SMARTInkShape-575"/>
            <p:cNvSpPr/>
            <p:nvPr>
              <p:custDataLst>
                <p:tags r:id="rId19"/>
              </p:custDataLst>
            </p:nvPr>
          </p:nvSpPr>
          <p:spPr>
            <a:xfrm>
              <a:off x="6896100" y="1504950"/>
              <a:ext cx="157836" cy="217488"/>
            </a:xfrm>
            <a:custGeom>
              <a:avLst/>
              <a:gdLst/>
              <a:ahLst/>
              <a:cxnLst/>
              <a:rect l="0" t="0" r="0" b="0"/>
              <a:pathLst>
                <a:path w="157836" h="217488">
                  <a:moveTo>
                    <a:pt x="108857" y="0"/>
                  </a:moveTo>
                  <a:lnTo>
                    <a:pt x="108857" y="0"/>
                  </a:lnTo>
                  <a:lnTo>
                    <a:pt x="118141" y="8679"/>
                  </a:lnTo>
                  <a:lnTo>
                    <a:pt x="125228" y="12062"/>
                  </a:lnTo>
                  <a:lnTo>
                    <a:pt x="128832" y="15642"/>
                  </a:lnTo>
                  <a:lnTo>
                    <a:pt x="143329" y="37157"/>
                  </a:lnTo>
                  <a:lnTo>
                    <a:pt x="151090" y="61737"/>
                  </a:lnTo>
                  <a:lnTo>
                    <a:pt x="156330" y="76210"/>
                  </a:lnTo>
                  <a:lnTo>
                    <a:pt x="157710" y="102280"/>
                  </a:lnTo>
                  <a:lnTo>
                    <a:pt x="157835" y="128748"/>
                  </a:lnTo>
                  <a:lnTo>
                    <a:pt x="157236" y="143315"/>
                  </a:lnTo>
                  <a:lnTo>
                    <a:pt x="153497" y="153606"/>
                  </a:lnTo>
                  <a:lnTo>
                    <a:pt x="135551" y="178815"/>
                  </a:lnTo>
                  <a:lnTo>
                    <a:pt x="127979" y="185912"/>
                  </a:lnTo>
                  <a:lnTo>
                    <a:pt x="101479" y="203068"/>
                  </a:lnTo>
                  <a:lnTo>
                    <a:pt x="74328" y="215124"/>
                  </a:lnTo>
                  <a:lnTo>
                    <a:pt x="47724" y="217487"/>
                  </a:lnTo>
                  <a:lnTo>
                    <a:pt x="26053" y="217089"/>
                  </a:lnTo>
                  <a:lnTo>
                    <a:pt x="21054" y="214816"/>
                  </a:lnTo>
                  <a:lnTo>
                    <a:pt x="12312" y="209033"/>
                  </a:lnTo>
                  <a:lnTo>
                    <a:pt x="4186" y="206877"/>
                  </a:lnTo>
                  <a:lnTo>
                    <a:pt x="2791" y="205651"/>
                  </a:lnTo>
                  <a:lnTo>
                    <a:pt x="0" y="201386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SMARTInkShape-576"/>
            <p:cNvSpPr/>
            <p:nvPr>
              <p:custDataLst>
                <p:tags r:id="rId20"/>
              </p:custDataLst>
            </p:nvPr>
          </p:nvSpPr>
          <p:spPr>
            <a:xfrm>
              <a:off x="6683990" y="1374328"/>
              <a:ext cx="160754" cy="353359"/>
            </a:xfrm>
            <a:custGeom>
              <a:avLst/>
              <a:gdLst/>
              <a:ahLst/>
              <a:cxnLst/>
              <a:rect l="0" t="0" r="0" b="0"/>
              <a:pathLst>
                <a:path w="160754" h="353359">
                  <a:moveTo>
                    <a:pt x="97810" y="10879"/>
                  </a:moveTo>
                  <a:lnTo>
                    <a:pt x="97810" y="10879"/>
                  </a:lnTo>
                  <a:lnTo>
                    <a:pt x="97810" y="6193"/>
                  </a:lnTo>
                  <a:lnTo>
                    <a:pt x="92387" y="15"/>
                  </a:lnTo>
                  <a:lnTo>
                    <a:pt x="95263" y="0"/>
                  </a:lnTo>
                  <a:lnTo>
                    <a:pt x="96111" y="602"/>
                  </a:lnTo>
                  <a:lnTo>
                    <a:pt x="96678" y="1609"/>
                  </a:lnTo>
                  <a:lnTo>
                    <a:pt x="97055" y="2885"/>
                  </a:lnTo>
                  <a:lnTo>
                    <a:pt x="103631" y="11021"/>
                  </a:lnTo>
                  <a:lnTo>
                    <a:pt x="108808" y="17977"/>
                  </a:lnTo>
                  <a:lnTo>
                    <a:pt x="119592" y="44159"/>
                  </a:lnTo>
                  <a:lnTo>
                    <a:pt x="126841" y="65431"/>
                  </a:lnTo>
                  <a:lnTo>
                    <a:pt x="133492" y="91449"/>
                  </a:lnTo>
                  <a:lnTo>
                    <a:pt x="135433" y="118270"/>
                  </a:lnTo>
                  <a:lnTo>
                    <a:pt x="135815" y="144108"/>
                  </a:lnTo>
                  <a:lnTo>
                    <a:pt x="135882" y="168216"/>
                  </a:lnTo>
                  <a:lnTo>
                    <a:pt x="135905" y="195366"/>
                  </a:lnTo>
                  <a:lnTo>
                    <a:pt x="135304" y="216262"/>
                  </a:lnTo>
                  <a:lnTo>
                    <a:pt x="130960" y="237169"/>
                  </a:lnTo>
                  <a:lnTo>
                    <a:pt x="120575" y="260794"/>
                  </a:lnTo>
                  <a:lnTo>
                    <a:pt x="109631" y="282932"/>
                  </a:lnTo>
                  <a:lnTo>
                    <a:pt x="95823" y="304776"/>
                  </a:lnTo>
                  <a:lnTo>
                    <a:pt x="84454" y="320512"/>
                  </a:lnTo>
                  <a:lnTo>
                    <a:pt x="58395" y="343890"/>
                  </a:lnTo>
                  <a:lnTo>
                    <a:pt x="47158" y="350580"/>
                  </a:lnTo>
                  <a:lnTo>
                    <a:pt x="31776" y="353358"/>
                  </a:lnTo>
                  <a:lnTo>
                    <a:pt x="27539" y="351979"/>
                  </a:lnTo>
                  <a:lnTo>
                    <a:pt x="19892" y="346166"/>
                  </a:lnTo>
                  <a:lnTo>
                    <a:pt x="6029" y="325140"/>
                  </a:lnTo>
                  <a:lnTo>
                    <a:pt x="1673" y="306925"/>
                  </a:lnTo>
                  <a:lnTo>
                    <a:pt x="382" y="286207"/>
                  </a:lnTo>
                  <a:lnTo>
                    <a:pt x="0" y="264748"/>
                  </a:lnTo>
                  <a:lnTo>
                    <a:pt x="4216" y="240775"/>
                  </a:lnTo>
                  <a:lnTo>
                    <a:pt x="10678" y="216166"/>
                  </a:lnTo>
                  <a:lnTo>
                    <a:pt x="14877" y="205693"/>
                  </a:lnTo>
                  <a:lnTo>
                    <a:pt x="18214" y="200676"/>
                  </a:lnTo>
                  <a:lnTo>
                    <a:pt x="21714" y="198043"/>
                  </a:lnTo>
                  <a:lnTo>
                    <a:pt x="25285" y="196268"/>
                  </a:lnTo>
                  <a:lnTo>
                    <a:pt x="31426" y="191373"/>
                  </a:lnTo>
                  <a:lnTo>
                    <a:pt x="58505" y="190504"/>
                  </a:lnTo>
                  <a:lnTo>
                    <a:pt x="63408" y="191103"/>
                  </a:lnTo>
                  <a:lnTo>
                    <a:pt x="87035" y="201521"/>
                  </a:lnTo>
                  <a:lnTo>
                    <a:pt x="108705" y="213890"/>
                  </a:lnTo>
                  <a:lnTo>
                    <a:pt x="134634" y="233937"/>
                  </a:lnTo>
                  <a:lnTo>
                    <a:pt x="138972" y="237016"/>
                  </a:lnTo>
                  <a:lnTo>
                    <a:pt x="146684" y="240605"/>
                  </a:lnTo>
                  <a:lnTo>
                    <a:pt x="150374" y="243003"/>
                  </a:lnTo>
                  <a:lnTo>
                    <a:pt x="154031" y="244069"/>
                  </a:lnTo>
                  <a:lnTo>
                    <a:pt x="155248" y="244958"/>
                  </a:lnTo>
                  <a:lnTo>
                    <a:pt x="156059" y="246156"/>
                  </a:lnTo>
                  <a:lnTo>
                    <a:pt x="157361" y="249533"/>
                  </a:lnTo>
                  <a:lnTo>
                    <a:pt x="159152" y="249995"/>
                  </a:lnTo>
                  <a:lnTo>
                    <a:pt x="160753" y="250201"/>
                  </a:lnTo>
                  <a:lnTo>
                    <a:pt x="157682" y="250365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SMARTInkShape-577"/>
            <p:cNvSpPr/>
            <p:nvPr>
              <p:custDataLst>
                <p:tags r:id="rId21"/>
              </p:custDataLst>
            </p:nvPr>
          </p:nvSpPr>
          <p:spPr>
            <a:xfrm>
              <a:off x="6700157" y="1728127"/>
              <a:ext cx="549372" cy="81624"/>
            </a:xfrm>
            <a:custGeom>
              <a:avLst/>
              <a:gdLst/>
              <a:ahLst/>
              <a:cxnLst/>
              <a:rect l="0" t="0" r="0" b="0"/>
              <a:pathLst>
                <a:path w="549372" h="81624">
                  <a:moveTo>
                    <a:pt x="0" y="81623"/>
                  </a:moveTo>
                  <a:lnTo>
                    <a:pt x="0" y="81623"/>
                  </a:lnTo>
                  <a:lnTo>
                    <a:pt x="2890" y="78733"/>
                  </a:lnTo>
                  <a:lnTo>
                    <a:pt x="7534" y="77315"/>
                  </a:lnTo>
                  <a:lnTo>
                    <a:pt x="16948" y="74904"/>
                  </a:lnTo>
                  <a:lnTo>
                    <a:pt x="39503" y="66941"/>
                  </a:lnTo>
                  <a:lnTo>
                    <a:pt x="65949" y="59818"/>
                  </a:lnTo>
                  <a:lnTo>
                    <a:pt x="87274" y="54399"/>
                  </a:lnTo>
                  <a:lnTo>
                    <a:pt x="110526" y="48963"/>
                  </a:lnTo>
                  <a:lnTo>
                    <a:pt x="128346" y="45941"/>
                  </a:lnTo>
                  <a:lnTo>
                    <a:pt x="148362" y="44598"/>
                  </a:lnTo>
                  <a:lnTo>
                    <a:pt x="169352" y="42388"/>
                  </a:lnTo>
                  <a:lnTo>
                    <a:pt x="190173" y="39995"/>
                  </a:lnTo>
                  <a:lnTo>
                    <a:pt x="209506" y="38931"/>
                  </a:lnTo>
                  <a:lnTo>
                    <a:pt x="231403" y="36846"/>
                  </a:lnTo>
                  <a:lnTo>
                    <a:pt x="255246" y="33903"/>
                  </a:lnTo>
                  <a:lnTo>
                    <a:pt x="279953" y="30579"/>
                  </a:lnTo>
                  <a:lnTo>
                    <a:pt x="303433" y="28699"/>
                  </a:lnTo>
                  <a:lnTo>
                    <a:pt x="325965" y="27258"/>
                  </a:lnTo>
                  <a:lnTo>
                    <a:pt x="348072" y="24602"/>
                  </a:lnTo>
                  <a:lnTo>
                    <a:pt x="369994" y="23019"/>
                  </a:lnTo>
                  <a:lnTo>
                    <a:pt x="391833" y="21710"/>
                  </a:lnTo>
                  <a:lnTo>
                    <a:pt x="413634" y="19112"/>
                  </a:lnTo>
                  <a:lnTo>
                    <a:pt x="433806" y="15942"/>
                  </a:lnTo>
                  <a:lnTo>
                    <a:pt x="452851" y="13122"/>
                  </a:lnTo>
                  <a:lnTo>
                    <a:pt x="479968" y="10930"/>
                  </a:lnTo>
                  <a:lnTo>
                    <a:pt x="502987" y="7323"/>
                  </a:lnTo>
                  <a:lnTo>
                    <a:pt x="530089" y="5673"/>
                  </a:lnTo>
                  <a:lnTo>
                    <a:pt x="536566" y="3922"/>
                  </a:lnTo>
                  <a:lnTo>
                    <a:pt x="543611" y="1148"/>
                  </a:lnTo>
                  <a:lnTo>
                    <a:pt x="549371" y="49"/>
                  </a:lnTo>
                  <a:lnTo>
                    <a:pt x="546733" y="0"/>
                  </a:lnTo>
                  <a:lnTo>
                    <a:pt x="525233" y="5904"/>
                  </a:lnTo>
                  <a:lnTo>
                    <a:pt x="506186" y="10866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SMARTInkShape-578"/>
            <p:cNvSpPr/>
            <p:nvPr>
              <p:custDataLst>
                <p:tags r:id="rId22"/>
              </p:custDataLst>
            </p:nvPr>
          </p:nvSpPr>
          <p:spPr>
            <a:xfrm>
              <a:off x="6695135" y="1864180"/>
              <a:ext cx="206409" cy="195547"/>
            </a:xfrm>
            <a:custGeom>
              <a:avLst/>
              <a:gdLst/>
              <a:ahLst/>
              <a:cxnLst/>
              <a:rect l="0" t="0" r="0" b="0"/>
              <a:pathLst>
                <a:path w="206409" h="195547">
                  <a:moveTo>
                    <a:pt x="92108" y="5442"/>
                  </a:moveTo>
                  <a:lnTo>
                    <a:pt x="92108" y="5442"/>
                  </a:lnTo>
                  <a:lnTo>
                    <a:pt x="87422" y="755"/>
                  </a:lnTo>
                  <a:lnTo>
                    <a:pt x="87774" y="503"/>
                  </a:lnTo>
                  <a:lnTo>
                    <a:pt x="107774" y="0"/>
                  </a:lnTo>
                  <a:lnTo>
                    <a:pt x="129224" y="5919"/>
                  </a:lnTo>
                  <a:lnTo>
                    <a:pt x="155551" y="18169"/>
                  </a:lnTo>
                  <a:lnTo>
                    <a:pt x="163587" y="23593"/>
                  </a:lnTo>
                  <a:lnTo>
                    <a:pt x="169798" y="31919"/>
                  </a:lnTo>
                  <a:lnTo>
                    <a:pt x="176711" y="49309"/>
                  </a:lnTo>
                  <a:lnTo>
                    <a:pt x="178976" y="76180"/>
                  </a:lnTo>
                  <a:lnTo>
                    <a:pt x="177537" y="93778"/>
                  </a:lnTo>
                  <a:lnTo>
                    <a:pt x="174224" y="103364"/>
                  </a:lnTo>
                  <a:lnTo>
                    <a:pt x="155331" y="130576"/>
                  </a:lnTo>
                  <a:lnTo>
                    <a:pt x="133813" y="157790"/>
                  </a:lnTo>
                  <a:lnTo>
                    <a:pt x="122339" y="169384"/>
                  </a:lnTo>
                  <a:lnTo>
                    <a:pt x="97231" y="183925"/>
                  </a:lnTo>
                  <a:lnTo>
                    <a:pt x="79457" y="192941"/>
                  </a:lnTo>
                  <a:lnTo>
                    <a:pt x="53776" y="195546"/>
                  </a:lnTo>
                  <a:lnTo>
                    <a:pt x="32795" y="191518"/>
                  </a:lnTo>
                  <a:lnTo>
                    <a:pt x="20240" y="186030"/>
                  </a:lnTo>
                  <a:lnTo>
                    <a:pt x="9464" y="177012"/>
                  </a:lnTo>
                  <a:lnTo>
                    <a:pt x="2777" y="167285"/>
                  </a:lnTo>
                  <a:lnTo>
                    <a:pt x="1000" y="162442"/>
                  </a:lnTo>
                  <a:lnTo>
                    <a:pt x="0" y="153426"/>
                  </a:lnTo>
                  <a:lnTo>
                    <a:pt x="2593" y="143094"/>
                  </a:lnTo>
                  <a:lnTo>
                    <a:pt x="7192" y="135262"/>
                  </a:lnTo>
                  <a:lnTo>
                    <a:pt x="15274" y="126221"/>
                  </a:lnTo>
                  <a:lnTo>
                    <a:pt x="36927" y="112331"/>
                  </a:lnTo>
                  <a:lnTo>
                    <a:pt x="60915" y="99552"/>
                  </a:lnTo>
                  <a:lnTo>
                    <a:pt x="85879" y="91025"/>
                  </a:lnTo>
                  <a:lnTo>
                    <a:pt x="112022" y="83517"/>
                  </a:lnTo>
                  <a:lnTo>
                    <a:pt x="135284" y="77823"/>
                  </a:lnTo>
                  <a:lnTo>
                    <a:pt x="162355" y="76341"/>
                  </a:lnTo>
                  <a:lnTo>
                    <a:pt x="169896" y="76867"/>
                  </a:lnTo>
                  <a:lnTo>
                    <a:pt x="187528" y="81747"/>
                  </a:lnTo>
                  <a:lnTo>
                    <a:pt x="197239" y="89152"/>
                  </a:lnTo>
                  <a:lnTo>
                    <a:pt x="203969" y="96206"/>
                  </a:lnTo>
                  <a:lnTo>
                    <a:pt x="206408" y="103413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SMARTInkShape-579"/>
            <p:cNvSpPr/>
            <p:nvPr>
              <p:custDataLst>
                <p:tags r:id="rId23"/>
              </p:custDataLst>
            </p:nvPr>
          </p:nvSpPr>
          <p:spPr>
            <a:xfrm>
              <a:off x="6939671" y="1853669"/>
              <a:ext cx="146930" cy="227604"/>
            </a:xfrm>
            <a:custGeom>
              <a:avLst/>
              <a:gdLst/>
              <a:ahLst/>
              <a:cxnLst/>
              <a:rect l="0" t="0" r="0" b="0"/>
              <a:pathLst>
                <a:path w="146930" h="227604">
                  <a:moveTo>
                    <a:pt x="59844" y="48609"/>
                  </a:moveTo>
                  <a:lnTo>
                    <a:pt x="59844" y="48609"/>
                  </a:lnTo>
                  <a:lnTo>
                    <a:pt x="56954" y="45720"/>
                  </a:lnTo>
                  <a:lnTo>
                    <a:pt x="55535" y="42689"/>
                  </a:lnTo>
                  <a:lnTo>
                    <a:pt x="55156" y="41034"/>
                  </a:lnTo>
                  <a:lnTo>
                    <a:pt x="54300" y="39931"/>
                  </a:lnTo>
                  <a:lnTo>
                    <a:pt x="49780" y="38014"/>
                  </a:lnTo>
                  <a:lnTo>
                    <a:pt x="46313" y="37810"/>
                  </a:lnTo>
                  <a:lnTo>
                    <a:pt x="43146" y="39375"/>
                  </a:lnTo>
                  <a:lnTo>
                    <a:pt x="41455" y="40639"/>
                  </a:lnTo>
                  <a:lnTo>
                    <a:pt x="39575" y="43656"/>
                  </a:lnTo>
                  <a:lnTo>
                    <a:pt x="37530" y="48222"/>
                  </a:lnTo>
                  <a:lnTo>
                    <a:pt x="23908" y="72527"/>
                  </a:lnTo>
                  <a:lnTo>
                    <a:pt x="16370" y="94189"/>
                  </a:lnTo>
                  <a:lnTo>
                    <a:pt x="9057" y="118694"/>
                  </a:lnTo>
                  <a:lnTo>
                    <a:pt x="2394" y="145350"/>
                  </a:lnTo>
                  <a:lnTo>
                    <a:pt x="450" y="172298"/>
                  </a:lnTo>
                  <a:lnTo>
                    <a:pt x="67" y="198160"/>
                  </a:lnTo>
                  <a:lnTo>
                    <a:pt x="0" y="210715"/>
                  </a:lnTo>
                  <a:lnTo>
                    <a:pt x="3209" y="217620"/>
                  </a:lnTo>
                  <a:lnTo>
                    <a:pt x="8063" y="223511"/>
                  </a:lnTo>
                  <a:lnTo>
                    <a:pt x="12236" y="226129"/>
                  </a:lnTo>
                  <a:lnTo>
                    <a:pt x="20875" y="227603"/>
                  </a:lnTo>
                  <a:lnTo>
                    <a:pt x="33985" y="225150"/>
                  </a:lnTo>
                  <a:lnTo>
                    <a:pt x="60021" y="211252"/>
                  </a:lnTo>
                  <a:lnTo>
                    <a:pt x="70203" y="203142"/>
                  </a:lnTo>
                  <a:lnTo>
                    <a:pt x="88209" y="179839"/>
                  </a:lnTo>
                  <a:lnTo>
                    <a:pt x="106167" y="154696"/>
                  </a:lnTo>
                  <a:lnTo>
                    <a:pt x="117649" y="133598"/>
                  </a:lnTo>
                  <a:lnTo>
                    <a:pt x="125822" y="112026"/>
                  </a:lnTo>
                  <a:lnTo>
                    <a:pt x="133397" y="87410"/>
                  </a:lnTo>
                  <a:lnTo>
                    <a:pt x="134655" y="69984"/>
                  </a:lnTo>
                  <a:lnTo>
                    <a:pt x="129968" y="44343"/>
                  </a:lnTo>
                  <a:lnTo>
                    <a:pt x="123218" y="21628"/>
                  </a:lnTo>
                  <a:lnTo>
                    <a:pt x="120236" y="17317"/>
                  </a:lnTo>
                  <a:lnTo>
                    <a:pt x="104027" y="6053"/>
                  </a:lnTo>
                  <a:lnTo>
                    <a:pt x="96414" y="2481"/>
                  </a:lnTo>
                  <a:lnTo>
                    <a:pt x="75134" y="0"/>
                  </a:lnTo>
                  <a:lnTo>
                    <a:pt x="68050" y="1404"/>
                  </a:lnTo>
                  <a:lnTo>
                    <a:pt x="52234" y="9534"/>
                  </a:lnTo>
                  <a:lnTo>
                    <a:pt x="42201" y="18553"/>
                  </a:lnTo>
                  <a:lnTo>
                    <a:pt x="31120" y="33124"/>
                  </a:lnTo>
                  <a:lnTo>
                    <a:pt x="28935" y="40517"/>
                  </a:lnTo>
                  <a:lnTo>
                    <a:pt x="27339" y="66318"/>
                  </a:lnTo>
                  <a:lnTo>
                    <a:pt x="27859" y="75833"/>
                  </a:lnTo>
                  <a:lnTo>
                    <a:pt x="38218" y="102932"/>
                  </a:lnTo>
                  <a:lnTo>
                    <a:pt x="42370" y="109644"/>
                  </a:lnTo>
                  <a:lnTo>
                    <a:pt x="69011" y="131214"/>
                  </a:lnTo>
                  <a:lnTo>
                    <a:pt x="93584" y="138191"/>
                  </a:lnTo>
                  <a:lnTo>
                    <a:pt x="117677" y="140879"/>
                  </a:lnTo>
                  <a:lnTo>
                    <a:pt x="146929" y="135695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SMARTInkShape-580"/>
            <p:cNvSpPr/>
            <p:nvPr>
              <p:custDataLst>
                <p:tags r:id="rId24"/>
              </p:custDataLst>
            </p:nvPr>
          </p:nvSpPr>
          <p:spPr>
            <a:xfrm>
              <a:off x="7179128" y="1962150"/>
              <a:ext cx="10888" cy="174173"/>
            </a:xfrm>
            <a:custGeom>
              <a:avLst/>
              <a:gdLst/>
              <a:ahLst/>
              <a:cxnLst/>
              <a:rect l="0" t="0" r="0" b="0"/>
              <a:pathLst>
                <a:path w="10888" h="174173">
                  <a:moveTo>
                    <a:pt x="10887" y="0"/>
                  </a:moveTo>
                  <a:lnTo>
                    <a:pt x="10887" y="0"/>
                  </a:lnTo>
                  <a:lnTo>
                    <a:pt x="10887" y="25746"/>
                  </a:lnTo>
                  <a:lnTo>
                    <a:pt x="10887" y="51425"/>
                  </a:lnTo>
                  <a:lnTo>
                    <a:pt x="9274" y="71239"/>
                  </a:lnTo>
                  <a:lnTo>
                    <a:pt x="5948" y="94294"/>
                  </a:lnTo>
                  <a:lnTo>
                    <a:pt x="5510" y="119975"/>
                  </a:lnTo>
                  <a:lnTo>
                    <a:pt x="5449" y="144845"/>
                  </a:lnTo>
                  <a:lnTo>
                    <a:pt x="3834" y="150655"/>
                  </a:lnTo>
                  <a:lnTo>
                    <a:pt x="2556" y="153051"/>
                  </a:lnTo>
                  <a:lnTo>
                    <a:pt x="2309" y="155253"/>
                  </a:lnTo>
                  <a:lnTo>
                    <a:pt x="5430" y="173850"/>
                  </a:lnTo>
                  <a:lnTo>
                    <a:pt x="0" y="174172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SMARTInkShape-Group200"/>
          <p:cNvGrpSpPr/>
          <p:nvPr/>
        </p:nvGrpSpPr>
        <p:grpSpPr>
          <a:xfrm>
            <a:off x="7571015" y="1396317"/>
            <a:ext cx="653143" cy="775750"/>
            <a:chOff x="7571015" y="1396317"/>
            <a:chExt cx="653143" cy="775750"/>
          </a:xfrm>
        </p:grpSpPr>
        <p:sp>
          <p:nvSpPr>
            <p:cNvPr id="21" name="SMARTInkShape-581"/>
            <p:cNvSpPr/>
            <p:nvPr>
              <p:custDataLst>
                <p:tags r:id="rId11"/>
              </p:custDataLst>
            </p:nvPr>
          </p:nvSpPr>
          <p:spPr>
            <a:xfrm>
              <a:off x="7598265" y="1396317"/>
              <a:ext cx="152334" cy="271590"/>
            </a:xfrm>
            <a:custGeom>
              <a:avLst/>
              <a:gdLst/>
              <a:ahLst/>
              <a:cxnLst/>
              <a:rect l="0" t="0" r="0" b="0"/>
              <a:pathLst>
                <a:path w="152334" h="271590">
                  <a:moveTo>
                    <a:pt x="92492" y="5219"/>
                  </a:moveTo>
                  <a:lnTo>
                    <a:pt x="92492" y="5219"/>
                  </a:lnTo>
                  <a:lnTo>
                    <a:pt x="92492" y="532"/>
                  </a:lnTo>
                  <a:lnTo>
                    <a:pt x="93097" y="280"/>
                  </a:lnTo>
                  <a:lnTo>
                    <a:pt x="95382" y="0"/>
                  </a:lnTo>
                  <a:lnTo>
                    <a:pt x="98412" y="1488"/>
                  </a:lnTo>
                  <a:lnTo>
                    <a:pt x="113553" y="15465"/>
                  </a:lnTo>
                  <a:lnTo>
                    <a:pt x="129235" y="40364"/>
                  </a:lnTo>
                  <a:lnTo>
                    <a:pt x="140314" y="61751"/>
                  </a:lnTo>
                  <a:lnTo>
                    <a:pt x="148506" y="86202"/>
                  </a:lnTo>
                  <a:lnTo>
                    <a:pt x="151220" y="105884"/>
                  </a:lnTo>
                  <a:lnTo>
                    <a:pt x="152025" y="129926"/>
                  </a:lnTo>
                  <a:lnTo>
                    <a:pt x="152263" y="156200"/>
                  </a:lnTo>
                  <a:lnTo>
                    <a:pt x="152333" y="180247"/>
                  </a:lnTo>
                  <a:lnTo>
                    <a:pt x="151753" y="205698"/>
                  </a:lnTo>
                  <a:lnTo>
                    <a:pt x="146442" y="228197"/>
                  </a:lnTo>
                  <a:lnTo>
                    <a:pt x="139569" y="247223"/>
                  </a:lnTo>
                  <a:lnTo>
                    <a:pt x="134381" y="253484"/>
                  </a:lnTo>
                  <a:lnTo>
                    <a:pt x="120810" y="264384"/>
                  </a:lnTo>
                  <a:lnTo>
                    <a:pt x="107535" y="269418"/>
                  </a:lnTo>
                  <a:lnTo>
                    <a:pt x="84327" y="271589"/>
                  </a:lnTo>
                  <a:lnTo>
                    <a:pt x="61089" y="267567"/>
                  </a:lnTo>
                  <a:lnTo>
                    <a:pt x="57043" y="267204"/>
                  </a:lnTo>
                  <a:lnTo>
                    <a:pt x="49321" y="263574"/>
                  </a:lnTo>
                  <a:lnTo>
                    <a:pt x="27211" y="247145"/>
                  </a:lnTo>
                  <a:lnTo>
                    <a:pt x="4669" y="222337"/>
                  </a:lnTo>
                  <a:lnTo>
                    <a:pt x="2055" y="216419"/>
                  </a:lnTo>
                  <a:lnTo>
                    <a:pt x="0" y="198666"/>
                  </a:lnTo>
                  <a:lnTo>
                    <a:pt x="1197" y="197079"/>
                  </a:lnTo>
                  <a:lnTo>
                    <a:pt x="12229" y="188402"/>
                  </a:lnTo>
                  <a:lnTo>
                    <a:pt x="17712" y="186419"/>
                  </a:lnTo>
                  <a:lnTo>
                    <a:pt x="41775" y="184926"/>
                  </a:lnTo>
                  <a:lnTo>
                    <a:pt x="59964" y="185456"/>
                  </a:lnTo>
                  <a:lnTo>
                    <a:pt x="83878" y="190378"/>
                  </a:lnTo>
                  <a:lnTo>
                    <a:pt x="110118" y="195775"/>
                  </a:lnTo>
                  <a:lnTo>
                    <a:pt x="130084" y="200793"/>
                  </a:lnTo>
                  <a:lnTo>
                    <a:pt x="132068" y="200916"/>
                  </a:lnTo>
                  <a:lnTo>
                    <a:pt x="135885" y="202665"/>
                  </a:lnTo>
                  <a:lnTo>
                    <a:pt x="139596" y="204854"/>
                  </a:lnTo>
                  <a:lnTo>
                    <a:pt x="146921" y="206605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SMARTInkShape-582"/>
            <p:cNvSpPr/>
            <p:nvPr>
              <p:custDataLst>
                <p:tags r:id="rId12"/>
              </p:custDataLst>
            </p:nvPr>
          </p:nvSpPr>
          <p:spPr>
            <a:xfrm>
              <a:off x="7848600" y="1401536"/>
              <a:ext cx="114301" cy="47868"/>
            </a:xfrm>
            <a:custGeom>
              <a:avLst/>
              <a:gdLst/>
              <a:ahLst/>
              <a:cxnLst/>
              <a:rect l="0" t="0" r="0" b="0"/>
              <a:pathLst>
                <a:path w="114301" h="47868">
                  <a:moveTo>
                    <a:pt x="0" y="43542"/>
                  </a:moveTo>
                  <a:lnTo>
                    <a:pt x="0" y="43542"/>
                  </a:lnTo>
                  <a:lnTo>
                    <a:pt x="0" y="40653"/>
                  </a:lnTo>
                  <a:lnTo>
                    <a:pt x="605" y="40407"/>
                  </a:lnTo>
                  <a:lnTo>
                    <a:pt x="5921" y="42744"/>
                  </a:lnTo>
                  <a:lnTo>
                    <a:pt x="32811" y="47830"/>
                  </a:lnTo>
                  <a:lnTo>
                    <a:pt x="40587" y="47867"/>
                  </a:lnTo>
                  <a:lnTo>
                    <a:pt x="65642" y="41342"/>
                  </a:lnTo>
                  <a:lnTo>
                    <a:pt x="90960" y="32606"/>
                  </a:lnTo>
                  <a:lnTo>
                    <a:pt x="98484" y="28401"/>
                  </a:lnTo>
                  <a:lnTo>
                    <a:pt x="111608" y="13202"/>
                  </a:lnTo>
                  <a:lnTo>
                    <a:pt x="113502" y="7406"/>
                  </a:lnTo>
                  <a:lnTo>
                    <a:pt x="114300" y="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SMARTInkShape-583"/>
            <p:cNvSpPr/>
            <p:nvPr>
              <p:custDataLst>
                <p:tags r:id="rId13"/>
              </p:custDataLst>
            </p:nvPr>
          </p:nvSpPr>
          <p:spPr>
            <a:xfrm>
              <a:off x="7794172" y="1434193"/>
              <a:ext cx="146957" cy="271872"/>
            </a:xfrm>
            <a:custGeom>
              <a:avLst/>
              <a:gdLst/>
              <a:ahLst/>
              <a:cxnLst/>
              <a:rect l="0" t="0" r="0" b="0"/>
              <a:pathLst>
                <a:path w="146957" h="271872">
                  <a:moveTo>
                    <a:pt x="136071" y="0"/>
                  </a:moveTo>
                  <a:lnTo>
                    <a:pt x="136071" y="0"/>
                  </a:lnTo>
                  <a:lnTo>
                    <a:pt x="136071" y="5779"/>
                  </a:lnTo>
                  <a:lnTo>
                    <a:pt x="134458" y="10229"/>
                  </a:lnTo>
                  <a:lnTo>
                    <a:pt x="133181" y="12262"/>
                  </a:lnTo>
                  <a:lnTo>
                    <a:pt x="131385" y="20902"/>
                  </a:lnTo>
                  <a:lnTo>
                    <a:pt x="130648" y="47420"/>
                  </a:lnTo>
                  <a:lnTo>
                    <a:pt x="131236" y="57994"/>
                  </a:lnTo>
                  <a:lnTo>
                    <a:pt x="135315" y="74616"/>
                  </a:lnTo>
                  <a:lnTo>
                    <a:pt x="137584" y="92559"/>
                  </a:lnTo>
                  <a:lnTo>
                    <a:pt x="140349" y="105036"/>
                  </a:lnTo>
                  <a:lnTo>
                    <a:pt x="142782" y="118611"/>
                  </a:lnTo>
                  <a:lnTo>
                    <a:pt x="145719" y="131906"/>
                  </a:lnTo>
                  <a:lnTo>
                    <a:pt x="146848" y="159090"/>
                  </a:lnTo>
                  <a:lnTo>
                    <a:pt x="146947" y="184689"/>
                  </a:lnTo>
                  <a:lnTo>
                    <a:pt x="146956" y="211104"/>
                  </a:lnTo>
                  <a:lnTo>
                    <a:pt x="146352" y="226520"/>
                  </a:lnTo>
                  <a:lnTo>
                    <a:pt x="142018" y="242533"/>
                  </a:lnTo>
                  <a:lnTo>
                    <a:pt x="141737" y="246484"/>
                  </a:lnTo>
                  <a:lnTo>
                    <a:pt x="140454" y="248385"/>
                  </a:lnTo>
                  <a:lnTo>
                    <a:pt x="131315" y="257393"/>
                  </a:lnTo>
                  <a:lnTo>
                    <a:pt x="129271" y="260495"/>
                  </a:lnTo>
                  <a:lnTo>
                    <a:pt x="126095" y="262563"/>
                  </a:lnTo>
                  <a:lnTo>
                    <a:pt x="101314" y="270077"/>
                  </a:lnTo>
                  <a:lnTo>
                    <a:pt x="75923" y="271871"/>
                  </a:lnTo>
                  <a:lnTo>
                    <a:pt x="48948" y="270494"/>
                  </a:lnTo>
                  <a:lnTo>
                    <a:pt x="32646" y="264599"/>
                  </a:lnTo>
                  <a:lnTo>
                    <a:pt x="7256" y="253230"/>
                  </a:lnTo>
                  <a:lnTo>
                    <a:pt x="0" y="250371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SMARTInkShape-584"/>
            <p:cNvSpPr/>
            <p:nvPr>
              <p:custDataLst>
                <p:tags r:id="rId14"/>
              </p:custDataLst>
            </p:nvPr>
          </p:nvSpPr>
          <p:spPr>
            <a:xfrm>
              <a:off x="7571015" y="1720100"/>
              <a:ext cx="555172" cy="81707"/>
            </a:xfrm>
            <a:custGeom>
              <a:avLst/>
              <a:gdLst/>
              <a:ahLst/>
              <a:cxnLst/>
              <a:rect l="0" t="0" r="0" b="0"/>
              <a:pathLst>
                <a:path w="555172" h="81707">
                  <a:moveTo>
                    <a:pt x="0" y="67878"/>
                  </a:moveTo>
                  <a:lnTo>
                    <a:pt x="0" y="67878"/>
                  </a:lnTo>
                  <a:lnTo>
                    <a:pt x="2889" y="70768"/>
                  </a:lnTo>
                  <a:lnTo>
                    <a:pt x="13354" y="75454"/>
                  </a:lnTo>
                  <a:lnTo>
                    <a:pt x="34354" y="78715"/>
                  </a:lnTo>
                  <a:lnTo>
                    <a:pt x="57820" y="81706"/>
                  </a:lnTo>
                  <a:lnTo>
                    <a:pt x="75087" y="80475"/>
                  </a:lnTo>
                  <a:lnTo>
                    <a:pt x="96064" y="77912"/>
                  </a:lnTo>
                  <a:lnTo>
                    <a:pt x="119500" y="74757"/>
                  </a:lnTo>
                  <a:lnTo>
                    <a:pt x="144027" y="71339"/>
                  </a:lnTo>
                  <a:lnTo>
                    <a:pt x="169039" y="67804"/>
                  </a:lnTo>
                  <a:lnTo>
                    <a:pt x="194871" y="64217"/>
                  </a:lnTo>
                  <a:lnTo>
                    <a:pt x="208533" y="62414"/>
                  </a:lnTo>
                  <a:lnTo>
                    <a:pt x="222479" y="60607"/>
                  </a:lnTo>
                  <a:lnTo>
                    <a:pt x="236614" y="58192"/>
                  </a:lnTo>
                  <a:lnTo>
                    <a:pt x="250876" y="55374"/>
                  </a:lnTo>
                  <a:lnTo>
                    <a:pt x="265221" y="52285"/>
                  </a:lnTo>
                  <a:lnTo>
                    <a:pt x="280228" y="49016"/>
                  </a:lnTo>
                  <a:lnTo>
                    <a:pt x="295675" y="45627"/>
                  </a:lnTo>
                  <a:lnTo>
                    <a:pt x="311417" y="42159"/>
                  </a:lnTo>
                  <a:lnTo>
                    <a:pt x="326144" y="39242"/>
                  </a:lnTo>
                  <a:lnTo>
                    <a:pt x="340197" y="36692"/>
                  </a:lnTo>
                  <a:lnTo>
                    <a:pt x="353797" y="34387"/>
                  </a:lnTo>
                  <a:lnTo>
                    <a:pt x="367703" y="31642"/>
                  </a:lnTo>
                  <a:lnTo>
                    <a:pt x="381811" y="28602"/>
                  </a:lnTo>
                  <a:lnTo>
                    <a:pt x="396055" y="25365"/>
                  </a:lnTo>
                  <a:lnTo>
                    <a:pt x="421558" y="20157"/>
                  </a:lnTo>
                  <a:lnTo>
                    <a:pt x="444987" y="15826"/>
                  </a:lnTo>
                  <a:lnTo>
                    <a:pt x="467496" y="11885"/>
                  </a:lnTo>
                  <a:lnTo>
                    <a:pt x="486369" y="8118"/>
                  </a:lnTo>
                  <a:lnTo>
                    <a:pt x="510595" y="4210"/>
                  </a:lnTo>
                  <a:lnTo>
                    <a:pt x="537563" y="0"/>
                  </a:lnTo>
                  <a:lnTo>
                    <a:pt x="545934" y="13"/>
                  </a:lnTo>
                  <a:lnTo>
                    <a:pt x="555171" y="2564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SMARTInkShape-585"/>
            <p:cNvSpPr/>
            <p:nvPr>
              <p:custDataLst>
                <p:tags r:id="rId15"/>
              </p:custDataLst>
            </p:nvPr>
          </p:nvSpPr>
          <p:spPr>
            <a:xfrm>
              <a:off x="7628534" y="1885950"/>
              <a:ext cx="209013" cy="206336"/>
            </a:xfrm>
            <a:custGeom>
              <a:avLst/>
              <a:gdLst/>
              <a:ahLst/>
              <a:cxnLst/>
              <a:rect l="0" t="0" r="0" b="0"/>
              <a:pathLst>
                <a:path w="209013" h="206336">
                  <a:moveTo>
                    <a:pt x="132981" y="0"/>
                  </a:moveTo>
                  <a:lnTo>
                    <a:pt x="132981" y="0"/>
                  </a:lnTo>
                  <a:lnTo>
                    <a:pt x="140556" y="0"/>
                  </a:lnTo>
                  <a:lnTo>
                    <a:pt x="144008" y="1613"/>
                  </a:lnTo>
                  <a:lnTo>
                    <a:pt x="167670" y="15182"/>
                  </a:lnTo>
                  <a:lnTo>
                    <a:pt x="193599" y="38936"/>
                  </a:lnTo>
                  <a:lnTo>
                    <a:pt x="202683" y="47957"/>
                  </a:lnTo>
                  <a:lnTo>
                    <a:pt x="206292" y="56390"/>
                  </a:lnTo>
                  <a:lnTo>
                    <a:pt x="208800" y="81901"/>
                  </a:lnTo>
                  <a:lnTo>
                    <a:pt x="209012" y="92644"/>
                  </a:lnTo>
                  <a:lnTo>
                    <a:pt x="205880" y="103465"/>
                  </a:lnTo>
                  <a:lnTo>
                    <a:pt x="194344" y="130635"/>
                  </a:lnTo>
                  <a:lnTo>
                    <a:pt x="184357" y="146354"/>
                  </a:lnTo>
                  <a:lnTo>
                    <a:pt x="159792" y="169485"/>
                  </a:lnTo>
                  <a:lnTo>
                    <a:pt x="138344" y="185700"/>
                  </a:lnTo>
                  <a:lnTo>
                    <a:pt x="111198" y="197364"/>
                  </a:lnTo>
                  <a:lnTo>
                    <a:pt x="88831" y="204332"/>
                  </a:lnTo>
                  <a:lnTo>
                    <a:pt x="64971" y="206335"/>
                  </a:lnTo>
                  <a:lnTo>
                    <a:pt x="50539" y="205070"/>
                  </a:lnTo>
                  <a:lnTo>
                    <a:pt x="32298" y="199224"/>
                  </a:lnTo>
                  <a:lnTo>
                    <a:pt x="20767" y="191136"/>
                  </a:lnTo>
                  <a:lnTo>
                    <a:pt x="2504" y="167548"/>
                  </a:lnTo>
                  <a:lnTo>
                    <a:pt x="639" y="164313"/>
                  </a:lnTo>
                  <a:lnTo>
                    <a:pt x="0" y="161551"/>
                  </a:lnTo>
                  <a:lnTo>
                    <a:pt x="179" y="159106"/>
                  </a:lnTo>
                  <a:lnTo>
                    <a:pt x="4812" y="147946"/>
                  </a:lnTo>
                  <a:lnTo>
                    <a:pt x="12690" y="137641"/>
                  </a:lnTo>
                  <a:lnTo>
                    <a:pt x="37992" y="123668"/>
                  </a:lnTo>
                  <a:lnTo>
                    <a:pt x="64229" y="110031"/>
                  </a:lnTo>
                  <a:lnTo>
                    <a:pt x="88759" y="101832"/>
                  </a:lnTo>
                  <a:lnTo>
                    <a:pt x="114210" y="98129"/>
                  </a:lnTo>
                  <a:lnTo>
                    <a:pt x="140469" y="93100"/>
                  </a:lnTo>
                  <a:lnTo>
                    <a:pt x="160129" y="92604"/>
                  </a:lnTo>
                  <a:lnTo>
                    <a:pt x="164802" y="94175"/>
                  </a:lnTo>
                  <a:lnTo>
                    <a:pt x="166895" y="95440"/>
                  </a:lnTo>
                  <a:lnTo>
                    <a:pt x="181966" y="97972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SMARTInkShape-586"/>
            <p:cNvSpPr/>
            <p:nvPr>
              <p:custDataLst>
                <p:tags r:id="rId16"/>
              </p:custDataLst>
            </p:nvPr>
          </p:nvSpPr>
          <p:spPr>
            <a:xfrm>
              <a:off x="7860322" y="1838581"/>
              <a:ext cx="182957" cy="286253"/>
            </a:xfrm>
            <a:custGeom>
              <a:avLst/>
              <a:gdLst/>
              <a:ahLst/>
              <a:cxnLst/>
              <a:rect l="0" t="0" r="0" b="0"/>
              <a:pathLst>
                <a:path w="182957" h="286253">
                  <a:moveTo>
                    <a:pt x="53593" y="58255"/>
                  </a:moveTo>
                  <a:lnTo>
                    <a:pt x="53593" y="58255"/>
                  </a:lnTo>
                  <a:lnTo>
                    <a:pt x="53593" y="55119"/>
                  </a:lnTo>
                  <a:lnTo>
                    <a:pt x="53593" y="60986"/>
                  </a:lnTo>
                  <a:lnTo>
                    <a:pt x="43704" y="86452"/>
                  </a:lnTo>
                  <a:lnTo>
                    <a:pt x="30735" y="112813"/>
                  </a:lnTo>
                  <a:lnTo>
                    <a:pt x="19757" y="138826"/>
                  </a:lnTo>
                  <a:lnTo>
                    <a:pt x="15547" y="160075"/>
                  </a:lnTo>
                  <a:lnTo>
                    <a:pt x="7781" y="181691"/>
                  </a:lnTo>
                  <a:lnTo>
                    <a:pt x="1986" y="204022"/>
                  </a:lnTo>
                  <a:lnTo>
                    <a:pt x="0" y="228311"/>
                  </a:lnTo>
                  <a:lnTo>
                    <a:pt x="941" y="253385"/>
                  </a:lnTo>
                  <a:lnTo>
                    <a:pt x="4187" y="263512"/>
                  </a:lnTo>
                  <a:lnTo>
                    <a:pt x="19544" y="279988"/>
                  </a:lnTo>
                  <a:lnTo>
                    <a:pt x="26566" y="283803"/>
                  </a:lnTo>
                  <a:lnTo>
                    <a:pt x="43819" y="286252"/>
                  </a:lnTo>
                  <a:lnTo>
                    <a:pt x="59365" y="283787"/>
                  </a:lnTo>
                  <a:lnTo>
                    <a:pt x="81476" y="272585"/>
                  </a:lnTo>
                  <a:lnTo>
                    <a:pt x="106899" y="251917"/>
                  </a:lnTo>
                  <a:lnTo>
                    <a:pt x="129570" y="224718"/>
                  </a:lnTo>
                  <a:lnTo>
                    <a:pt x="146055" y="200375"/>
                  </a:lnTo>
                  <a:lnTo>
                    <a:pt x="162430" y="174011"/>
                  </a:lnTo>
                  <a:lnTo>
                    <a:pt x="172994" y="147049"/>
                  </a:lnTo>
                  <a:lnTo>
                    <a:pt x="179953" y="119909"/>
                  </a:lnTo>
                  <a:lnTo>
                    <a:pt x="182956" y="92717"/>
                  </a:lnTo>
                  <a:lnTo>
                    <a:pt x="180957" y="68399"/>
                  </a:lnTo>
                  <a:lnTo>
                    <a:pt x="173645" y="45872"/>
                  </a:lnTo>
                  <a:lnTo>
                    <a:pt x="164078" y="21539"/>
                  </a:lnTo>
                  <a:lnTo>
                    <a:pt x="154600" y="9007"/>
                  </a:lnTo>
                  <a:lnTo>
                    <a:pt x="147671" y="3508"/>
                  </a:lnTo>
                  <a:lnTo>
                    <a:pt x="138949" y="661"/>
                  </a:lnTo>
                  <a:lnTo>
                    <a:pt x="129628" y="0"/>
                  </a:lnTo>
                  <a:lnTo>
                    <a:pt x="121454" y="1723"/>
                  </a:lnTo>
                  <a:lnTo>
                    <a:pt x="96754" y="15390"/>
                  </a:lnTo>
                  <a:lnTo>
                    <a:pt x="86684" y="22875"/>
                  </a:lnTo>
                  <a:lnTo>
                    <a:pt x="74821" y="37289"/>
                  </a:lnTo>
                  <a:lnTo>
                    <a:pt x="63475" y="60027"/>
                  </a:lnTo>
                  <a:lnTo>
                    <a:pt x="56520" y="78938"/>
                  </a:lnTo>
                  <a:lnTo>
                    <a:pt x="51281" y="101583"/>
                  </a:lnTo>
                  <a:lnTo>
                    <a:pt x="49077" y="118063"/>
                  </a:lnTo>
                  <a:lnTo>
                    <a:pt x="51314" y="131546"/>
                  </a:lnTo>
                  <a:lnTo>
                    <a:pt x="60968" y="154316"/>
                  </a:lnTo>
                  <a:lnTo>
                    <a:pt x="69216" y="165269"/>
                  </a:lnTo>
                  <a:lnTo>
                    <a:pt x="93572" y="185153"/>
                  </a:lnTo>
                  <a:lnTo>
                    <a:pt x="104412" y="191339"/>
                  </a:lnTo>
                  <a:lnTo>
                    <a:pt x="117298" y="195349"/>
                  </a:lnTo>
                  <a:lnTo>
                    <a:pt x="121820" y="197804"/>
                  </a:lnTo>
                  <a:lnTo>
                    <a:pt x="129793" y="199769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SMARTInkShape-587"/>
            <p:cNvSpPr/>
            <p:nvPr>
              <p:custDataLst>
                <p:tags r:id="rId17"/>
              </p:custDataLst>
            </p:nvPr>
          </p:nvSpPr>
          <p:spPr>
            <a:xfrm>
              <a:off x="8066315" y="2060122"/>
              <a:ext cx="157843" cy="111945"/>
            </a:xfrm>
            <a:custGeom>
              <a:avLst/>
              <a:gdLst/>
              <a:ahLst/>
              <a:cxnLst/>
              <a:rect l="0" t="0" r="0" b="0"/>
              <a:pathLst>
                <a:path w="157843" h="111945">
                  <a:moveTo>
                    <a:pt x="0" y="0"/>
                  </a:moveTo>
                  <a:lnTo>
                    <a:pt x="0" y="0"/>
                  </a:lnTo>
                  <a:lnTo>
                    <a:pt x="2889" y="0"/>
                  </a:lnTo>
                  <a:lnTo>
                    <a:pt x="27601" y="9888"/>
                  </a:lnTo>
                  <a:lnTo>
                    <a:pt x="54414" y="24914"/>
                  </a:lnTo>
                  <a:lnTo>
                    <a:pt x="81535" y="36458"/>
                  </a:lnTo>
                  <a:lnTo>
                    <a:pt x="88247" y="37975"/>
                  </a:lnTo>
                  <a:lnTo>
                    <a:pt x="95426" y="42229"/>
                  </a:lnTo>
                  <a:lnTo>
                    <a:pt x="102242" y="47976"/>
                  </a:lnTo>
                  <a:lnTo>
                    <a:pt x="102893" y="50149"/>
                  </a:lnTo>
                  <a:lnTo>
                    <a:pt x="103067" y="51575"/>
                  </a:lnTo>
                  <a:lnTo>
                    <a:pt x="101646" y="54773"/>
                  </a:lnTo>
                  <a:lnTo>
                    <a:pt x="100421" y="56472"/>
                  </a:lnTo>
                  <a:lnTo>
                    <a:pt x="75201" y="72696"/>
                  </a:lnTo>
                  <a:lnTo>
                    <a:pt x="55843" y="82921"/>
                  </a:lnTo>
                  <a:lnTo>
                    <a:pt x="37076" y="95003"/>
                  </a:lnTo>
                  <a:lnTo>
                    <a:pt x="27728" y="98997"/>
                  </a:lnTo>
                  <a:lnTo>
                    <a:pt x="22948" y="102541"/>
                  </a:lnTo>
                  <a:lnTo>
                    <a:pt x="22294" y="104639"/>
                  </a:lnTo>
                  <a:lnTo>
                    <a:pt x="21874" y="108023"/>
                  </a:lnTo>
                  <a:lnTo>
                    <a:pt x="22445" y="108301"/>
                  </a:lnTo>
                  <a:lnTo>
                    <a:pt x="24691" y="108610"/>
                  </a:lnTo>
                  <a:lnTo>
                    <a:pt x="27705" y="110360"/>
                  </a:lnTo>
                  <a:lnTo>
                    <a:pt x="29355" y="111673"/>
                  </a:lnTo>
                  <a:lnTo>
                    <a:pt x="31665" y="111944"/>
                  </a:lnTo>
                  <a:lnTo>
                    <a:pt x="56195" y="109090"/>
                  </a:lnTo>
                  <a:lnTo>
                    <a:pt x="71280" y="107313"/>
                  </a:lnTo>
                  <a:lnTo>
                    <a:pt x="98039" y="99582"/>
                  </a:lnTo>
                  <a:lnTo>
                    <a:pt x="125194" y="90687"/>
                  </a:lnTo>
                  <a:lnTo>
                    <a:pt x="152064" y="82715"/>
                  </a:lnTo>
                  <a:lnTo>
                    <a:pt x="157842" y="81642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24" name="SMARTInkShape-Group201"/>
          <p:cNvGrpSpPr/>
          <p:nvPr/>
        </p:nvGrpSpPr>
        <p:grpSpPr>
          <a:xfrm>
            <a:off x="7173706" y="2174423"/>
            <a:ext cx="287721" cy="402264"/>
            <a:chOff x="7173706" y="2174423"/>
            <a:chExt cx="287721" cy="402264"/>
          </a:xfrm>
        </p:grpSpPr>
        <p:sp>
          <p:nvSpPr>
            <p:cNvPr id="29" name="SMARTInkShape-588"/>
            <p:cNvSpPr/>
            <p:nvPr>
              <p:custDataLst>
                <p:tags r:id="rId8"/>
              </p:custDataLst>
            </p:nvPr>
          </p:nvSpPr>
          <p:spPr>
            <a:xfrm>
              <a:off x="7206343" y="2174423"/>
              <a:ext cx="114301" cy="157842"/>
            </a:xfrm>
            <a:custGeom>
              <a:avLst/>
              <a:gdLst/>
              <a:ahLst/>
              <a:cxnLst/>
              <a:rect l="0" t="0" r="0" b="0"/>
              <a:pathLst>
                <a:path w="114301" h="157842">
                  <a:moveTo>
                    <a:pt x="5443" y="21770"/>
                  </a:moveTo>
                  <a:lnTo>
                    <a:pt x="5443" y="21770"/>
                  </a:lnTo>
                  <a:lnTo>
                    <a:pt x="5443" y="8976"/>
                  </a:lnTo>
                  <a:lnTo>
                    <a:pt x="4838" y="7797"/>
                  </a:lnTo>
                  <a:lnTo>
                    <a:pt x="3829" y="7012"/>
                  </a:lnTo>
                  <a:lnTo>
                    <a:pt x="2553" y="6488"/>
                  </a:lnTo>
                  <a:lnTo>
                    <a:pt x="1702" y="5535"/>
                  </a:lnTo>
                  <a:lnTo>
                    <a:pt x="0" y="1"/>
                  </a:lnTo>
                  <a:lnTo>
                    <a:pt x="0" y="0"/>
                  </a:lnTo>
                  <a:lnTo>
                    <a:pt x="11027" y="12638"/>
                  </a:lnTo>
                  <a:lnTo>
                    <a:pt x="26484" y="36387"/>
                  </a:lnTo>
                  <a:lnTo>
                    <a:pt x="39523" y="51423"/>
                  </a:lnTo>
                  <a:lnTo>
                    <a:pt x="56766" y="77510"/>
                  </a:lnTo>
                  <a:lnTo>
                    <a:pt x="82402" y="104132"/>
                  </a:lnTo>
                  <a:lnTo>
                    <a:pt x="97930" y="129113"/>
                  </a:lnTo>
                  <a:lnTo>
                    <a:pt x="106432" y="140104"/>
                  </a:lnTo>
                  <a:lnTo>
                    <a:pt x="108744" y="148218"/>
                  </a:lnTo>
                  <a:lnTo>
                    <a:pt x="109991" y="149612"/>
                  </a:lnTo>
                  <a:lnTo>
                    <a:pt x="111427" y="150541"/>
                  </a:lnTo>
                  <a:lnTo>
                    <a:pt x="112385" y="151764"/>
                  </a:lnTo>
                  <a:lnTo>
                    <a:pt x="114300" y="157841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SMARTInkShape-589"/>
            <p:cNvSpPr/>
            <p:nvPr>
              <p:custDataLst>
                <p:tags r:id="rId9"/>
              </p:custDataLst>
            </p:nvPr>
          </p:nvSpPr>
          <p:spPr>
            <a:xfrm>
              <a:off x="7173706" y="2305050"/>
              <a:ext cx="97952" cy="76201"/>
            </a:xfrm>
            <a:custGeom>
              <a:avLst/>
              <a:gdLst/>
              <a:ahLst/>
              <a:cxnLst/>
              <a:rect l="0" t="0" r="0" b="0"/>
              <a:pathLst>
                <a:path w="97952" h="76201">
                  <a:moveTo>
                    <a:pt x="5422" y="0"/>
                  </a:moveTo>
                  <a:lnTo>
                    <a:pt x="5422" y="0"/>
                  </a:lnTo>
                  <a:lnTo>
                    <a:pt x="0" y="0"/>
                  </a:lnTo>
                  <a:lnTo>
                    <a:pt x="2875" y="2889"/>
                  </a:lnTo>
                  <a:lnTo>
                    <a:pt x="4291" y="5921"/>
                  </a:lnTo>
                  <a:lnTo>
                    <a:pt x="4668" y="7576"/>
                  </a:lnTo>
                  <a:lnTo>
                    <a:pt x="8089" y="12794"/>
                  </a:lnTo>
                  <a:lnTo>
                    <a:pt x="15267" y="19976"/>
                  </a:lnTo>
                  <a:lnTo>
                    <a:pt x="41664" y="41225"/>
                  </a:lnTo>
                  <a:lnTo>
                    <a:pt x="65398" y="58707"/>
                  </a:lnTo>
                  <a:lnTo>
                    <a:pt x="74597" y="63356"/>
                  </a:lnTo>
                  <a:lnTo>
                    <a:pt x="79106" y="65049"/>
                  </a:lnTo>
                  <a:lnTo>
                    <a:pt x="92467" y="74678"/>
                  </a:lnTo>
                  <a:lnTo>
                    <a:pt x="97951" y="7620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SMARTInkShape-590"/>
            <p:cNvSpPr/>
            <p:nvPr>
              <p:custDataLst>
                <p:tags r:id="rId10"/>
              </p:custDataLst>
            </p:nvPr>
          </p:nvSpPr>
          <p:spPr>
            <a:xfrm>
              <a:off x="7326086" y="2386693"/>
              <a:ext cx="135341" cy="189994"/>
            </a:xfrm>
            <a:custGeom>
              <a:avLst/>
              <a:gdLst/>
              <a:ahLst/>
              <a:cxnLst/>
              <a:rect l="0" t="0" r="0" b="0"/>
              <a:pathLst>
                <a:path w="135341" h="189994">
                  <a:moveTo>
                    <a:pt x="27214" y="0"/>
                  </a:moveTo>
                  <a:lnTo>
                    <a:pt x="27214" y="0"/>
                  </a:lnTo>
                  <a:lnTo>
                    <a:pt x="27214" y="23259"/>
                  </a:lnTo>
                  <a:lnTo>
                    <a:pt x="25602" y="49182"/>
                  </a:lnTo>
                  <a:lnTo>
                    <a:pt x="19638" y="73685"/>
                  </a:lnTo>
                  <a:lnTo>
                    <a:pt x="17309" y="94673"/>
                  </a:lnTo>
                  <a:lnTo>
                    <a:pt x="16522" y="119091"/>
                  </a:lnTo>
                  <a:lnTo>
                    <a:pt x="17980" y="141386"/>
                  </a:lnTo>
                  <a:lnTo>
                    <a:pt x="23911" y="160371"/>
                  </a:lnTo>
                  <a:lnTo>
                    <a:pt x="32014" y="172031"/>
                  </a:lnTo>
                  <a:lnTo>
                    <a:pt x="38621" y="176244"/>
                  </a:lnTo>
                  <a:lnTo>
                    <a:pt x="64225" y="187934"/>
                  </a:lnTo>
                  <a:lnTo>
                    <a:pt x="82502" y="189993"/>
                  </a:lnTo>
                  <a:lnTo>
                    <a:pt x="95337" y="187460"/>
                  </a:lnTo>
                  <a:lnTo>
                    <a:pt x="106800" y="179990"/>
                  </a:lnTo>
                  <a:lnTo>
                    <a:pt x="128792" y="159531"/>
                  </a:lnTo>
                  <a:lnTo>
                    <a:pt x="132837" y="152344"/>
                  </a:lnTo>
                  <a:lnTo>
                    <a:pt x="135113" y="139885"/>
                  </a:lnTo>
                  <a:lnTo>
                    <a:pt x="135340" y="114085"/>
                  </a:lnTo>
                  <a:lnTo>
                    <a:pt x="131084" y="97908"/>
                  </a:lnTo>
                  <a:lnTo>
                    <a:pt x="119116" y="74575"/>
                  </a:lnTo>
                  <a:lnTo>
                    <a:pt x="105105" y="52629"/>
                  </a:lnTo>
                  <a:lnTo>
                    <a:pt x="87069" y="34511"/>
                  </a:lnTo>
                  <a:lnTo>
                    <a:pt x="79822" y="30457"/>
                  </a:lnTo>
                  <a:lnTo>
                    <a:pt x="63700" y="27855"/>
                  </a:lnTo>
                  <a:lnTo>
                    <a:pt x="42233" y="27903"/>
                  </a:lnTo>
                  <a:lnTo>
                    <a:pt x="16357" y="38246"/>
                  </a:lnTo>
                  <a:lnTo>
                    <a:pt x="0" y="48985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30" name="SMARTInkShape-Group202"/>
          <p:cNvGrpSpPr/>
          <p:nvPr/>
        </p:nvGrpSpPr>
        <p:grpSpPr>
          <a:xfrm>
            <a:off x="7805057" y="2321378"/>
            <a:ext cx="276034" cy="428815"/>
            <a:chOff x="7805057" y="2321378"/>
            <a:chExt cx="276034" cy="428815"/>
          </a:xfrm>
        </p:grpSpPr>
        <p:sp>
          <p:nvSpPr>
            <p:cNvPr id="1025" name="SMARTInkShape-591"/>
            <p:cNvSpPr/>
            <p:nvPr>
              <p:custDataLst>
                <p:tags r:id="rId5"/>
              </p:custDataLst>
            </p:nvPr>
          </p:nvSpPr>
          <p:spPr>
            <a:xfrm>
              <a:off x="7805057" y="2370364"/>
              <a:ext cx="81644" cy="87087"/>
            </a:xfrm>
            <a:custGeom>
              <a:avLst/>
              <a:gdLst/>
              <a:ahLst/>
              <a:cxnLst/>
              <a:rect l="0" t="0" r="0" b="0"/>
              <a:pathLst>
                <a:path w="81644" h="87087">
                  <a:moveTo>
                    <a:pt x="0" y="0"/>
                  </a:moveTo>
                  <a:lnTo>
                    <a:pt x="0" y="0"/>
                  </a:lnTo>
                  <a:lnTo>
                    <a:pt x="8108" y="0"/>
                  </a:lnTo>
                  <a:lnTo>
                    <a:pt x="11264" y="1613"/>
                  </a:lnTo>
                  <a:lnTo>
                    <a:pt x="28551" y="14577"/>
                  </a:lnTo>
                  <a:lnTo>
                    <a:pt x="46773" y="39524"/>
                  </a:lnTo>
                  <a:lnTo>
                    <a:pt x="56190" y="53399"/>
                  </a:lnTo>
                  <a:lnTo>
                    <a:pt x="62438" y="66879"/>
                  </a:lnTo>
                  <a:lnTo>
                    <a:pt x="68487" y="74337"/>
                  </a:lnTo>
                  <a:lnTo>
                    <a:pt x="69748" y="77993"/>
                  </a:lnTo>
                  <a:lnTo>
                    <a:pt x="70689" y="79209"/>
                  </a:lnTo>
                  <a:lnTo>
                    <a:pt x="81643" y="87086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8" name="SMARTInkShape-592"/>
            <p:cNvSpPr/>
            <p:nvPr>
              <p:custDataLst>
                <p:tags r:id="rId6"/>
              </p:custDataLst>
            </p:nvPr>
          </p:nvSpPr>
          <p:spPr>
            <a:xfrm>
              <a:off x="7919357" y="2321378"/>
              <a:ext cx="43544" cy="157844"/>
            </a:xfrm>
            <a:custGeom>
              <a:avLst/>
              <a:gdLst/>
              <a:ahLst/>
              <a:cxnLst/>
              <a:rect l="0" t="0" r="0" b="0"/>
              <a:pathLst>
                <a:path w="43544" h="157844">
                  <a:moveTo>
                    <a:pt x="0" y="0"/>
                  </a:moveTo>
                  <a:lnTo>
                    <a:pt x="0" y="0"/>
                  </a:lnTo>
                  <a:lnTo>
                    <a:pt x="12953" y="12953"/>
                  </a:lnTo>
                  <a:lnTo>
                    <a:pt x="14828" y="19667"/>
                  </a:lnTo>
                  <a:lnTo>
                    <a:pt x="16267" y="27489"/>
                  </a:lnTo>
                  <a:lnTo>
                    <a:pt x="20505" y="39051"/>
                  </a:lnTo>
                  <a:lnTo>
                    <a:pt x="25969" y="64263"/>
                  </a:lnTo>
                  <a:lnTo>
                    <a:pt x="28458" y="75889"/>
                  </a:lnTo>
                  <a:lnTo>
                    <a:pt x="36596" y="99557"/>
                  </a:lnTo>
                  <a:lnTo>
                    <a:pt x="38037" y="108353"/>
                  </a:lnTo>
                  <a:lnTo>
                    <a:pt x="42276" y="120540"/>
                  </a:lnTo>
                  <a:lnTo>
                    <a:pt x="43469" y="145190"/>
                  </a:lnTo>
                  <a:lnTo>
                    <a:pt x="43543" y="157843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9" name="SMARTInkShape-593"/>
            <p:cNvSpPr/>
            <p:nvPr>
              <p:custDataLst>
                <p:tags r:id="rId7"/>
              </p:custDataLst>
            </p:nvPr>
          </p:nvSpPr>
          <p:spPr>
            <a:xfrm>
              <a:off x="7908472" y="2560864"/>
              <a:ext cx="172619" cy="189329"/>
            </a:xfrm>
            <a:custGeom>
              <a:avLst/>
              <a:gdLst/>
              <a:ahLst/>
              <a:cxnLst/>
              <a:rect l="0" t="0" r="0" b="0"/>
              <a:pathLst>
                <a:path w="172619" h="189329">
                  <a:moveTo>
                    <a:pt x="97971" y="0"/>
                  </a:moveTo>
                  <a:lnTo>
                    <a:pt x="97971" y="0"/>
                  </a:lnTo>
                  <a:lnTo>
                    <a:pt x="97971" y="2890"/>
                  </a:lnTo>
                  <a:lnTo>
                    <a:pt x="96358" y="5921"/>
                  </a:lnTo>
                  <a:lnTo>
                    <a:pt x="95081" y="7576"/>
                  </a:lnTo>
                  <a:lnTo>
                    <a:pt x="89638" y="26600"/>
                  </a:lnTo>
                  <a:lnTo>
                    <a:pt x="74610" y="50227"/>
                  </a:lnTo>
                  <a:lnTo>
                    <a:pt x="64103" y="75191"/>
                  </a:lnTo>
                  <a:lnTo>
                    <a:pt x="53450" y="100662"/>
                  </a:lnTo>
                  <a:lnTo>
                    <a:pt x="45522" y="124642"/>
                  </a:lnTo>
                  <a:lnTo>
                    <a:pt x="39196" y="149439"/>
                  </a:lnTo>
                  <a:lnTo>
                    <a:pt x="38424" y="161132"/>
                  </a:lnTo>
                  <a:lnTo>
                    <a:pt x="41469" y="168578"/>
                  </a:lnTo>
                  <a:lnTo>
                    <a:pt x="50389" y="180324"/>
                  </a:lnTo>
                  <a:lnTo>
                    <a:pt x="59011" y="186544"/>
                  </a:lnTo>
                  <a:lnTo>
                    <a:pt x="72115" y="189328"/>
                  </a:lnTo>
                  <a:lnTo>
                    <a:pt x="92796" y="185924"/>
                  </a:lnTo>
                  <a:lnTo>
                    <a:pt x="108936" y="179938"/>
                  </a:lnTo>
                  <a:lnTo>
                    <a:pt x="136082" y="157169"/>
                  </a:lnTo>
                  <a:lnTo>
                    <a:pt x="153499" y="135334"/>
                  </a:lnTo>
                  <a:lnTo>
                    <a:pt x="166974" y="109966"/>
                  </a:lnTo>
                  <a:lnTo>
                    <a:pt x="170972" y="97860"/>
                  </a:lnTo>
                  <a:lnTo>
                    <a:pt x="172618" y="76839"/>
                  </a:lnTo>
                  <a:lnTo>
                    <a:pt x="169545" y="52938"/>
                  </a:lnTo>
                  <a:lnTo>
                    <a:pt x="164200" y="34433"/>
                  </a:lnTo>
                  <a:lnTo>
                    <a:pt x="158450" y="25182"/>
                  </a:lnTo>
                  <a:lnTo>
                    <a:pt x="145523" y="13173"/>
                  </a:lnTo>
                  <a:lnTo>
                    <a:pt x="130203" y="4844"/>
                  </a:lnTo>
                  <a:lnTo>
                    <a:pt x="111284" y="1435"/>
                  </a:lnTo>
                  <a:lnTo>
                    <a:pt x="90358" y="3315"/>
                  </a:lnTo>
                  <a:lnTo>
                    <a:pt x="68837" y="7702"/>
                  </a:lnTo>
                  <a:lnTo>
                    <a:pt x="47140" y="15721"/>
                  </a:lnTo>
                  <a:lnTo>
                    <a:pt x="22482" y="28662"/>
                  </a:lnTo>
                  <a:lnTo>
                    <a:pt x="0" y="3810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57180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514350"/>
            <a:ext cx="45350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“Batch” Gradient Descent</a:t>
            </a:r>
            <a:endParaRPr lang="en-US" sz="3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685800" y="1428750"/>
            <a:ext cx="78338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“Batch”: Each step of gradient descent uses all the training examples.</a:t>
            </a:r>
            <a:endParaRPr lang="en-US" sz="3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400" y="2724150"/>
            <a:ext cx="4203183" cy="100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411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4800600" y="438150"/>
            <a:ext cx="0" cy="41148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ounded Rectangle 4"/>
          <p:cNvSpPr/>
          <p:nvPr/>
        </p:nvSpPr>
        <p:spPr>
          <a:xfrm>
            <a:off x="1048288" y="399486"/>
            <a:ext cx="2533112" cy="609600"/>
          </a:xfrm>
          <a:prstGeom prst="round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Training Set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743488" y="1618686"/>
            <a:ext cx="3142712" cy="586556"/>
          </a:xfrm>
          <a:prstGeom prst="round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Learning Algorithm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933844" y="2837886"/>
            <a:ext cx="762000" cy="586556"/>
          </a:xfrm>
          <a:prstGeom prst="round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 smtClean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2807553"/>
            <a:ext cx="1143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Size of house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3352800" y="2807553"/>
            <a:ext cx="1447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Estimated price</a:t>
            </a:r>
            <a:endParaRPr lang="en-US" sz="2400" dirty="0"/>
          </a:p>
        </p:txBody>
      </p:sp>
      <p:cxnSp>
        <p:nvCxnSpPr>
          <p:cNvPr id="12" name="Straight Arrow Connector 11"/>
          <p:cNvCxnSpPr>
            <a:stCxn id="5" idx="2"/>
            <a:endCxn id="6" idx="0"/>
          </p:cNvCxnSpPr>
          <p:nvPr/>
        </p:nvCxnSpPr>
        <p:spPr>
          <a:xfrm>
            <a:off x="2314844" y="1009086"/>
            <a:ext cx="0" cy="609600"/>
          </a:xfrm>
          <a:prstGeom prst="straightConnector1">
            <a:avLst/>
          </a:prstGeom>
          <a:ln w="57150">
            <a:solidFill>
              <a:schemeClr val="tx2">
                <a:lumMod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2"/>
            <a:endCxn id="7" idx="0"/>
          </p:cNvCxnSpPr>
          <p:nvPr/>
        </p:nvCxnSpPr>
        <p:spPr>
          <a:xfrm>
            <a:off x="2314844" y="2205242"/>
            <a:ext cx="0" cy="632644"/>
          </a:xfrm>
          <a:prstGeom prst="straightConnector1">
            <a:avLst/>
          </a:prstGeom>
          <a:ln w="57150">
            <a:solidFill>
              <a:schemeClr val="tx2">
                <a:lumMod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7" idx="1"/>
          </p:cNvCxnSpPr>
          <p:nvPr/>
        </p:nvCxnSpPr>
        <p:spPr>
          <a:xfrm>
            <a:off x="1143000" y="3131164"/>
            <a:ext cx="790844" cy="0"/>
          </a:xfrm>
          <a:prstGeom prst="straightConnector1">
            <a:avLst/>
          </a:prstGeom>
          <a:ln w="57150">
            <a:solidFill>
              <a:schemeClr val="tx2">
                <a:lumMod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7" idx="3"/>
          </p:cNvCxnSpPr>
          <p:nvPr/>
        </p:nvCxnSpPr>
        <p:spPr>
          <a:xfrm>
            <a:off x="2695844" y="3131164"/>
            <a:ext cx="733156" cy="0"/>
          </a:xfrm>
          <a:prstGeom prst="straightConnector1">
            <a:avLst/>
          </a:prstGeom>
          <a:ln w="57150">
            <a:solidFill>
              <a:schemeClr val="tx2">
                <a:lumMod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257800" y="438150"/>
            <a:ext cx="33698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How do we represent </a:t>
            </a:r>
            <a:r>
              <a:rPr lang="en-US" sz="2400" b="1" i="1" dirty="0" smtClean="0"/>
              <a:t>h</a:t>
            </a:r>
            <a:r>
              <a:rPr lang="en-US" sz="2400" b="1" dirty="0" smtClean="0"/>
              <a:t> ?</a:t>
            </a:r>
            <a:endParaRPr lang="en-US" sz="24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4946147" y="3867150"/>
            <a:ext cx="38930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Linear regression with one variable.</a:t>
            </a:r>
          </a:p>
          <a:p>
            <a:r>
              <a:rPr lang="en-US" sz="2000" dirty="0" smtClean="0"/>
              <a:t>Univariate linear regression.</a:t>
            </a:r>
            <a:endParaRPr lang="en-US" sz="2000" dirty="0"/>
          </a:p>
        </p:txBody>
      </p:sp>
      <p:sp>
        <p:nvSpPr>
          <p:cNvPr id="2" name="TextBox 1"/>
          <p:cNvSpPr txBox="1"/>
          <p:nvPr/>
        </p:nvSpPr>
        <p:spPr>
          <a:xfrm>
            <a:off x="459436" y="3707576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x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801252" y="3701973"/>
            <a:ext cx="1196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h</a:t>
            </a:r>
            <a:r>
              <a:rPr lang="en-US" dirty="0" smtClean="0">
                <a:solidFill>
                  <a:srgbClr val="00B0F0"/>
                </a:solidFill>
              </a:rPr>
              <a:t>ypothesis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319510" y="3638995"/>
            <a:ext cx="11745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e</a:t>
            </a:r>
            <a:r>
              <a:rPr lang="en-US" dirty="0" smtClean="0">
                <a:solidFill>
                  <a:srgbClr val="00B0F0"/>
                </a:solidFill>
              </a:rPr>
              <a:t>stimated </a:t>
            </a:r>
          </a:p>
          <a:p>
            <a:r>
              <a:rPr lang="en-US" dirty="0" smtClean="0">
                <a:solidFill>
                  <a:srgbClr val="00B0F0"/>
                </a:solidFill>
              </a:rPr>
              <a:t>value of y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23577" y="4348836"/>
            <a:ext cx="2209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h maps from x’s to y’s</a:t>
            </a:r>
            <a:endParaRPr lang="en-US" dirty="0">
              <a:solidFill>
                <a:srgbClr val="00B0F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5334000" y="1009086"/>
                <a:ext cx="154087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rgbClr val="00B0F0"/>
                    </a:solidFill>
                  </a:rPr>
                  <a:t>(x)=</a:t>
                </a:r>
                <a:r>
                  <a:rPr lang="en-US" dirty="0">
                    <a:solidFill>
                      <a:srgbClr val="00B0F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b="0" i="1" baseline="-2500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 smtClean="0">
                    <a:solidFill>
                      <a:srgbClr val="00B0F0"/>
                    </a:solidFill>
                  </a:rPr>
                  <a:t>+</a:t>
                </a:r>
                <a:r>
                  <a:rPr lang="en-US" dirty="0">
                    <a:solidFill>
                      <a:srgbClr val="00B0F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b="0" i="1" baseline="-2500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 smtClean="0">
                    <a:solidFill>
                      <a:srgbClr val="00B0F0"/>
                    </a:solidFill>
                  </a:rPr>
                  <a:t>x</a:t>
                </a:r>
                <a:endParaRPr lang="en-US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0" y="1009086"/>
                <a:ext cx="1540871" cy="369332"/>
              </a:xfrm>
              <a:prstGeom prst="rect">
                <a:avLst/>
              </a:prstGeom>
              <a:blipFill rotWithShape="0">
                <a:blip r:embed="rId2"/>
                <a:stretch>
                  <a:fillRect t="-10000" r="-2372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/>
          <p:cNvSpPr txBox="1"/>
          <p:nvPr/>
        </p:nvSpPr>
        <p:spPr>
          <a:xfrm>
            <a:off x="5492618" y="1434020"/>
            <a:ext cx="1645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Shorthand: h(x)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5791200" y="3333750"/>
            <a:ext cx="2209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6019800" y="1962150"/>
            <a:ext cx="0" cy="1524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716948" y="3436768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572975" y="1919144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608621" y="2065137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x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761021" y="2217537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x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828480" y="1962120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x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397117" y="2663960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x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640016" y="2487407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x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986444" y="1783415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x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476969" y="2310853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x</a:t>
            </a:r>
            <a:endParaRPr lang="en-US" dirty="0">
              <a:solidFill>
                <a:srgbClr val="00B0F0"/>
              </a:solidFill>
            </a:endParaRPr>
          </a:p>
        </p:txBody>
      </p:sp>
      <p:cxnSp>
        <p:nvCxnSpPr>
          <p:cNvPr id="29" name="Straight Connector 28"/>
          <p:cNvCxnSpPr/>
          <p:nvPr/>
        </p:nvCxnSpPr>
        <p:spPr>
          <a:xfrm flipV="1">
            <a:off x="6239660" y="1809721"/>
            <a:ext cx="1029612" cy="13214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/>
              <p:cNvSpPr/>
              <p:nvPr/>
            </p:nvSpPr>
            <p:spPr>
              <a:xfrm>
                <a:off x="7090796" y="2017326"/>
                <a:ext cx="142295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 smtClean="0">
                    <a:solidFill>
                      <a:srgbClr val="00B0F0"/>
                    </a:solidFill>
                  </a:rPr>
                  <a:t>(x)=</a:t>
                </a:r>
                <a:r>
                  <a:rPr lang="en-US" dirty="0">
                    <a:solidFill>
                      <a:srgbClr val="00B0F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b="0" i="1" baseline="-2500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 smtClean="0">
                    <a:solidFill>
                      <a:srgbClr val="00B0F0"/>
                    </a:solidFill>
                  </a:rPr>
                  <a:t>+</a:t>
                </a:r>
                <a:r>
                  <a:rPr lang="en-US" dirty="0">
                    <a:solidFill>
                      <a:srgbClr val="00B0F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b="0" i="1" baseline="-2500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 smtClean="0">
                    <a:solidFill>
                      <a:srgbClr val="00B0F0"/>
                    </a:solidFill>
                  </a:rPr>
                  <a:t>x</a:t>
                </a:r>
                <a:endParaRPr lang="en-US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38" name="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0796" y="2017326"/>
                <a:ext cx="1422954" cy="369332"/>
              </a:xfrm>
              <a:prstGeom prst="rect">
                <a:avLst/>
              </a:prstGeom>
              <a:blipFill rotWithShape="0">
                <a:blip r:embed="rId3"/>
                <a:stretch>
                  <a:fillRect t="-9836" r="-256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2800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/>
      <p:bldP spid="9" grpId="0"/>
      <p:bldP spid="36" grpId="0"/>
      <p:bldP spid="37" grpId="0"/>
      <p:bldP spid="2" grpId="0"/>
      <p:bldP spid="10" grpId="0"/>
      <p:bldP spid="11" grpId="0"/>
      <p:bldP spid="14" grpId="0"/>
      <p:bldP spid="15" grpId="0"/>
      <p:bldP spid="17" grpId="0"/>
      <p:bldP spid="25" grpId="0"/>
      <p:bldP spid="28" grpId="0"/>
      <p:bldP spid="26" grpId="0"/>
      <p:bldP spid="30" grpId="0"/>
      <p:bldP spid="31" grpId="0"/>
      <p:bldP spid="32" grpId="0"/>
      <p:bldP spid="33" grpId="0"/>
      <p:bldP spid="34" grpId="0"/>
      <p:bldP spid="35" grpId="0"/>
      <p:bldP spid="3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066800" y="4196775"/>
            <a:ext cx="37667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How to choose     ‘s ?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81000" y="249019"/>
            <a:ext cx="24272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/>
              <a:t>Training Set</a:t>
            </a:r>
            <a:endParaRPr lang="en-US" sz="3600" dirty="0"/>
          </a:p>
        </p:txBody>
      </p:sp>
      <p:pic>
        <p:nvPicPr>
          <p:cNvPr id="8" name="Picture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5119" y="3028950"/>
            <a:ext cx="3377081" cy="46991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290" y="3616264"/>
            <a:ext cx="315615" cy="40328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57200" y="2943116"/>
            <a:ext cx="21435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Hypothesis: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1430446" y="3581387"/>
            <a:ext cx="30009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‘s:      Parameters</a:t>
            </a:r>
          </a:p>
        </p:txBody>
      </p:sp>
      <p:pic>
        <p:nvPicPr>
          <p:cNvPr id="13" name="Picture 1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7140" y="4302064"/>
            <a:ext cx="315615" cy="403286"/>
          </a:xfrm>
          <a:prstGeom prst="rect">
            <a:avLst/>
          </a:prstGeom>
        </p:spPr>
      </p:pic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0749617"/>
              </p:ext>
            </p:extLst>
          </p:nvPr>
        </p:nvGraphicFramePr>
        <p:xfrm>
          <a:off x="3276600" y="209550"/>
          <a:ext cx="5334000" cy="23241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3911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428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 smtClean="0">
                          <a:effectLst/>
                        </a:rPr>
                        <a:t>Size in</a:t>
                      </a:r>
                      <a:r>
                        <a:rPr lang="en-US" sz="2400" b="1" u="none" strike="noStrike" baseline="0" dirty="0" smtClean="0">
                          <a:effectLst/>
                        </a:rPr>
                        <a:t> </a:t>
                      </a:r>
                      <a:r>
                        <a:rPr lang="en-US" sz="2400" b="1" u="none" strike="noStrike" dirty="0" smtClean="0">
                          <a:effectLst/>
                        </a:rPr>
                        <a:t>feet</a:t>
                      </a:r>
                      <a:r>
                        <a:rPr lang="en-US" sz="2400" b="1" u="none" strike="noStrike" baseline="30000" dirty="0" smtClean="0">
                          <a:effectLst/>
                        </a:rPr>
                        <a:t>2</a:t>
                      </a:r>
                      <a:r>
                        <a:rPr lang="en-US" sz="2400" b="1" u="none" strike="noStrike" dirty="0" smtClean="0">
                          <a:effectLst/>
                        </a:rPr>
                        <a:t> (</a:t>
                      </a:r>
                      <a:r>
                        <a:rPr lang="en-US" sz="2400" b="0" u="none" strike="noStrike" dirty="0" smtClean="0">
                          <a:effectLst/>
                        </a:rPr>
                        <a:t>x</a:t>
                      </a:r>
                      <a:r>
                        <a:rPr lang="en-US" sz="2400" b="1" u="none" strike="noStrike" dirty="0" smtClean="0">
                          <a:effectLst/>
                        </a:rPr>
                        <a:t>)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 smtClean="0">
                          <a:effectLst/>
                        </a:rPr>
                        <a:t>Price ($) in 1000's (</a:t>
                      </a:r>
                      <a:r>
                        <a:rPr lang="en-US" sz="2400" b="0" u="none" strike="noStrike" dirty="0" smtClean="0">
                          <a:effectLst/>
                        </a:rPr>
                        <a:t>y</a:t>
                      </a:r>
                      <a:r>
                        <a:rPr lang="en-US" sz="2400" b="1" u="none" strike="noStrike" dirty="0" smtClean="0">
                          <a:effectLst/>
                        </a:rPr>
                        <a:t>)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13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2104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460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13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 smtClean="0">
                          <a:effectLst/>
                        </a:rPr>
                        <a:t>1416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 smtClean="0">
                          <a:effectLst/>
                        </a:rPr>
                        <a:t>232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13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 smtClean="0">
                          <a:effectLst/>
                        </a:rPr>
                        <a:t>1534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 smtClean="0">
                          <a:effectLst/>
                        </a:rPr>
                        <a:t>315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13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 smtClean="0">
                          <a:effectLst/>
                        </a:rPr>
                        <a:t>852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 smtClean="0">
                          <a:effectLst/>
                        </a:rPr>
                        <a:t>178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13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 smtClean="0">
                          <a:effectLst/>
                        </a:rPr>
                        <a:t>…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 smtClean="0">
                          <a:effectLst/>
                        </a:rPr>
                        <a:t>…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6267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512826"/>
            <a:ext cx="2201418" cy="306324"/>
          </a:xfrm>
          <a:prstGeom prst="rect">
            <a:avLst/>
          </a:prstGeom>
        </p:spPr>
      </p:pic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25473840"/>
              </p:ext>
            </p:extLst>
          </p:nvPr>
        </p:nvGraphicFramePr>
        <p:xfrm>
          <a:off x="215306" y="1056513"/>
          <a:ext cx="2832694" cy="2400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pic>
        <p:nvPicPr>
          <p:cNvPr id="14" name="Picture 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3545586"/>
            <a:ext cx="1044702" cy="62636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3545586"/>
            <a:ext cx="1044702" cy="62636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800" y="3545586"/>
            <a:ext cx="1044702" cy="626364"/>
          </a:xfrm>
          <a:prstGeom prst="rect">
            <a:avLst/>
          </a:prstGeom>
        </p:spPr>
      </p:pic>
      <p:graphicFrame>
        <p:nvGraphicFramePr>
          <p:cNvPr id="10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31280064"/>
              </p:ext>
            </p:extLst>
          </p:nvPr>
        </p:nvGraphicFramePr>
        <p:xfrm>
          <a:off x="3242055" y="1056513"/>
          <a:ext cx="2832694" cy="2400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graphicFrame>
        <p:nvGraphicFramePr>
          <p:cNvPr id="11" name="Chart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99571369"/>
              </p:ext>
            </p:extLst>
          </p:nvPr>
        </p:nvGraphicFramePr>
        <p:xfrm>
          <a:off x="6268804" y="1056513"/>
          <a:ext cx="2832694" cy="2400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cxnSp>
        <p:nvCxnSpPr>
          <p:cNvPr id="5" name="Straight Connector 4"/>
          <p:cNvCxnSpPr/>
          <p:nvPr/>
        </p:nvCxnSpPr>
        <p:spPr>
          <a:xfrm>
            <a:off x="685800" y="2114550"/>
            <a:ext cx="2057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3733800" y="1504950"/>
            <a:ext cx="1676400" cy="1371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6705600" y="1352550"/>
            <a:ext cx="137160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998832" y="1441871"/>
                <a:ext cx="142616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 smtClean="0">
                    <a:solidFill>
                      <a:srgbClr val="00B0F0"/>
                    </a:solidFill>
                  </a:rPr>
                  <a:t>(x)=</a:t>
                </a:r>
                <a:r>
                  <a:rPr lang="en-US" dirty="0">
                    <a:solidFill>
                      <a:srgbClr val="00B0F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1.5</m:t>
                    </m:r>
                  </m:oMath>
                </a14:m>
                <a:r>
                  <a:rPr lang="en-US" dirty="0" smtClean="0">
                    <a:solidFill>
                      <a:srgbClr val="00B0F0"/>
                    </a:solidFill>
                  </a:rPr>
                  <a:t>+</a:t>
                </a:r>
                <a:r>
                  <a:rPr lang="en-US" dirty="0" smtClean="0">
                    <a:solidFill>
                      <a:srgbClr val="00B0F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 smtClean="0">
                    <a:solidFill>
                      <a:srgbClr val="00B0F0"/>
                    </a:solidFill>
                  </a:rPr>
                  <a:t>x</a:t>
                </a:r>
                <a:endParaRPr lang="en-US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8832" y="1441871"/>
                <a:ext cx="1426160" cy="369332"/>
              </a:xfrm>
              <a:prstGeom prst="rect">
                <a:avLst/>
              </a:prstGeom>
              <a:blipFill rotWithShape="0">
                <a:blip r:embed="rId13"/>
                <a:stretch>
                  <a:fillRect t="-10000" r="-213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3911166" y="1169731"/>
                <a:ext cx="142616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 smtClean="0">
                    <a:solidFill>
                      <a:srgbClr val="00B0F0"/>
                    </a:solidFill>
                  </a:rPr>
                  <a:t>(x)=</a:t>
                </a:r>
                <a:r>
                  <a:rPr lang="en-US" dirty="0">
                    <a:solidFill>
                      <a:srgbClr val="00B0F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 smtClean="0">
                    <a:solidFill>
                      <a:srgbClr val="00B0F0"/>
                    </a:solidFill>
                  </a:rPr>
                  <a:t>+</a:t>
                </a:r>
                <a:r>
                  <a:rPr lang="en-US" dirty="0" smtClean="0">
                    <a:solidFill>
                      <a:srgbClr val="00B0F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0.5</m:t>
                    </m:r>
                  </m:oMath>
                </a14:m>
                <a:r>
                  <a:rPr lang="en-US" dirty="0" smtClean="0">
                    <a:solidFill>
                      <a:srgbClr val="00B0F0"/>
                    </a:solidFill>
                  </a:rPr>
                  <a:t>x</a:t>
                </a:r>
                <a:endParaRPr lang="en-US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1166" y="1169731"/>
                <a:ext cx="1426160" cy="369332"/>
              </a:xfrm>
              <a:prstGeom prst="rect">
                <a:avLst/>
              </a:prstGeom>
              <a:blipFill rotWithShape="0">
                <a:blip r:embed="rId14"/>
                <a:stretch>
                  <a:fillRect t="-10000" r="-213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7162800" y="727514"/>
                <a:ext cx="142455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 smtClean="0">
                    <a:solidFill>
                      <a:srgbClr val="00B0F0"/>
                    </a:solidFill>
                  </a:rPr>
                  <a:t>(x)=</a:t>
                </a:r>
                <a:r>
                  <a:rPr lang="en-US" dirty="0">
                    <a:solidFill>
                      <a:srgbClr val="00B0F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 smtClean="0">
                    <a:solidFill>
                      <a:srgbClr val="00B0F0"/>
                    </a:solidFill>
                  </a:rPr>
                  <a:t>+</a:t>
                </a:r>
                <a:r>
                  <a:rPr lang="en-US" dirty="0" smtClean="0">
                    <a:solidFill>
                      <a:srgbClr val="00B0F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 smtClean="0">
                    <a:solidFill>
                      <a:srgbClr val="00B0F0"/>
                    </a:solidFill>
                  </a:rPr>
                  <a:t>.5x</a:t>
                </a:r>
                <a:endParaRPr lang="en-US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2800" y="727514"/>
                <a:ext cx="1424557" cy="369332"/>
              </a:xfrm>
              <a:prstGeom prst="rect">
                <a:avLst/>
              </a:prstGeom>
              <a:blipFill rotWithShape="0">
                <a:blip r:embed="rId15"/>
                <a:stretch>
                  <a:fillRect t="-8197" r="-256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1084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9" grpId="0"/>
      <p:bldP spid="2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 flipV="1">
            <a:off x="457200" y="2150528"/>
            <a:ext cx="8065345" cy="4022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762000" y="2190750"/>
            <a:ext cx="7924800" cy="1625589"/>
          </a:xfrm>
        </p:spPr>
        <p:txBody>
          <a:bodyPr anchor="t" anchorCtr="0">
            <a:noAutofit/>
          </a:bodyPr>
          <a:lstStyle/>
          <a:p>
            <a:pPr algn="l"/>
            <a:r>
              <a:rPr lang="en-US" sz="6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Cost Function</a:t>
            </a:r>
            <a:endParaRPr lang="en-US" sz="6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57200" y="666750"/>
            <a:ext cx="86868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Linear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egression with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ne variable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153400" y="4705350"/>
            <a:ext cx="990600" cy="4381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419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 flipV="1">
            <a:off x="858666" y="433685"/>
            <a:ext cx="0" cy="2133601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630066" y="2338685"/>
            <a:ext cx="2971800" cy="0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34538" y="1119485"/>
            <a:ext cx="3241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001666" y="2262485"/>
            <a:ext cx="317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x</a:t>
            </a:r>
            <a:endParaRPr lang="en-US" sz="2400" dirty="0"/>
          </a:p>
        </p:txBody>
      </p:sp>
      <p:grpSp>
        <p:nvGrpSpPr>
          <p:cNvPr id="43" name="Group 42"/>
          <p:cNvGrpSpPr/>
          <p:nvPr/>
        </p:nvGrpSpPr>
        <p:grpSpPr>
          <a:xfrm>
            <a:off x="1011066" y="984142"/>
            <a:ext cx="1811743" cy="1108886"/>
            <a:chOff x="1981200" y="760007"/>
            <a:chExt cx="1811743" cy="1108886"/>
          </a:xfrm>
        </p:grpSpPr>
        <p:grpSp>
          <p:nvGrpSpPr>
            <p:cNvPr id="25" name="Group 24"/>
            <p:cNvGrpSpPr/>
            <p:nvPr/>
          </p:nvGrpSpPr>
          <p:grpSpPr>
            <a:xfrm flipV="1">
              <a:off x="1981200" y="1733550"/>
              <a:ext cx="135343" cy="135343"/>
              <a:chOff x="5370863" y="1729085"/>
              <a:chExt cx="914400" cy="914400"/>
            </a:xfrm>
          </p:grpSpPr>
          <p:cxnSp>
            <p:nvCxnSpPr>
              <p:cNvPr id="26" name="Straight Connector 25"/>
              <p:cNvCxnSpPr/>
              <p:nvPr/>
            </p:nvCxnSpPr>
            <p:spPr>
              <a:xfrm>
                <a:off x="5370863" y="1729085"/>
                <a:ext cx="914400" cy="914400"/>
              </a:xfrm>
              <a:prstGeom prst="lin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 flipH="1">
                <a:off x="5370863" y="1729085"/>
                <a:ext cx="914400" cy="914400"/>
              </a:xfrm>
              <a:prstGeom prst="lin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/>
            <p:cNvGrpSpPr/>
            <p:nvPr/>
          </p:nvGrpSpPr>
          <p:grpSpPr>
            <a:xfrm flipV="1">
              <a:off x="2438400" y="1675773"/>
              <a:ext cx="135343" cy="135343"/>
              <a:chOff x="5370863" y="1729085"/>
              <a:chExt cx="914400" cy="914400"/>
            </a:xfrm>
          </p:grpSpPr>
          <p:cxnSp>
            <p:nvCxnSpPr>
              <p:cNvPr id="29" name="Straight Connector 28"/>
              <p:cNvCxnSpPr/>
              <p:nvPr/>
            </p:nvCxnSpPr>
            <p:spPr>
              <a:xfrm>
                <a:off x="5370863" y="1729085"/>
                <a:ext cx="914400" cy="914400"/>
              </a:xfrm>
              <a:prstGeom prst="lin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 flipH="1">
                <a:off x="5370863" y="1729085"/>
                <a:ext cx="914400" cy="914400"/>
              </a:xfrm>
              <a:prstGeom prst="lin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30"/>
            <p:cNvGrpSpPr/>
            <p:nvPr/>
          </p:nvGrpSpPr>
          <p:grpSpPr>
            <a:xfrm flipV="1">
              <a:off x="2535773" y="1358615"/>
              <a:ext cx="135343" cy="135343"/>
              <a:chOff x="5370863" y="1729085"/>
              <a:chExt cx="914400" cy="914400"/>
            </a:xfrm>
          </p:grpSpPr>
          <p:cxnSp>
            <p:nvCxnSpPr>
              <p:cNvPr id="32" name="Straight Connector 31"/>
              <p:cNvCxnSpPr/>
              <p:nvPr/>
            </p:nvCxnSpPr>
            <p:spPr>
              <a:xfrm>
                <a:off x="5370863" y="1729085"/>
                <a:ext cx="914400" cy="914400"/>
              </a:xfrm>
              <a:prstGeom prst="lin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 flipH="1">
                <a:off x="5370863" y="1729085"/>
                <a:ext cx="914400" cy="914400"/>
              </a:xfrm>
              <a:prstGeom prst="lin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Group 33"/>
            <p:cNvGrpSpPr/>
            <p:nvPr/>
          </p:nvGrpSpPr>
          <p:grpSpPr>
            <a:xfrm flipV="1">
              <a:off x="3062986" y="1276350"/>
              <a:ext cx="135343" cy="135343"/>
              <a:chOff x="5370863" y="1729085"/>
              <a:chExt cx="914400" cy="914400"/>
            </a:xfrm>
          </p:grpSpPr>
          <p:cxnSp>
            <p:nvCxnSpPr>
              <p:cNvPr id="35" name="Straight Connector 34"/>
              <p:cNvCxnSpPr/>
              <p:nvPr/>
            </p:nvCxnSpPr>
            <p:spPr>
              <a:xfrm>
                <a:off x="5370863" y="1729085"/>
                <a:ext cx="914400" cy="914400"/>
              </a:xfrm>
              <a:prstGeom prst="lin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 flipH="1">
                <a:off x="5370863" y="1729085"/>
                <a:ext cx="914400" cy="914400"/>
              </a:xfrm>
              <a:prstGeom prst="lin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Group 36"/>
            <p:cNvGrpSpPr/>
            <p:nvPr/>
          </p:nvGrpSpPr>
          <p:grpSpPr>
            <a:xfrm flipV="1">
              <a:off x="3429000" y="1058510"/>
              <a:ext cx="135343" cy="135343"/>
              <a:chOff x="5370863" y="1729085"/>
              <a:chExt cx="914400" cy="914400"/>
            </a:xfrm>
          </p:grpSpPr>
          <p:cxnSp>
            <p:nvCxnSpPr>
              <p:cNvPr id="38" name="Straight Connector 37"/>
              <p:cNvCxnSpPr/>
              <p:nvPr/>
            </p:nvCxnSpPr>
            <p:spPr>
              <a:xfrm>
                <a:off x="5370863" y="1729085"/>
                <a:ext cx="914400" cy="914400"/>
              </a:xfrm>
              <a:prstGeom prst="lin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 flipH="1">
                <a:off x="5370863" y="1729085"/>
                <a:ext cx="914400" cy="914400"/>
              </a:xfrm>
              <a:prstGeom prst="lin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Group 39"/>
            <p:cNvGrpSpPr/>
            <p:nvPr/>
          </p:nvGrpSpPr>
          <p:grpSpPr>
            <a:xfrm flipV="1">
              <a:off x="3657600" y="760007"/>
              <a:ext cx="135343" cy="135343"/>
              <a:chOff x="5370863" y="1729085"/>
              <a:chExt cx="914400" cy="914400"/>
            </a:xfrm>
          </p:grpSpPr>
          <p:cxnSp>
            <p:nvCxnSpPr>
              <p:cNvPr id="41" name="Straight Connector 40"/>
              <p:cNvCxnSpPr/>
              <p:nvPr/>
            </p:nvCxnSpPr>
            <p:spPr>
              <a:xfrm>
                <a:off x="5370863" y="1729085"/>
                <a:ext cx="914400" cy="914400"/>
              </a:xfrm>
              <a:prstGeom prst="lin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 flipH="1">
                <a:off x="5370863" y="1729085"/>
                <a:ext cx="914400" cy="914400"/>
              </a:xfrm>
              <a:prstGeom prst="lin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" name="Group 5"/>
          <p:cNvGrpSpPr/>
          <p:nvPr/>
        </p:nvGrpSpPr>
        <p:grpSpPr>
          <a:xfrm>
            <a:off x="152400" y="3130064"/>
            <a:ext cx="4801737" cy="1384995"/>
            <a:chOff x="532262" y="3130064"/>
            <a:chExt cx="4801737" cy="1384995"/>
          </a:xfrm>
        </p:grpSpPr>
        <p:grpSp>
          <p:nvGrpSpPr>
            <p:cNvPr id="49" name="Group 48"/>
            <p:cNvGrpSpPr/>
            <p:nvPr/>
          </p:nvGrpSpPr>
          <p:grpSpPr>
            <a:xfrm>
              <a:off x="532262" y="3130064"/>
              <a:ext cx="4801737" cy="1384995"/>
              <a:chOff x="837062" y="2368064"/>
              <a:chExt cx="4801737" cy="1384995"/>
            </a:xfrm>
          </p:grpSpPr>
          <p:sp>
            <p:nvSpPr>
              <p:cNvPr id="44" name="TextBox 43"/>
              <p:cNvSpPr txBox="1"/>
              <p:nvPr/>
            </p:nvSpPr>
            <p:spPr>
              <a:xfrm>
                <a:off x="837062" y="2368064"/>
                <a:ext cx="4801737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803275" indent="-803275"/>
                <a:r>
                  <a:rPr lang="en-US" sz="2800" dirty="0" smtClean="0"/>
                  <a:t>Idea: Choose             so that                    	          is close to     for our training examples </a:t>
                </a:r>
                <a:endParaRPr lang="en-US" sz="2800" dirty="0"/>
              </a:p>
            </p:txBody>
          </p:sp>
          <p:pic>
            <p:nvPicPr>
              <p:cNvPr id="46" name="Picture 45"/>
              <p:cNvPicPr>
                <a:picLocks noChangeAspect="1"/>
              </p:cNvPicPr>
              <p:nvPr>
                <p:custDataLst>
                  <p:tags r:id="rId3"/>
                </p:custDataLst>
              </p:nvPr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18460" y="2441595"/>
                <a:ext cx="789354" cy="335895"/>
              </a:xfrm>
              <a:prstGeom prst="rect">
                <a:avLst/>
              </a:prstGeom>
            </p:spPr>
          </p:pic>
          <p:pic>
            <p:nvPicPr>
              <p:cNvPr id="48" name="Picture 47"/>
              <p:cNvPicPr>
                <a:picLocks noChangeAspect="1"/>
              </p:cNvPicPr>
              <p:nvPr>
                <p:custDataLst>
                  <p:tags r:id="rId4"/>
                </p:custDataLst>
              </p:nvPr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37257" y="2886668"/>
                <a:ext cx="831342" cy="375084"/>
              </a:xfrm>
              <a:prstGeom prst="rect">
                <a:avLst/>
              </a:prstGeom>
            </p:spPr>
          </p:pic>
        </p:grpSp>
        <p:pic>
          <p:nvPicPr>
            <p:cNvPr id="2" name="Picture 1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91144" y="3760157"/>
              <a:ext cx="180023" cy="245745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43869" y="4057587"/>
              <a:ext cx="808673" cy="382905"/>
            </a:xfrm>
            <a:prstGeom prst="rect">
              <a:avLst/>
            </a:prstGeom>
          </p:spPr>
        </p:pic>
      </p:grpSp>
      <p:cxnSp>
        <p:nvCxnSpPr>
          <p:cNvPr id="13" name="Straight Connector 12"/>
          <p:cNvCxnSpPr/>
          <p:nvPr/>
        </p:nvCxnSpPr>
        <p:spPr>
          <a:xfrm flipV="1">
            <a:off x="990600" y="895350"/>
            <a:ext cx="1981200" cy="13671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2594209" y="1340733"/>
                <a:ext cx="69923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i="1" baseline="-2500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b="0" i="0" baseline="-2500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>
                    <a:solidFill>
                      <a:srgbClr val="00B0F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i="1" baseline="-2500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4209" y="1340733"/>
                <a:ext cx="699230" cy="369332"/>
              </a:xfrm>
              <a:prstGeom prst="rect">
                <a:avLst/>
              </a:prstGeom>
              <a:blipFill rotWithShape="0">
                <a:blip r:embed="rId10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4172404" y="715462"/>
                <a:ext cx="1048300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Minimize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i="1" baseline="-2500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baseline="-2500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>
                    <a:solidFill>
                      <a:srgbClr val="00B0F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i="1" baseline="-2500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>
                  <a:solidFill>
                    <a:srgbClr val="00B0F0"/>
                  </a:solidFill>
                </a:endParaRPr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2404" y="715462"/>
                <a:ext cx="1048300" cy="1200329"/>
              </a:xfrm>
              <a:prstGeom prst="rect">
                <a:avLst/>
              </a:prstGeom>
              <a:blipFill rotWithShape="0">
                <a:blip r:embed="rId11"/>
                <a:stretch>
                  <a:fillRect l="-4651" t="-2538" r="-52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16"/>
          <p:cNvSpPr/>
          <p:nvPr/>
        </p:nvSpPr>
        <p:spPr>
          <a:xfrm>
            <a:off x="3100194" y="2436241"/>
            <a:ext cx="10021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(</a:t>
            </a:r>
            <a:r>
              <a:rPr lang="en-US" dirty="0">
                <a:solidFill>
                  <a:srgbClr val="00B0F0"/>
                </a:solidFill>
              </a:rPr>
              <a:t>x</a:t>
            </a:r>
            <a:r>
              <a:rPr lang="en-US" baseline="30000" dirty="0">
                <a:solidFill>
                  <a:srgbClr val="00B0F0"/>
                </a:solidFill>
              </a:rPr>
              <a:t>(</a:t>
            </a:r>
            <a:r>
              <a:rPr lang="en-US" baseline="30000" dirty="0" err="1">
                <a:solidFill>
                  <a:srgbClr val="00B0F0"/>
                </a:solidFill>
              </a:rPr>
              <a:t>i</a:t>
            </a:r>
            <a:r>
              <a:rPr lang="en-US" baseline="30000" dirty="0">
                <a:solidFill>
                  <a:srgbClr val="00B0F0"/>
                </a:solidFill>
              </a:rPr>
              <a:t>)</a:t>
            </a:r>
            <a:r>
              <a:rPr lang="en-US" dirty="0">
                <a:solidFill>
                  <a:srgbClr val="00B0F0"/>
                </a:solidFill>
              </a:rPr>
              <a:t> , </a:t>
            </a:r>
            <a:r>
              <a:rPr lang="en-US" dirty="0" smtClean="0">
                <a:solidFill>
                  <a:srgbClr val="00B0F0"/>
                </a:solidFill>
              </a:rPr>
              <a:t>y</a:t>
            </a:r>
            <a:r>
              <a:rPr lang="en-US" baseline="30000" dirty="0" smtClean="0">
                <a:solidFill>
                  <a:srgbClr val="00B0F0"/>
                </a:solidFill>
              </a:rPr>
              <a:t>(</a:t>
            </a:r>
            <a:r>
              <a:rPr lang="en-US" baseline="30000" dirty="0" err="1" smtClean="0">
                <a:solidFill>
                  <a:srgbClr val="00B0F0"/>
                </a:solidFill>
              </a:rPr>
              <a:t>i</a:t>
            </a:r>
            <a:r>
              <a:rPr lang="en-US" baseline="30000" dirty="0" smtClean="0">
                <a:solidFill>
                  <a:srgbClr val="00B0F0"/>
                </a:solidFill>
              </a:rPr>
              <a:t>)</a:t>
            </a:r>
            <a:r>
              <a:rPr lang="en-US" dirty="0" smtClean="0">
                <a:solidFill>
                  <a:srgbClr val="00B0F0"/>
                </a:solidFill>
              </a:rPr>
              <a:t>)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5562600" y="673696"/>
                <a:ext cx="1591590" cy="7562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r>
                            <m:rPr>
                              <m:nor/>
                            </m:rPr>
                            <a:rPr lang="en-US" dirty="0"/>
                            <m:t>(</m:t>
                          </m:r>
                          <m:r>
                            <m:rPr>
                              <m:nor/>
                            </m:rPr>
                            <a:rPr lang="en-US" dirty="0"/>
                            <m:t>h</m:t>
                          </m:r>
                          <m:r>
                            <m:rPr>
                              <m:nor/>
                            </m:rPr>
                            <a:rPr lang="en-US" dirty="0">
                              <a:solidFill>
                                <a:srgbClr val="00B0F0"/>
                              </a:solidFill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 baseline="-2500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m:rPr>
                              <m:nor/>
                            </m:rPr>
                            <a:rPr lang="en-US" dirty="0"/>
                            <m:t>(</m:t>
                          </m:r>
                          <m:r>
                            <m:rPr>
                              <m:nor/>
                            </m:rPr>
                            <a:rPr lang="en-US" dirty="0">
                              <a:solidFill>
                                <a:srgbClr val="00B0F0"/>
                              </a:solidFill>
                            </a:rPr>
                            <m:t>x</m:t>
                          </m:r>
                          <m:r>
                            <m:rPr>
                              <m:nor/>
                            </m:rPr>
                            <a:rPr lang="en-US" baseline="30000" dirty="0">
                              <a:solidFill>
                                <a:srgbClr val="00B0F0"/>
                              </a:solidFill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baseline="30000" dirty="0">
                              <a:solidFill>
                                <a:srgbClr val="00B0F0"/>
                              </a:solidFill>
                            </a:rPr>
                            <m:t>i</m:t>
                          </m:r>
                          <m:r>
                            <m:rPr>
                              <m:nor/>
                            </m:rPr>
                            <a:rPr lang="en-US" baseline="30000" dirty="0">
                              <a:solidFill>
                                <a:srgbClr val="00B0F0"/>
                              </a:solidFill>
                            </a:rPr>
                            <m:t>))−</m:t>
                          </m:r>
                          <m:r>
                            <m:rPr>
                              <m:nor/>
                            </m:rPr>
                            <a:rPr lang="en-US" dirty="0">
                              <a:solidFill>
                                <a:srgbClr val="00B0F0"/>
                              </a:solidFill>
                            </a:rPr>
                            <m:t>y</m:t>
                          </m:r>
                          <m:r>
                            <m:rPr>
                              <m:nor/>
                            </m:rPr>
                            <a:rPr lang="en-US" baseline="30000" dirty="0">
                              <a:solidFill>
                                <a:srgbClr val="00B0F0"/>
                              </a:solidFill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baseline="30000" dirty="0">
                              <a:solidFill>
                                <a:srgbClr val="00B0F0"/>
                              </a:solidFill>
                            </a:rPr>
                            <m:t>i</m:t>
                          </m:r>
                          <m:r>
                            <m:rPr>
                              <m:nor/>
                            </m:rPr>
                            <a:rPr lang="en-US" baseline="30000" dirty="0">
                              <a:solidFill>
                                <a:srgbClr val="00B0F0"/>
                              </a:solidFill>
                            </a:rPr>
                            <m:t>))2 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2600" y="673696"/>
                <a:ext cx="1591590" cy="756233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/>
          <p:cNvSpPr txBox="1"/>
          <p:nvPr/>
        </p:nvSpPr>
        <p:spPr>
          <a:xfrm>
            <a:off x="5029200" y="133350"/>
            <a:ext cx="3684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  <a:r>
              <a:rPr lang="en-US" dirty="0" smtClean="0"/>
              <a:t> is the number of training examples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5171080" y="791612"/>
                <a:ext cx="379078" cy="520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1080" y="791612"/>
                <a:ext cx="379078" cy="520399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/>
              <p:cNvSpPr/>
              <p:nvPr/>
            </p:nvSpPr>
            <p:spPr>
              <a:xfrm>
                <a:off x="5867400" y="1731125"/>
                <a:ext cx="179735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rgbClr val="00B0F0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>
                        <a:solidFill>
                          <a:srgbClr val="00B0F0"/>
                        </a:solidFill>
                      </a:rPr>
                      <m:t>x</m:t>
                    </m:r>
                    <m:r>
                      <m:rPr>
                        <m:nor/>
                      </m:rPr>
                      <a:rPr lang="en-US" baseline="30000" dirty="0">
                        <a:solidFill>
                          <a:srgbClr val="00B0F0"/>
                        </a:solidFill>
                      </a:rPr>
                      <m:t>(</m:t>
                    </m:r>
                    <m:r>
                      <m:rPr>
                        <m:nor/>
                      </m:rPr>
                      <a:rPr lang="en-US" baseline="30000" dirty="0">
                        <a:solidFill>
                          <a:srgbClr val="00B0F0"/>
                        </a:solidFill>
                      </a:rPr>
                      <m:t>i</m:t>
                    </m:r>
                    <m:r>
                      <m:rPr>
                        <m:nor/>
                      </m:rPr>
                      <a:rPr lang="en-US" baseline="30000" dirty="0">
                        <a:solidFill>
                          <a:srgbClr val="00B0F0"/>
                        </a:solidFill>
                      </a:rPr>
                      <m:t>)</m:t>
                    </m:r>
                  </m:oMath>
                </a14:m>
                <a:r>
                  <a:rPr lang="en-US" dirty="0" smtClean="0">
                    <a:solidFill>
                      <a:srgbClr val="00B0F0"/>
                    </a:solidFill>
                  </a:rPr>
                  <a:t>)=</a:t>
                </a:r>
                <a:r>
                  <a:rPr lang="en-US" dirty="0">
                    <a:solidFill>
                      <a:srgbClr val="00B0F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b="0" i="1" baseline="-2500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 smtClean="0">
                    <a:solidFill>
                      <a:srgbClr val="00B0F0"/>
                    </a:solidFill>
                  </a:rPr>
                  <a:t>+</a:t>
                </a:r>
                <a:r>
                  <a:rPr lang="en-US" dirty="0">
                    <a:solidFill>
                      <a:srgbClr val="00B0F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b="0" i="1" baseline="-2500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m:rPr>
                        <m:nor/>
                      </m:rPr>
                      <a:rPr lang="en-US" dirty="0">
                        <a:solidFill>
                          <a:srgbClr val="00B0F0"/>
                        </a:solidFill>
                      </a:rPr>
                      <m:t>x</m:t>
                    </m:r>
                    <m:r>
                      <m:rPr>
                        <m:nor/>
                      </m:rPr>
                      <a:rPr lang="en-US" baseline="30000" dirty="0">
                        <a:solidFill>
                          <a:srgbClr val="00B0F0"/>
                        </a:solidFill>
                      </a:rPr>
                      <m:t>(</m:t>
                    </m:r>
                    <m:r>
                      <m:rPr>
                        <m:nor/>
                      </m:rPr>
                      <a:rPr lang="en-US" baseline="30000" dirty="0">
                        <a:solidFill>
                          <a:srgbClr val="00B0F0"/>
                        </a:solidFill>
                      </a:rPr>
                      <m:t>i</m:t>
                    </m:r>
                    <m:r>
                      <m:rPr>
                        <m:nor/>
                      </m:rPr>
                      <a:rPr lang="en-US" baseline="30000" dirty="0">
                        <a:solidFill>
                          <a:srgbClr val="00B0F0"/>
                        </a:solidFill>
                      </a:rPr>
                      <m:t>)</m:t>
                    </m:r>
                  </m:oMath>
                </a14:m>
                <a:endParaRPr lang="en-US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45" name="Rectangle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7400" y="1731125"/>
                <a:ext cx="1797352" cy="369332"/>
              </a:xfrm>
              <a:prstGeom prst="rect">
                <a:avLst/>
              </a:prstGeom>
              <a:blipFill rotWithShape="0">
                <a:blip r:embed="rId14"/>
                <a:stretch>
                  <a:fillRect t="-983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/>
          <p:cNvCxnSpPr/>
          <p:nvPr/>
        </p:nvCxnSpPr>
        <p:spPr>
          <a:xfrm>
            <a:off x="6248400" y="1200150"/>
            <a:ext cx="228600" cy="509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5655959" y="2436241"/>
                <a:ext cx="122148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𝐽</m:t>
                    </m:r>
                    <m:r>
                      <a:rPr lang="en-US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i="1" baseline="-2500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baseline="-2500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>
                    <a:solidFill>
                      <a:srgbClr val="00B0F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i="1" baseline="-2500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</m:t>
                    </m:r>
                  </m:oMath>
                </a14:m>
                <a:endParaRPr lang="en-US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5959" y="2436241"/>
                <a:ext cx="1221488" cy="369332"/>
              </a:xfrm>
              <a:prstGeom prst="rect">
                <a:avLst/>
              </a:prstGeom>
              <a:blipFill rotWithShape="0">
                <a:blip r:embed="rId15"/>
                <a:stretch>
                  <a:fillRect l="-1000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6856910" y="2311373"/>
                <a:ext cx="379078" cy="520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6910" y="2311373"/>
                <a:ext cx="379078" cy="520399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7235988" y="2189169"/>
                <a:ext cx="1831812" cy="7520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eqArr>
                            <m:eqArr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m:rPr>
                                  <m:nor/>
                                </m:rPr>
                                <a:rPr lang="en-US" dirty="0"/>
                                <m:t>(</m:t>
                              </m:r>
                              <m:r>
                                <m:rPr>
                                  <m:nor/>
                                </m:rPr>
                                <a:rPr lang="en-US" dirty="0"/>
                                <m:t>h</m:t>
                              </m:r>
                              <m:r>
                                <m:rPr>
                                  <m:nor/>
                                </m:rPr>
                                <a:rPr lang="en-US" dirty="0"/>
                                <m:t> </m:t>
                              </m:r>
                              <m:r>
                                <a:rPr lang="en-US" baseline="-2500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m:rPr>
                                  <m:nor/>
                                </m:rPr>
                                <a:rPr lang="en-US" dirty="0"/>
                                <m:t>(</m:t>
                              </m:r>
                              <m:r>
                                <m:rPr>
                                  <m:nor/>
                                </m:rPr>
                                <a:rPr lang="en-US" dirty="0"/>
                                <m:t>x</m:t>
                              </m:r>
                              <m:r>
                                <m:rPr>
                                  <m:nor/>
                                </m:rPr>
                                <a:rPr lang="en-US" baseline="30000" dirty="0"/>
                                <m:t>(</m:t>
                              </m:r>
                              <m:r>
                                <m:rPr>
                                  <m:nor/>
                                </m:rPr>
                                <a:rPr lang="en-US" baseline="30000" dirty="0"/>
                                <m:t>i</m:t>
                              </m:r>
                              <m:r>
                                <m:rPr>
                                  <m:nor/>
                                </m:rPr>
                                <a:rPr lang="en-US" baseline="30000" dirty="0"/>
                                <m:t>))−</m:t>
                              </m:r>
                              <m:r>
                                <m:rPr>
                                  <m:nor/>
                                </m:rPr>
                                <a:rPr lang="en-US" dirty="0"/>
                                <m:t>y</m:t>
                              </m:r>
                              <m:r>
                                <m:rPr>
                                  <m:nor/>
                                </m:rPr>
                                <a:rPr lang="en-US" baseline="30000" dirty="0"/>
                                <m:t>(</m:t>
                              </m:r>
                              <m:r>
                                <m:rPr>
                                  <m:nor/>
                                </m:rPr>
                                <a:rPr lang="en-US" baseline="30000" dirty="0"/>
                                <m:t>i</m:t>
                              </m:r>
                              <m:r>
                                <m:rPr>
                                  <m:nor/>
                                </m:rPr>
                                <a:rPr lang="en-US" baseline="30000" dirty="0"/>
                                <m:t>)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lang="en-US" dirty="0"/>
                                <m:t>)</m:t>
                              </m:r>
                              <m:r>
                                <m:rPr>
                                  <m:nor/>
                                </m:rPr>
                                <a:rPr lang="en-US" baseline="30000" dirty="0"/>
                                <m:t>2</m:t>
                              </m:r>
                              <m:r>
                                <m:rPr>
                                  <m:nor/>
                                </m:rPr>
                                <a:rPr lang="en-US" dirty="0"/>
                                <m:t> </m:t>
                              </m:r>
                            </m:e>
                          </m:eqAr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5988" y="2189169"/>
                <a:ext cx="1831812" cy="752065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5742553" y="3073203"/>
                <a:ext cx="1900777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Minimize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𝐽</m:t>
                    </m:r>
                    <m:r>
                      <a:rPr lang="en-US" i="1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i="1" baseline="-2500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baseline="-2500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>
                    <a:solidFill>
                      <a:srgbClr val="00B0F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i="1" baseline="-2500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i="1" baseline="-2500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baseline="-2500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>
                    <a:solidFill>
                      <a:srgbClr val="00B0F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i="1" baseline="-2500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>
                  <a:solidFill>
                    <a:srgbClr val="00B0F0"/>
                  </a:solidFill>
                </a:endParaRPr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2553" y="3073203"/>
                <a:ext cx="1900777" cy="1200329"/>
              </a:xfrm>
              <a:prstGeom prst="rect">
                <a:avLst/>
              </a:prstGeom>
              <a:blipFill rotWithShape="0">
                <a:blip r:embed="rId18"/>
                <a:stretch>
                  <a:fillRect l="-2564" t="-2538" r="-3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Right Brace 23"/>
          <p:cNvSpPr/>
          <p:nvPr/>
        </p:nvSpPr>
        <p:spPr>
          <a:xfrm rot="5400000">
            <a:off x="6926359" y="3233792"/>
            <a:ext cx="442837" cy="76199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6467462" y="3836210"/>
            <a:ext cx="1467709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Cost Function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6027328" y="4224370"/>
            <a:ext cx="2818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Squared Error Cost 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3880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VIOUS_ACTIVE_SLIDE" val="59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(x,y)&#10;$&#10;% \delta_i^{(l)} = \left(\sum_j W_{ji}^{(l)} \delta_j^{(l+1)}\right) f'(z_i^{(l)})&#10;&#10;&#10;&#10;\end{document}"/>
  <p:tag name="IGUANATEXSIZE" val="30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\theta_0, \theta_1$&#10;&#10;% \delta_i^{(l)} = \left(\sum_j W_{ji}^{(l)} \delta_j^{(l+1)}\right) f'(z_i^{(l)})&#10;&#10;&#10;&#10;\end{document}"/>
  <p:tag name="IGUANATEXSIZE" val="30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&#10;$&#10;% \delta_i^{(l)} = \left(\sum_j W_{ji}^{(l)} \delta_j^{(l+1)}\right) f'(z_i^{(l)})&#10;&#10;&#10;&#10;\end{document}"/>
  <p:tag name="IGUANATEXSIZE" val="30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 = \theta_0 + \theta_1 x&#10;$&#10;% \delta_i^{(l)} = \left(\sum_j W_{ji}^{(l)} \delta_j^{(l+1)}\right) f'(z_i^{(l)})&#10;&#10;&#10;&#10;\end{document}"/>
  <p:tag name="IGUANATEXSIZE" val="30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, \theta_1&#10;$&#10;% \delta_i^{(l)} = \left(\sum_j W_{ji}^{(l)} \delta_j^{(l+1)}\right) f'(z_i^{(l)})&#10;&#10;&#10;&#10;\end{document}"/>
  <p:tag name="IGUANATEXSIZE" val="30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_0,\theta_1) = \frac{1}{2m} \sum\limits^{m}_{i=1} \left( h_\theta(x^{(i)}) - y^{(i)} \right)^2&#10;$&#10;% \delta_i^{(l)} = \left(\sum_j W_{ji}^{(l)} \delta_j^{(l+1)}\right) f'(z_i^{(l)})&#10;&#10;&#10;&#10;\end{document}"/>
  <p:tag name="IGUANATEXSIZE" val="24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underset{\theta_0,\theta_1}{\mathrm{minimize}} \; J(\theta_0,\theta_1)&#10;$&#10;% \delta_i^{(l)} = \left(\sum_j W_{ji}^{(l)} \delta_j^{(l+1)}\right) f'(z_i^{(l)})&#10;&#10;&#10;&#10;\end{document}"/>
  <p:tag name="IGUANATEXSIZE" val="30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 = \theta_1 x&#10;$&#10;% \delta_i^{(l)} = \left(\sum_j W_{ji}^{(l)} \delta_j^{(l+1)}\right) f'(z_i^{(l)})&#10;&#10;&#10;&#10;\end{document}"/>
  <p:tag name="IGUANATEXSIZE" val="30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1&#10;$&#10;% \delta_i^{(l)} = \left(\sum_j W_{ji}^{(l)} \delta_j^{(l+1)}\right) f'(z_i^{(l)})&#10;&#10;&#10;&#10;\end{document}"/>
  <p:tag name="IGUANATEXSIZE" val="30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_1) = \frac{1}{2m} \sum\limits^{m}_{i=1} \left( h_\theta(x^{(i)}) - y^{(i)} \right)^2&#10;$&#10;% \delta_i^{(l)} = \left(\sum_j W_{ji}^{(l)} \delta_j^{(l+1)}\right) f'(z_i^{(l)})&#10;&#10;&#10;&#10;\end{document}"/>
  <p:tag name="IGUANATEXSIZE" val="24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 = \theta_0 + \theta_1 x&#10;$&#10;% \delta_i^{(l)} = \left(\sum_j W_{ji}^{(l)} \delta_j^{(l+1)}\right) f'(z_i^{(l)})&#10;&#10;&#10;&#10;\end{document}"/>
  <p:tag name="IGUANATEXSIZE" val="3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&#10;$&#10;\underset{\theta_1}{\mathrm{minimize}} \; J(\theta_1)&#10;$&#10;% \delta_i^{(l)} = \left(\sum_j W_{ji}^{(l)} \delta_j^{(l+1)}\right) f'(z_i^{(l)})&#10;&#10;&#10;&#10;\end{document}"/>
  <p:tag name="IGUANATEXSIZE" val="30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&#10;$&#10;% \delta_i^{(l)} = \left(\sum_j W_{ji}^{(l)} \delta_j^{(l+1)}\right) f'(z_i^{(l)})&#10;&#10;&#10;&#10;\end{document}"/>
  <p:tag name="IGUANATEXSIZE" val="30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&#10;$&#10;% \delta_i^{(l)} = \left(\sum_j W_{ji}^{(l)} \delta_j^{(l+1)}\right) f'(z_i^{(l)})&#10;&#10;&#10;&#10;\end{document}"/>
  <p:tag name="IGUANATEXSIZE" val="24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1&#10;$&#10;% \delta_i^{(l)} = \left(\sum_j W_{ji}^{(l)} \delta_j^{(l+1)}\right) f'(z_i^{(l)})&#10;&#10;&#10;&#10;\end{document}"/>
  <p:tag name="IGUANATEXSIZE" val="24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1&#10;$&#10;% \delta_i^{(l)} = \left(\sum_j W_{ji}^{(l)} \delta_j^{(l+1)}\right) f'(z_i^{(l)})&#10;&#10;&#10;&#10;\end{document}"/>
  <p:tag name="IGUANATEXSIZE" val="24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displaystyle&#10;\quad\theta_1 := \theta_1 - \alpha \frac{\partial}{\partial \theta_1} J(\theta_1)&#10;$ &#10;&#10;% \delta_i^{(l)} = \left(\sum_j W_{ji}^{(l)} \delta_j^{(l+1)}\right) f'(z_i^{(l)})&#10;&#10;&#10;&#10;\end{document}"/>
  <p:tag name="IGUANATEXSIZE" val="30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1 = 1&#10;$&#10;% \delta_i^{(l)} = \left(\sum_j W_{ji}^{(l)} \delta_j^{(l+1)}\right) f'(z_i^{(l)})&#10;&#10;&#10;&#10;\end{document}"/>
  <p:tag name="IGUANATEXSIZE" val="24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1&#10;$&#10;% \delta_i^{(l)} = \left(\sum_j W_{ji}^{(l)} \delta_j^{(l+1)}\right) f'(z_i^{(l)})&#10;&#10;&#10;&#10;\end{document}"/>
  <p:tag name="IGUANATEXSIZE" val="24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_1)&#10;$&#10;% \delta_i^{(l)} = \left(\sum_j W_{ji}^{(l)} \delta_j^{(l+1)}\right) f'(z_i^{(l)})&#10;&#10;&#10;&#10;\end{document}"/>
  <p:tag name="IGUANATEXSIZE" val="30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1&#10;$&#10;% \delta_i^{(l)} = \left(\sum_j W_{ji}^{(l)} \delta_j^{(l+1)}\right) f'(z_i^{(l)})&#10;&#10;&#10;&#10;\end{document}"/>
  <p:tag name="IGUANATEXSIZE" val="24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_1) = \frac{1}{2m} \sum\limits^{m}_{i=1} \left( h_\theta(x^{(i)}) - y^{(i)} \right)^2&#10;$&#10;% \delta_i^{(l)} = \left(\sum_j W_{ji}^{(l)} \delta_j^{(l+1)}\right) f'(z_i^{(l)})&#10;&#10;&#10;&#10;\end{document}"/>
  <p:tag name="IGUANATEXSIZE" val="24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_1)&#10;$&#10;% \delta_i^{(l)} = \left(\sum_j W_{ji}^{(l)} \delta_j^{(l+1)}\right) f'(z_i^{(l)})&#10;&#10;&#10;&#10;\end{document}"/>
  <p:tag name="IGUANATEXSIZE" val="24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1&#10;$&#10;% \delta_i^{(l)} = \left(\sum_j W_{ji}^{(l)} \delta_j^{(l+1)}\right) f'(z_i^{(l)})&#10;&#10;&#10;&#10;\end{document}"/>
  <p:tag name="IGUANATEXSIZE" val="24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color{red}\theta_1&#10;$&#10;% \delta_i^{(l)} = \left(\sum_j W_{ji}^{(l)} \delta_j^{(l+1)}\right) f'(z_i^{(l)})&#10;&#10;&#10;&#10;\end{document}"/>
  <p:tag name="IGUANATEXSIZE" val="24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color{red}\theta_1&#10;$&#10;% \delta_i^{(l)} = \left(\sum_j W_{ji}^{(l)} \delta_j^{(l+1)}\right) f'(z_i^{(l)})&#10;&#10;&#10;&#10;\end{document}"/>
  <p:tag name="IGUANATEXSIZE" val="24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displaystyle&#10;\quad\theta_1 := \theta_1 - \alpha \frac{d}{d \theta_1} J(\theta_1)&#10;$ &#10;&#10;% \delta_i^{(l)} = \left(\sum_j W_{ji}^{(l)} \delta_j^{(l+1)}\right) f'(z_i^{(l)})&#10;&#10;&#10;&#10;\end{document}"/>
  <p:tag name="IGUANATEXSIZE" val="30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displaystyle&#10;\quad\theta_1 := \theta_1 - \alpha \frac{d}{d \theta_1} J(\theta_1)&#10;$ &#10;&#10;% \delta_i^{(l)} = \left(\sum_j W_{ji}^{(l)} \delta_j^{(l+1)}\right) f'(z_i^{(l)})&#10;&#10;&#10;&#10;\end{document}"/>
  <p:tag name="IGUANATEXSIZE" val="30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1&#10;$&#10;% \delta_i^{(l)} = \left(\sum_j W_{ji}^{(l)} \delta_j^{(l+1)}\right) f'(z_i^{(l)})&#10;&#10;&#10;&#10;\end{document}"/>
  <p:tag name="IGUANATEXSIZE" val="24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_1)&#10;$ &#10;&#10;% \delta_i^{(l)} = \left(\sum_j W_{ji}^{(l)} \delta_j^{(l+1)}\right) f'(z_i^{(l)})&#10;&#10;&#10;&#10;\end{document}"/>
  <p:tag name="IGUANATEXSIZE" val="24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1&#10;$&#10;% \delta_i^{(l)} = \left(\sum_j W_{ji}^{(l)} \delta_j^{(l+1)}\right) f'(z_i^{(l)})&#10;&#10;&#10;&#10;\end{document}"/>
  <p:tag name="IGUANATEXSIZE" val="24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i&#10;$&#10;% \delta_i^{(l)} = \left(\sum_j W_{ji}^{(l)} \delta_j^{(l+1)}\right) f'(z_i^{(l)})&#10;&#10;&#10;&#10;\end{document}"/>
  <p:tag name="IGUANATEXSIZE" val="3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&#10;$&#10;% \delta_i^{(l)} = \left(\sum_j W_{ji}^{(l)} \delta_j^{(l+1)}\right) f'(z_i^{(l)})&#10;&#10;&#10;&#10;\end{document}"/>
  <p:tag name="IGUANATEXSIZE" val="30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repeat until convergence \{&#10;&#10;$&#10;\displaystyle&#10;\quad\theta_j := \theta_j - \alpha \frac{\partial}{\partial \theta_j} J(\theta_0,\theta_1)&#10;$ &#10;&#10;\;\;\quad\quad{(for $j=1$ and $j=0$)}&#10;&#10;\}&#10;% \delta_i^{(l)} = \left(\sum_j W_{ji}^{(l)} \delta_j^{(l+1)}\right) f'(z_i^{(l)})&#10;&#10;&#10;&#10;\end{document}"/>
  <p:tag name="IGUANATEXSIZE" val="3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1 = 0.5&#10;$&#10;% \delta_i^{(l)} = \left(\sum_j W_{ji}^{(l)} \delta_j^{(l+1)}\right) f'(z_i^{(l)})&#10;&#10;&#10;&#10;\end{document}"/>
  <p:tag name="IGUANATEXSIZE" val="24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 = \theta_0 + \theta_1 x&#10;$&#10;% \delta_i^{(l)} = \left(\sum_j W_{ji}^{(l)} \delta_j^{(l+1)}\right) f'(z_i^{(l)})&#10;&#10;&#10;&#10;\end{document}"/>
  <p:tag name="IGUANATEXSIZE" val="30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_0,\theta_1) = \frac{1}{2m} \sum\limits^{m}_{i=1} \left( h_\theta(x^{(i)}) - y^{(i)} \right)^2&#10;$&#10;% \delta_i^{(l)} = \left(\sum_j W_{ji}^{(l)} \delta_j^{(l+1)}\right) f'(z_i^{(l)})&#10;&#10;&#10;&#10;\end{document}"/>
  <p:tag name="IGUANATEXSIZE" val="30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displaystyle &#10;\frac{\partial}{\partial \theta_j} J(\theta_0,\theta_1) = &#10;$ &#10;% \delta_i^{(l)} = \left(\sum_j W_{ji}^{(l)} \delta_j^{(l+1)}\right) f'(z_i^{(l)})&#10;&#10;&#10;&#10;\end{document}"/>
  <p:tag name="IGUANATEXSIZE" val="30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=0: \frac{\partial}{\partial \theta_0} J(\theta_0,\theta_1) = &#10;% \frac{1}{M} \sum^{M}_{i=1} \left( h_\theta(x^{(i)}) - y^{(i)} \right)&#10;$ &#10;&#10;% \delta_i^{(l)} = \left(\sum_j W_{ji}^{(l)} \delta_j^{(l+1)}\right) f'(z_i^{(l)})&#10;&#10;&#10;&#10;\end{document}"/>
  <p:tag name="IGUANATEXSIZE" val="30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&#10;$&#10;j=1: \frac{\partial}{\partial \theta_1} J(\theta_0,\theta_1) = &#10;$ &#10;&#10;% \delta_i^{(l)} = \left(\sum_j W_{ji}^{(l)} \delta_j^{(l+1)}\right) f'(z_i^{(l)})&#10;&#10;&#10;&#10;\end{document}"/>
  <p:tag name="IGUANATEXSIZE" val="30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_0,\theta_1) = \frac{1}{2m} \sum\limits^{m}_{i=1} \left( h_\theta(x^{(i)}) - y^{(i)} \right)^2&#10;$&#10;% \delta_i^{(l)} = \left(\sum_j W_{ji}^{(l)} \delta_j^{(l+1)}\right) f'(z_i^{(l)})&#10;&#10;&#10;&#10;\end{document}"/>
  <p:tag name="IGUANATEXSIZE" val="30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1&#10;$&#10;% \delta_i^{(l)} = \left(\sum_j W_{ji}^{(l)} \delta_j^{(l+1)}\right) f'(z_i^{(l)})&#10;&#10;&#10;&#10;\end{document}"/>
  <p:tag name="IGUANATEXSIZE" val="24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&#10;$&#10;% \delta_i^{(l)} = \left(\sum_j W_{ji}^{(l)} \delta_j^{(l+1)}\right) f'(z_i^{(l)})&#10;&#10;&#10;&#10;\end{document}"/>
  <p:tag name="IGUANATEXSIZE" val="24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&#10;$&#10;\underset{\theta_1}{\mathrm{minimize}} \; J(\theta_1)&#10;$&#10;% \delta_i^{(l)} = \left(\sum_j W_{ji}^{(l)} \delta_j^{(l+1)}\right) f'(z_i^{(l)})&#10;&#10;&#10;&#10;\end{document}"/>
  <p:tag name="IGUANATEXSIZE" val="30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_1)&#10;$&#10;% \delta_i^{(l)} = \left(\sum_j W_{ji}^{(l)} \delta_j^{(l+1)}\right) f'(z_i^{(l)})&#10;&#10;&#10;&#10;\end{document}"/>
  <p:tag name="IGUANATEXSIZE" val="24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1&#10;$&#10;% \delta_i^{(l)} = \left(\sum_j W_{ji}^{(l)} \delta_j^{(l+1)}\right) f'(z_i^{(l)})&#10;&#10;&#10;&#10;\end{document}"/>
  <p:tag name="IGUANATEXSIZE" val="24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_1)&#10;$&#10;% \delta_i^{(l)} = \left(\sum_j W_{ji}^{(l)} \delta_j^{(l+1)}\right) f'(z_i^{(l)})&#10;&#10;&#10;&#10;\end{document}"/>
  <p:tag name="IGUANATEXSIZE" val="30"/>
</p:tagLst>
</file>

<file path=ppt/tags/tag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1&#10;$&#10;% \delta_i^{(l)} = \left(\sum_j W_{ji}^{(l)} \delta_j^{(l+1)}\right) f'(z_i^{(l)})&#10;&#10;&#10;&#10;\end{document}"/>
  <p:tag name="IGUANATEXSIZE" val="24"/>
</p:tagLst>
</file>

<file path=ppt/tags/tag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 = \theta_0 + \theta_1 x&#10;$&#10;% \delta_i^{(l)} = \left(\sum_j W_{ji}^{(l)} \delta_j^{(l+1)}\right) f'(z_i^{(l)})&#10;&#10;&#10;&#10;\end{document}"/>
  <p:tag name="IGUANATEXSIZE" val="30"/>
</p:tagLst>
</file>

<file path=ppt/tags/tag3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i&#10;$&#10;% \delta_i^{(l)} = \left(\sum_j W_{ji}^{(l)} \delta_j^{(l+1)}\right) f'(z_i^{(l)})&#10;&#10;&#10;&#10;\end{document}"/>
  <p:tag name="IGUANATEXSIZE" val="3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, \theta_1&#10;$&#10;% \delta_i^{(l)} = \left(\sum_j W_{ji}^{(l)} \delta_j^{(l+1)}\right) f'(z_i^{(l)})&#10;&#10;&#10;&#10;\end{document}"/>
  <p:tag name="IGUANATEXSIZE" val="30"/>
</p:tagLst>
</file>

<file path=ppt/tags/tag4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_0,\theta_1) = \frac{1}{2m} \sum\limits^{m}_{i=1} \left( h_\theta(x^{(i)}) - y^{(i)} \right)^2&#10;$&#10;% \delta_i^{(l)} = \left(\sum_j W_{ji}^{(l)} \delta_j^{(l+1)}\right) f'(z_i^{(l)})&#10;&#10;&#10;&#10;\end{document}"/>
  <p:tag name="IGUANATEXSIZE" val="30"/>
</p:tagLst>
</file>

<file path=ppt/tags/tag4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underset{\theta_0,\theta_1}{\mathrm{minimize}} \; J(\theta_0,\theta_1)&#10;$&#10;% \delta_i^{(l)} = \left(\sum_j W_{ji}^{(l)} \delta_j^{(l+1)}\right) f'(z_i^{(l)})&#10;&#10;&#10;&#10;\end{document}"/>
  <p:tag name="IGUANATEXSIZE" val="30"/>
</p:tagLst>
</file>

<file path=ppt/tags/tag4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&#10;$&#10;% \delta_i^{(l)} = \left(\sum_j W_{ji}^{(l)} \delta_j^{(l+1)}\right) f'(z_i^{(l)})&#10;&#10;&#10;&#10;\end{document}"/>
  <p:tag name="IGUANATEXSIZE" val="30"/>
</p:tagLst>
</file>

<file path=ppt/tags/tag4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 = 50  + 0.06x&#10;$&#10;% \delta_i^{(l)} = \left(\sum_j W_{ji}^{(l)} \delta_j^{(l+1)}\right) f'(z_i^{(l)})&#10;&#10;&#10;&#10;\end{document}"/>
  <p:tag name="IGUANATEXSIZE" val="30"/>
</p:tagLst>
</file>

<file path=ppt/tags/tag4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, \theta_1&#10;$&#10;% \delta_i^{(l)} = \left(\sum_j W_{ji}^{(l)} \delta_j^{(l+1)}\right) f'(z_i^{(l)})&#10;&#10;&#10;&#10;\end{document}"/>
  <p:tag name="IGUANATEXSIZE" val="24"/>
</p:tagLst>
</file>

<file path=ppt/tags/tag4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_0,\theta_1)&#10;$&#10;% \delta_i^{(l)} = \left(\sum_j W_{ji}^{(l)} \delta_j^{(l+1)}\right) f'(z_i^{(l)})&#10;&#10;&#10;&#10;\end{document}"/>
  <p:tag name="IGUANATEXSIZE" val="30"/>
</p:tagLst>
</file>

<file path=ppt/tags/tag4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,\theta_1&#10;$&#10;% \delta_i^{(l)} = \left(\sum_j W_{ji}^{(l)} \delta_j^{(l+1)}\right) f'(z_i^{(l)})&#10;&#10;&#10;&#10;\end{document}"/>
  <p:tag name="IGUANATEXSIZE" val="24"/>
</p:tagLst>
</file>

<file path=ppt/tags/tag4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repeat until convergence \{&#10;&#10;$&#10;\quad\theta_0 := \theta_0 - \alpha &#10; \frac{1}{m} \sum\limits^{m}_{i=1} \left( h_\theta(x^{(i)}) - y^{(i)} \right)&#10;$&#10;&#10;$&#10;\quad\theta_1 := \theta_1 - \alpha &#10; \frac{1}{m} \sum\limits^{m}_{i=1} \left( h_\theta(x^{(i)}) - y^{(i)} \right)\cdot x^{(i)}&#10;$&#10;&#10;\}&#10;% \delta_i^{(l)} = \left(\sum_j W_{ji}^{(l)} \delta_j^{(l+1)}\right) f'(z_i^{(l)})&#10;&#10;&#10;&#10;\end{document}"/>
  <p:tag name="IGUANATEXSIZE" val="30"/>
</p:tagLst>
</file>

<file path=ppt/tags/tag4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&#10;$&#10;% \delta_i^{(l)} = \left(\sum_j W_{ji}^{(l)} \delta_j^{(l+1)}\right) f'(z_i^{(l)})&#10;&#10;&#10;&#10;\end{document}"/>
  <p:tag name="IGUANATEXSIZE" val="24"/>
</p:tagLst>
</file>

<file path=ppt/tags/tag4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1&#10;$&#10;% \delta_i^{(l)} = \left(\sum_j W_{ji}^{(l)} \delta_j^{(l+1)}\right) f'(z_i^{(l)})&#10;&#10;&#10;&#10;\end{document}"/>
  <p:tag name="IGUANATEXSIZE" val="24"/>
</p:tagLst>
</file>

<file path=ppt/tags/tag4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_1)&#10;$&#10;% \delta_i^{(l)} = \left(\sum_j W_{ji}^{(l)} \delta_j^{(l+1)}\right) f'(z_i^{(l)})&#10;&#10;&#10;&#10;\end{document}"/>
  <p:tag name="IGUANATEXSIZE" val="24"/>
</p:tagLst>
</file>

<file path=ppt/tags/tag4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1&#10;$&#10;% \delta_i^{(l)} = \left(\sum_j W_{ji}^{(l)} \delta_j^{(l+1)}\right) f'(z_i^{(l)})&#10;&#10;&#10;&#10;\end{document}"/>
  <p:tag name="IGUANATEXSIZE" val="24"/>
</p:tagLst>
</file>

<file path=ppt/tags/tag4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 = \theta_0 + \theta_1 x&#10;$&#10;% \delta_i^{(l)} = \left(\sum_j W_{ji}^{(l)} \delta_j^{(l+1)}\right) f'(z_i^{(l)})&#10;&#10;&#10;&#10;\end{document}"/>
  <p:tag name="IGUANATEXSIZE" val="30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&#10;$&#10;% \delta_i^{(l)} = \left(\sum_j W_{ji}^{(l)} \delta_j^{(l+1)}\right) f'(z_i^{(l)})&#10;&#10;&#10;&#10;\end{document}"/>
  <p:tag name="IGUANATEXSIZE" val="30"/>
</p:tagLst>
</file>

<file path=ppt/tags/tag5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5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5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5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5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5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5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5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5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5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, \theta_1&#10;$&#10;% \delta_i^{(l)} = \left(\sum_j W_{ji}^{(l)} \delta_j^{(l+1)}\right) f'(z_i^{(l)})&#10;&#10;&#10;&#10;\end{document}"/>
  <p:tag name="IGUANATEXSIZE" val="24"/>
</p:tagLst>
</file>

<file path=ppt/tags/tag5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5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5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5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&#10;$&#10;% \delta_i^{(l)} = \left(\sum_j W_{ji}^{(l)} \delta_j^{(l+1)}\right) f'(z_i^{(l)})&#10;&#10;&#10;&#10;\end{document}"/>
  <p:tag name="IGUANATEXSIZE" val="30"/>
</p:tagLst>
</file>

<file path=ppt/tags/tag5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, \theta_1&#10;$&#10;% \delta_i^{(l)} = \left(\sum_j W_{ji}^{(l)} \delta_j^{(l+1)}\right) f'(z_i^{(l)})&#10;&#10;&#10;&#10;\end{document}"/>
  <p:tag name="IGUANATEXSIZE" val="24"/>
</p:tagLst>
</file>

<file path=ppt/tags/tag5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_0,\theta_1)&#10;$&#10;% \delta_i^{(l)} = \left(\sum_j W_{ji}^{(l)} \delta_j^{(l+1)}\right) f'(z_i^{(l)})&#10;&#10;&#10;&#10;\end{document}"/>
  <p:tag name="IGUANATEXSIZE" val="30"/>
</p:tagLst>
</file>

<file path=ppt/tags/tag5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,\theta_1&#10;$&#10;% \delta_i^{(l)} = \left(\sum_j W_{ji}^{(l)} \delta_j^{(l+1)}\right) f'(z_i^{(l)})&#10;&#10;&#10;&#10;\end{document}"/>
  <p:tag name="IGUANATEXSIZE" val="24"/>
</p:tagLst>
</file>

<file path=ppt/tags/tag5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&#10;$&#10;% \delta_i^{(l)} = \left(\sum_j W_{ji}^{(l)} \delta_j^{(l+1)}\right) f'(z_i^{(l)})&#10;&#10;&#10;&#10;\end{document}"/>
  <p:tag name="IGUANATEXSIZE" val="30"/>
</p:tagLst>
</file>

<file path=ppt/tags/tag5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, \theta_1&#10;$&#10;% \delta_i^{(l)} = \left(\sum_j W_{ji}^{(l)} \delta_j^{(l+1)}\right) f'(z_i^{(l)})&#10;&#10;&#10;&#10;\end{document}"/>
  <p:tag name="IGUANATEXSIZE" val="24"/>
</p:tagLst>
</file>

<file path=ppt/tags/tag5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_0,\theta_1)&#10;$&#10;% \delta_i^{(l)} = \left(\sum_j W_{ji}^{(l)} \delta_j^{(l+1)}\right) f'(z_i^{(l)})&#10;&#10;&#10;&#10;\end{document}"/>
  <p:tag name="IGUANATEXSIZE" val="30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_0,\theta_1)&#10;$&#10;% \delta_i^{(l)} = \left(\sum_j W_{ji}^{(l)} \delta_j^{(l+1)}\right) f'(z_i^{(l)})&#10;&#10;&#10;&#10;\end{document}"/>
  <p:tag name="IGUANATEXSIZE" val="30"/>
</p:tagLst>
</file>

<file path=ppt/tags/tag5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,\theta_1&#10;$&#10;% \delta_i^{(l)} = \left(\sum_j W_{ji}^{(l)} \delta_j^{(l+1)}\right) f'(z_i^{(l)})&#10;&#10;&#10;&#10;\end{document}"/>
  <p:tag name="IGUANATEXSIZE" val="24"/>
</p:tagLst>
</file>

<file path=ppt/tags/tag5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&#10;$&#10;% \delta_i^{(l)} = \left(\sum_j W_{ji}^{(l)} \delta_j^{(l+1)}\right) f'(z_i^{(l)})&#10;&#10;&#10;&#10;\end{document}"/>
  <p:tag name="IGUANATEXSIZE" val="30"/>
</p:tagLst>
</file>

<file path=ppt/tags/tag5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, \theta_1&#10;$&#10;% \delta_i^{(l)} = \left(\sum_j W_{ji}^{(l)} \delta_j^{(l+1)}\right) f'(z_i^{(l)})&#10;&#10;&#10;&#10;\end{document}"/>
  <p:tag name="IGUANATEXSIZE" val="24"/>
</p:tagLst>
</file>

<file path=ppt/tags/tag5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_0,\theta_1)&#10;$&#10;% \delta_i^{(l)} = \left(\sum_j W_{ji}^{(l)} \delta_j^{(l+1)}\right) f'(z_i^{(l)})&#10;&#10;&#10;&#10;\end{document}"/>
  <p:tag name="IGUANATEXSIZE" val="30"/>
</p:tagLst>
</file>

<file path=ppt/tags/tag5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,\theta_1&#10;$&#10;% \delta_i^{(l)} = \left(\sum_j W_{ji}^{(l)} \delta_j^{(l+1)}\right) f'(z_i^{(l)})&#10;&#10;&#10;&#10;\end{document}"/>
  <p:tag name="IGUANATEXSIZE" val="24"/>
</p:tagLst>
</file>

<file path=ppt/tags/tag5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&#10;$&#10;% \delta_i^{(l)} = \left(\sum_j W_{ji}^{(l)} \delta_j^{(l+1)}\right) f'(z_i^{(l)})&#10;&#10;&#10;&#10;\end{document}"/>
  <p:tag name="IGUANATEXSIZE" val="30"/>
</p:tagLst>
</file>

<file path=ppt/tags/tag5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, \theta_1&#10;$&#10;% \delta_i^{(l)} = \left(\sum_j W_{ji}^{(l)} \delta_j^{(l+1)}\right) f'(z_i^{(l)})&#10;&#10;&#10;&#10;\end{document}"/>
  <p:tag name="IGUANATEXSIZE" val="24"/>
</p:tagLst>
</file>

<file path=ppt/tags/tag5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_0,\theta_1)&#10;$&#10;% \delta_i^{(l)} = \left(\sum_j W_{ji}^{(l)} \delta_j^{(l+1)}\right) f'(z_i^{(l)})&#10;&#10;&#10;&#10;\end{document}"/>
  <p:tag name="IGUANATEXSIZE" val="30"/>
</p:tagLst>
</file>

<file path=ppt/tags/tag5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,\theta_1&#10;$&#10;% \delta_i^{(l)} = \left(\sum_j W_{ji}^{(l)} \delta_j^{(l+1)}\right) f'(z_i^{(l)})&#10;&#10;&#10;&#10;\end{document}"/>
  <p:tag name="IGUANATEXSIZE" val="24"/>
</p:tagLst>
</file>

<file path=ppt/tags/tag5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&#10;$&#10;% \delta_i^{(l)} = \left(\sum_j W_{ji}^{(l)} \delta_j^{(l+1)}\right) f'(z_i^{(l)})&#10;&#10;&#10;&#10;\end{document}"/>
  <p:tag name="IGUANATEXSIZE" val="30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,\theta_1&#10;$&#10;% \delta_i^{(l)} = \left(\sum_j W_{ji}^{(l)} \delta_j^{(l+1)}\right) f'(z_i^{(l)})&#10;&#10;&#10;&#10;\end{document}"/>
  <p:tag name="IGUANATEXSIZE" val="24"/>
</p:tagLst>
</file>

<file path=ppt/tags/tag5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, \theta_1&#10;$&#10;% \delta_i^{(l)} = \left(\sum_j W_{ji}^{(l)} \delta_j^{(l+1)}\right) f'(z_i^{(l)})&#10;&#10;&#10;&#10;\end{document}"/>
  <p:tag name="IGUANATEXSIZE" val="24"/>
</p:tagLst>
</file>

<file path=ppt/tags/tag5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_0,\theta_1)&#10;$&#10;% \delta_i^{(l)} = \left(\sum_j W_{ji}^{(l)} \delta_j^{(l+1)}\right) f'(z_i^{(l)})&#10;&#10;&#10;&#10;\end{document}"/>
  <p:tag name="IGUANATEXSIZE" val="30"/>
</p:tagLst>
</file>

<file path=ppt/tags/tag5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,\theta_1&#10;$&#10;% \delta_i^{(l)} = \left(\sum_j W_{ji}^{(l)} \delta_j^{(l+1)}\right) f'(z_i^{(l)})&#10;&#10;&#10;&#10;\end{document}"/>
  <p:tag name="IGUANATEXSIZE" val="24"/>
</p:tagLst>
</file>

<file path=ppt/tags/tag5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&#10;$&#10;% \delta_i^{(l)} = \left(\sum_j W_{ji}^{(l)} \delta_j^{(l+1)}\right) f'(z_i^{(l)})&#10;&#10;&#10;&#10;\end{document}"/>
  <p:tag name="IGUANATEXSIZE" val="30"/>
</p:tagLst>
</file>

<file path=ppt/tags/tag5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, \theta_1&#10;$&#10;% \delta_i^{(l)} = \left(\sum_j W_{ji}^{(l)} \delta_j^{(l+1)}\right) f'(z_i^{(l)})&#10;&#10;&#10;&#10;\end{document}"/>
  <p:tag name="IGUANATEXSIZE" val="24"/>
</p:tagLst>
</file>

<file path=ppt/tags/tag5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_0,\theta_1)&#10;$&#10;% \delta_i^{(l)} = \left(\sum_j W_{ji}^{(l)} \delta_j^{(l+1)}\right) f'(z_i^{(l)})&#10;&#10;&#10;&#10;\end{document}"/>
  <p:tag name="IGUANATEXSIZE" val="30"/>
</p:tagLst>
</file>

<file path=ppt/tags/tag5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,\theta_1&#10;$&#10;% \delta_i^{(l)} = \left(\sum_j W_{ji}^{(l)} \delta_j^{(l+1)}\right) f'(z_i^{(l)})&#10;&#10;&#10;&#10;\end{document}"/>
  <p:tag name="IGUANATEXSIZE" val="24"/>
</p:tagLst>
</file>

<file path=ppt/tags/tag5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&#10;$&#10;% \delta_i^{(l)} = \left(\sum_j W_{ji}^{(l)} \delta_j^{(l+1)}\right) f'(z_i^{(l)})&#10;&#10;&#10;&#10;\end{document}"/>
  <p:tag name="IGUANATEXSIZE" val="30"/>
</p:tagLst>
</file>

<file path=ppt/tags/tag5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, \theta_1&#10;$&#10;% \delta_i^{(l)} = \left(\sum_j W_{ji}^{(l)} \delta_j^{(l+1)}\right) f'(z_i^{(l)})&#10;&#10;&#10;&#10;\end{document}"/>
  <p:tag name="IGUANATEXSIZE" val="24"/>
</p:tagLst>
</file>

<file path=ppt/tags/tag5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_0,\theta_1)&#10;$&#10;% \delta_i^{(l)} = \left(\sum_j W_{ji}^{(l)} \delta_j^{(l+1)}\right) f'(z_i^{(l)})&#10;&#10;&#10;&#10;\end{document}"/>
  <p:tag name="IGUANATEXSIZE" val="30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_0,\theta_1)&#10;$&#10;% \delta_i^{(l)} = \left(\sum_j W_{ji}^{(l)} \delta_j^{(l+1)}\right) f'(z_i^{(l)})&#10;&#10;&#10;&#10;\end{document}"/>
  <p:tag name="IGUANATEXSIZE" val="30"/>
</p:tagLst>
</file>

<file path=ppt/tags/tag5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,\theta_1&#10;$&#10;% \delta_i^{(l)} = \left(\sum_j W_{ji}^{(l)} \delta_j^{(l+1)}\right) f'(z_i^{(l)})&#10;&#10;&#10;&#10;\end{document}"/>
  <p:tag name="IGUANATEXSIZE" val="24"/>
</p:tagLst>
</file>

<file path=ppt/tags/tag5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&#10;$&#10;% \delta_i^{(l)} = \left(\sum_j W_{ji}^{(l)} \delta_j^{(l+1)}\right) f'(z_i^{(l)})&#10;&#10;&#10;&#10;\end{document}"/>
  <p:tag name="IGUANATEXSIZE" val="30"/>
</p:tagLst>
</file>

<file path=ppt/tags/tag5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, \theta_1&#10;$&#10;% \delta_i^{(l)} = \left(\sum_j W_{ji}^{(l)} \delta_j^{(l+1)}\right) f'(z_i^{(l)})&#10;&#10;&#10;&#10;\end{document}"/>
  <p:tag name="IGUANATEXSIZE" val="24"/>
</p:tagLst>
</file>

<file path=ppt/tags/tag5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_0,\theta_1)&#10;$&#10;% \delta_i^{(l)} = \left(\sum_j W_{ji}^{(l)} \delta_j^{(l+1)}\right) f'(z_i^{(l)})&#10;&#10;&#10;&#10;\end{document}"/>
  <p:tag name="IGUANATEXSIZE" val="30"/>
</p:tagLst>
</file>

<file path=ppt/tags/tag5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,\theta_1&#10;$&#10;% \delta_i^{(l)} = \left(\sum_j W_{ji}^{(l)} \delta_j^{(l+1)}\right) f'(z_i^{(l)})&#10;&#10;&#10;&#10;\end{document}"/>
  <p:tag name="IGUANATEXSIZE" val="24"/>
</p:tagLst>
</file>

<file path=ppt/tags/tag5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&#10;$&#10;% \delta_i^{(l)} = \left(\sum_j W_{ji}^{(l)} \delta_j^{(l+1)}\right) f'(z_i^{(l)})&#10;&#10;&#10;&#10;\end{document}"/>
  <p:tag name="IGUANATEXSIZE" val="30"/>
</p:tagLst>
</file>

<file path=ppt/tags/tag5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, \theta_1&#10;$&#10;% \delta_i^{(l)} = \left(\sum_j W_{ji}^{(l)} \delta_j^{(l+1)}\right) f'(z_i^{(l)})&#10;&#10;&#10;&#10;\end{document}"/>
  <p:tag name="IGUANATEXSIZE" val="24"/>
</p:tagLst>
</file>

<file path=ppt/tags/tag5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_0,\theta_1)&#10;$&#10;% \delta_i^{(l)} = \left(\sum_j W_{ji}^{(l)} \delta_j^{(l+1)}\right) f'(z_i^{(l)})&#10;&#10;&#10;&#10;\end{document}"/>
  <p:tag name="IGUANATEXSIZE" val="30"/>
</p:tagLst>
</file>

<file path=ppt/tags/tag5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,\theta_1&#10;$&#10;% \delta_i^{(l)} = \left(\sum_j W_{ji}^{(l)} \delta_j^{(l+1)}\right) f'(z_i^{(l)})&#10;&#10;&#10;&#10;\end{document}"/>
  <p:tag name="IGUANATEXSIZE" val="24"/>
</p:tagLst>
</file>

<file path=ppt/tags/tag5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&#10;$&#10;% \delta_i^{(l)} = \left(\sum_j W_{ji}^{(l)} \delta_j^{(l+1)}\right) f'(z_i^{(l)})&#10;&#10;&#10;&#10;\end{document}"/>
  <p:tag name="IGUANATEXSIZE" val="30"/>
</p:tagLst>
</file>

<file path=ppt/tags/tag5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5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5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5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5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5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5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5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5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5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_0,\theta_1)&#10;$&#10;% \delta_i^{(l)} = \left(\sum_j W_{ji}^{(l)} \delta_j^{(l+1)}\right) f'(z_i^{(l)})&#10;&#10;&#10;&#10;\end{document}"/>
  <p:tag name="IGUANATEXSIZE" val="30"/>
</p:tagLst>
</file>

<file path=ppt/tags/tag5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5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5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5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5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5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5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5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5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&#10;$&#10;% \delta_i^{(l)} = \left(\sum_j W_{ji}^{(l)} \delta_j^{(l+1)}\right) f'(z_i^{(l)})&#10;&#10;&#10;&#10;\end{document}"/>
  <p:tag name="IGUANATEXSIZE" val="30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, \theta_1&#10;$&#10;% \delta_i^{(l)} = \left(\sum_j W_{ji}^{(l)} \delta_j^{(l+1)}\right) f'(z_i^{(l)})&#10;&#10;&#10;&#10;\end{document}"/>
  <p:tag name="IGUANATEXSIZE" val="24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_0,\theta_1)&#10;$&#10;% \delta_i^{(l)} = \left(\sum_j W_{ji}^{(l)} \delta_j^{(l+1)}\right) f'(z_i^{(l)})&#10;&#10;&#10;&#10;\end{document}"/>
  <p:tag name="IGUANATEXSIZE" val="3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\theta_0 = 1.5$&#10;&#10;$\theta_1 = 0$&#10;&#10;% \delta_i^{(l)} = \left(\sum_j W_{ji}^{(l)} \delta_j^{(l+1)}\right) f'(z_i^{(l)})&#10;&#10;&#10;&#10;\end{document}"/>
  <p:tag name="IGUANATEXSIZE" val="30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,\theta_1&#10;$&#10;% \delta_i^{(l)} = \left(\sum_j W_{ji}^{(l)} \delta_j^{(l+1)}\right) f'(z_i^{(l)})&#10;&#10;&#10;&#10;\end{document}"/>
  <p:tag name="IGUANATEXSIZE" val="24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&#10;$&#10;% \delta_i^{(l)} = \left(\sum_j W_{ji}^{(l)} \delta_j^{(l+1)}\right) f'(z_i^{(l)})&#10;&#10;&#10;&#10;\end{document}"/>
  <p:tag name="IGUANATEXSIZE" val="30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, \theta_1&#10;$&#10;% \delta_i^{(l)} = \left(\sum_j W_{ji}^{(l)} \delta_j^{(l+1)}\right) f'(z_i^{(l)})&#10;&#10;&#10;&#10;\end{document}"/>
  <p:tag name="IGUANATEXSIZE" val="24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_0,\theta_1)&#10;$&#10;% \delta_i^{(l)} = \left(\sum_j W_{ji}^{(l)} \delta_j^{(l+1)}\right) f'(z_i^{(l)})&#10;&#10;&#10;&#10;\end{document}"/>
  <p:tag name="IGUANATEXSIZE" val="30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,\theta_1&#10;$&#10;% \delta_i^{(l)} = \left(\sum_j W_{ji}^{(l)} \delta_j^{(l+1)}\right) f'(z_i^{(l)})&#10;&#10;&#10;&#10;\end{document}"/>
  <p:tag name="IGUANATEXSIZE" val="24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&#10;$&#10;% \delta_i^{(l)} = \left(\sum_j W_{ji}^{(l)} \delta_j^{(l+1)}\right) f'(z_i^{(l)})&#10;&#10;&#10;&#10;\end{document}"/>
  <p:tag name="IGUANATEXSIZE" val="30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, \theta_1&#10;$&#10;% \delta_i^{(l)} = \left(\sum_j W_{ji}^{(l)} \delta_j^{(l+1)}\right) f'(z_i^{(l)})&#10;&#10;&#10;&#10;\end{document}"/>
  <p:tag name="IGUANATEXSIZE" val="24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_0,\theta_1)&#10;$&#10;% \delta_i^{(l)} = \left(\sum_j W_{ji}^{(l)} \delta_j^{(l+1)}\right) f'(z_i^{(l)})&#10;&#10;&#10;&#10;\end{document}"/>
  <p:tag name="IGUANATEXSIZE" val="30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,\theta_1&#10;$&#10;% \delta_i^{(l)} = \left(\sum_j W_{ji}^{(l)} \delta_j^{(l+1)}\right) f'(z_i^{(l)})&#10;&#10;&#10;&#10;\end{document}"/>
  <p:tag name="IGUANATEXSIZE" val="24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_0,\theta_1) &#10;$&#10;% \delta_i^{(l)} = \left(\sum_j W_{ji}^{(l)} \delta_j^{(l+1)}\right) f'(z_i^{(l)})&#10;&#10;&#10;&#10;\end{document}"/>
  <p:tag name="IGUANATEXSIZE" val="3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\theta_0 = 0$&#10;&#10;$\theta_1 = 0.5$&#10;&#10;% \delta_i^{(l)} = \left(\sum_j W_{ji}^{(l)} \delta_j^{(l+1)}\right) f'(z_i^{(l)})&#10;&#10;&#10;&#10;\end{document}"/>
  <p:tag name="IGUANATEXSIZE" val="30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underset{\theta_0,\theta_1}{\mathrm{min}} \; J(\theta_0,\theta_1)&#10;$&#10;% \delta_i^{(l)} = \left(\sum_j W_{ji}^{(l)} \delta_j^{(l+1)}\right) f'(z_i^{(l)})&#10;&#10;&#10;&#10;\end{document}"/>
  <p:tag name="IGUANATEXSIZE" val="30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, \theta_1&#10;$&#10;% \delta_i^{(l)} = \left(\sum_j W_{ji}^{(l)} \delta_j^{(l+1)}\right) f'(z_i^{(l)})&#10;&#10;&#10;&#10;\end{document}"/>
  <p:tag name="IGUANATEXSIZE" val="30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_0,\theta_1) &#10;$&#10;% \delta_i^{(l)} = \left(\sum_j W_{ji}^{(l)} \delta_j^{(l+1)}\right) f'(z_i^{(l)})&#10;&#10;&#10;&#10;\end{document}"/>
  <p:tag name="IGUANATEXSIZE" val="30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, \theta_1&#10;$&#10;% \delta_i^{(l)} = \left(\sum_j W_{ji}^{(l)} \delta_j^{(l+1)}\right) f'(z_i^{(l)})&#10;&#10;&#10;&#10;\end{document}"/>
  <p:tag name="IGUANATEXSIZE" val="30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repeat until convergence \{&#10;&#10;$&#10;\displaystyle&#10;\quad\theta_j := \theta_j - \alpha \frac{\partial}{\partial \theta_j} J(\theta_0,\theta_1)&#10;$&#10;&#10;\}&#10;% \delta_i^{(l)} = \left(\sum_j W_{ji}^{(l)} \delta_j^{(l+1)}\right) f'(z_i^{(l)})&#10;&#10;&#10;&#10;\end{document}"/>
  <p:tag name="IGUANATEXSIZE" val="24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(for $j=0$ and $j=1$)&#10;% \delta_i^{(l)} = \left(\sum_j W_{ji}^{(l)} \delta_j^{(l+1)}\right) f'(z_i^{(l)})&#10;&#10;&#10;&#10;\end{document}"/>
  <p:tag name="IGUANATEXSIZE" val="24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{\color{blue}\mathrm{temp}0} := \theta_0 - \alpha \frac{\partial}{\partial \theta_0} J(\theta_0,\theta_1)$ &#10;&#10;${\color{blue}\mathrm{temp}1} := \theta_1 - \alpha \frac{\partial}{\partial \theta_1} J(\theta_0,\theta_1)$ &#10;&#10;$\theta_0 := {\color{blue}\mathrm{temp}0}$&#10;&#10;$\theta_1 := {\color{blue}\mathrm{temp}1}$ &#10;&#10;% \delta_i^{(l)} = \left(\sum_j W_{ji}^{(l)} \delta_j^{(l+1)}\right) f'(z_i^{(l)})&#10;&#10;&#10;&#10;\end{document}"/>
  <p:tag name="IGUANATEXSIZE" val="24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{\color{blue}\mathrm{temp}0} := \theta_0 - \alpha \frac{\partial}{\partial \theta_0} J(\theta_0,\theta_1)$ &#10;&#10;$\theta_0 := {\color{blue}\mathrm{temp}0}$&#10;&#10;${\color{blue}\mathrm{temp}1} := \theta_1 - \alpha \frac{\partial}{\partial \theta_1} J(\theta_0,\theta_1)$ &#10;&#10;$\theta_1 := {\color{blue}\mathrm{temp}1}$ &#10;&#10;% \delta_i^{(l)} = \left(\sum_j W_{ji}^{(l)} \delta_j^{(l+1)}\right) f'(z_i^{(l)})&#10;&#10;&#10;&#10;\end{document}"/>
  <p:tag name="IGUANATEXSIZE" val="24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\theta_0 = 1$&#10;&#10;$\theta_1 = 0.5$&#10;&#10;% \delta_i^{(l)} = \left(\sum_j W_{ji}^{(l)} \delta_j^{(l+1)}\right) f'(z_i^{(l)})&#10;&#10;&#10;&#10;\end{document}"/>
  <p:tag name="IGUANATEXSIZE" val="30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repeat until convergence \{&#10;&#10;$&#10;\displaystyle&#10;\quad\theta_j := \theta_j - \alpha \frac{\partial}{\partial \theta_j} J(\theta_0,\theta_1)&#10;$ &#10;&#10;\}&#10;% \delta_i^{(l)} = \left(\sum_j W_{ji}^{(l)} \delta_j^{(l+1)}\right) f'(z_i^{(l)})&#10;&#10;&#10;&#10;\end{document}"/>
  <p:tag name="IGUANATEXSIZE" val="30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(simultaneously update&#10;&#10;\quad $j=0$ and $j=1$)&#10;% \delta_i^{(l)} = \left(\sum_j W_{ji}^{(l)} \delta_j^{(l+1)}\right) f'(z_i^{(l)})&#10;&#10;&#10;&#10;\end{document}"/>
  <p:tag name="IGUANATEXSIZE" val="30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y&#10;$&#10;% \delta_i^{(l)} = \left(\sum_j W_{ji}^{(l)} \delta_j^{(l+1)}\right) f'(z_i^{(l)})&#10;&#10;&#10;&#10;\end{document}"/>
  <p:tag name="IGUANATEXSIZE" val="30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heme/theme1.xml><?xml version="1.0" encoding="utf-8"?>
<a:theme xmlns:a="http://schemas.openxmlformats.org/drawingml/2006/main" name="1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</Template>
  <TotalTime>2210</TotalTime>
  <Words>1124</Words>
  <Application>Microsoft Office PowerPoint</Application>
  <PresentationFormat>On-screen Show (16:9)</PresentationFormat>
  <Paragraphs>265</Paragraphs>
  <Slides>45</Slides>
  <Notes>9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45</vt:i4>
      </vt:variant>
    </vt:vector>
  </HeadingPairs>
  <TitlesOfParts>
    <vt:vector size="52" baseType="lpstr">
      <vt:lpstr>Arial</vt:lpstr>
      <vt:lpstr>Calibri</vt:lpstr>
      <vt:lpstr>Cambria Math</vt:lpstr>
      <vt:lpstr>Symbol</vt:lpstr>
      <vt:lpstr>1_Lecture</vt:lpstr>
      <vt:lpstr>2_Office Theme</vt:lpstr>
      <vt:lpstr>3_Office Theme</vt:lpstr>
      <vt:lpstr>Model Representation</vt:lpstr>
      <vt:lpstr>Background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Cost Function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Gradient Descent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Programming</dc:title>
  <dc:creator>OpenClassroom</dc:creator>
  <cp:lastModifiedBy>USER_W2_158</cp:lastModifiedBy>
  <cp:revision>221</cp:revision>
  <cp:lastPrinted>2016-02-09T20:41:55Z</cp:lastPrinted>
  <dcterms:created xsi:type="dcterms:W3CDTF">2010-07-08T21:59:02Z</dcterms:created>
  <dcterms:modified xsi:type="dcterms:W3CDTF">2019-04-23T18:01:20Z</dcterms:modified>
</cp:coreProperties>
</file>