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6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FFC7F1-B604-47E6-A527-52379C12F44F}" type="datetimeFigureOut">
              <a:rPr lang="en-US"/>
              <a:pPr>
                <a:defRPr/>
              </a:pPr>
              <a:t>2/14/2017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D5DF2A4D-2B61-4674-9215-363CE0B883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0239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C7DCA-9FB5-43DE-A0DD-855E143549E1}" type="datetimeFigureOut">
              <a:rPr lang="en-US"/>
              <a:pPr>
                <a:defRPr/>
              </a:pPr>
              <a:t>2/14/2017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F5F6EE-AEC9-4DAA-8567-1D974EABA4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97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F07375-7F73-4C1C-ABDD-A21EBE4D232C}" type="datetimeFigureOut">
              <a:rPr lang="en-US"/>
              <a:pPr>
                <a:defRPr/>
              </a:pPr>
              <a:t>2/14/2017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1770EB-3B80-4A6B-8A8D-901411BB9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12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4EB42-A82F-4DDD-B147-BD656A03A8E3}" type="datetimeFigureOut">
              <a:rPr lang="en-US"/>
              <a:pPr>
                <a:defRPr/>
              </a:pPr>
              <a:t>2/14/2017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41CE69-7D18-4091-8B3B-1D1F42E5CA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374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1BC49C-F30A-41BF-B03F-B8F015497346}" type="datetimeFigureOut">
              <a:rPr lang="en-US"/>
              <a:pPr>
                <a:defRPr/>
              </a:pPr>
              <a:t>2/14/2017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94CAAEFE-D6CA-480B-AE3B-F715B2B1B9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9898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574E8-5E5F-49D8-8876-6A4735388BD9}" type="datetimeFigureOut">
              <a:rPr lang="en-US"/>
              <a:pPr>
                <a:defRPr/>
              </a:pPr>
              <a:t>2/14/2017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467494-05DF-4BCF-A6FC-C140B790FF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78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92F54-7F5E-4E2F-A308-108896694617}" type="datetimeFigureOut">
              <a:rPr lang="en-US"/>
              <a:pPr>
                <a:defRPr/>
              </a:pPr>
              <a:t>2/14/2017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0A62C2-D1C0-49CD-91DA-57E026CCD3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470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73D9E-493E-4B1D-BA93-D9D5EDD44CAF}" type="datetimeFigureOut">
              <a:rPr lang="en-US"/>
              <a:pPr>
                <a:defRPr/>
              </a:pPr>
              <a:t>2/14/2017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F77251-ECA7-4C42-BF3B-A9F06072C7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575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DB7B9-8341-475C-BF4F-767B249CEB4C}" type="datetimeFigureOut">
              <a:rPr lang="en-US"/>
              <a:pPr>
                <a:defRPr/>
              </a:pPr>
              <a:t>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40490C-595F-42E5-9650-F76D90D613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743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176A5B-D414-46C2-9F2F-4CF92E62926C}" type="datetimeFigureOut">
              <a:rPr lang="en-US"/>
              <a:pPr>
                <a:defRPr/>
              </a:pPr>
              <a:t>2/14/2017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31FAE-4F64-4075-B6F4-F1CDC590658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78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13FE4B-5D96-47C2-8C00-D6C0ABA602EF}" type="datetimeFigureOut">
              <a:rPr lang="en-US"/>
              <a:pPr>
                <a:defRPr/>
              </a:pPr>
              <a:t>2/14/2017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32F58D-E420-431A-B745-BDEED6AD3C6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2"/>
                </a:solidFill>
                <a:latin typeface="Century Schoolbook" pitchFamily="18" charset="0"/>
                <a:cs typeface="Arial" charset="0"/>
              </a:defRPr>
            </a:lvl1pPr>
          </a:lstStyle>
          <a:p>
            <a:pPr>
              <a:defRPr/>
            </a:pPr>
            <a:fld id="{30F03752-CFFB-4265-B8CB-6830FDC3173B}" type="datetimeFigureOut">
              <a:rPr lang="en-US"/>
              <a:pPr>
                <a:defRPr/>
              </a:pPr>
              <a:t>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2"/>
                </a:solidFill>
                <a:latin typeface="Century Schoolbook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AAF4261E-2B98-4BFB-911C-BCC86EC0C82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3" r:id="rId2"/>
    <p:sldLayoutId id="2147483701" r:id="rId3"/>
    <p:sldLayoutId id="2147483694" r:id="rId4"/>
    <p:sldLayoutId id="2147483695" r:id="rId5"/>
    <p:sldLayoutId id="2147483696" r:id="rId6"/>
    <p:sldLayoutId id="2147483697" r:id="rId7"/>
    <p:sldLayoutId id="2147483702" r:id="rId8"/>
    <p:sldLayoutId id="2147483703" r:id="rId9"/>
    <p:sldLayoutId id="2147483698" r:id="rId10"/>
    <p:sldLayoutId id="21474836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Uninformed Search Strategies</a:t>
            </a:r>
            <a:endParaRPr lang="en-US" dirty="0"/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In-Class-Exercise</a:t>
            </a:r>
          </a:p>
          <a:p>
            <a:pPr eaLnBrk="1" hangingPunct="1"/>
            <a:r>
              <a:rPr lang="en-US" altLang="en-US" dirty="0" smtClean="0"/>
              <a:t>Instructor: Wei 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cap="none" smtClean="0"/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124200"/>
            <a:ext cx="7467600" cy="33496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Suppose the goal state is 11. List the order in which nodes will be visited for</a:t>
            </a:r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en-US" altLang="en-US" dirty="0" smtClean="0"/>
              <a:t>Breadth-first search</a:t>
            </a:r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en-US" altLang="en-US" dirty="0" smtClean="0"/>
              <a:t>Depth-limited search with limit 3</a:t>
            </a:r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en-US" altLang="en-US" dirty="0" smtClean="0"/>
              <a:t>Iterative deepening search.</a:t>
            </a:r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77914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cap="none" smtClean="0"/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124200"/>
            <a:ext cx="7467600" cy="33496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Suppose the goal state is 11. List the order in which nodes will be visited for</a:t>
            </a:r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en-US" altLang="en-US" dirty="0" smtClean="0"/>
              <a:t>Breadth-first search: </a:t>
            </a:r>
            <a:r>
              <a:rPr lang="en-US" altLang="en-US" dirty="0" smtClean="0">
                <a:solidFill>
                  <a:srgbClr val="FF0000"/>
                </a:solidFill>
              </a:rPr>
              <a:t>1, 2, 3, 4, 5, 6, 7, 8, 9, 10, 11</a:t>
            </a:r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en-US" altLang="en-US" dirty="0" smtClean="0"/>
              <a:t>Depth-limited search with limit 3: </a:t>
            </a:r>
            <a:r>
              <a:rPr lang="en-US" altLang="en-US" dirty="0" smtClean="0">
                <a:solidFill>
                  <a:srgbClr val="FF0000"/>
                </a:solidFill>
              </a:rPr>
              <a:t>1, 2, 4, 8, 9, 5, 10, 11</a:t>
            </a:r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en-US" altLang="en-US" dirty="0" smtClean="0"/>
              <a:t>Iterative deepening search: </a:t>
            </a:r>
            <a:r>
              <a:rPr lang="en-US" altLang="en-US" dirty="0" smtClean="0">
                <a:solidFill>
                  <a:srgbClr val="FF0000"/>
                </a:solidFill>
              </a:rPr>
              <a:t>1; 1,2,3; 1,2,4,5,3,6,7;1,2,4,8,9,5,10,11</a:t>
            </a:r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77914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81000"/>
            <a:ext cx="7791363" cy="247519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124200"/>
            <a:ext cx="7467600" cy="3349625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dirty="0" smtClean="0"/>
              <a:t>Suppose the goal state is 6. When the goal state 6 is visited, how does the search tree looks like?</a:t>
            </a:r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en-US" altLang="en-US" dirty="0" smtClean="0"/>
              <a:t>Breadth-first search</a:t>
            </a:r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en-US" altLang="en-US" dirty="0" smtClean="0"/>
              <a:t>Depth-limited search with limit 3</a:t>
            </a:r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en-US" altLang="en-US" dirty="0" smtClean="0"/>
              <a:t>Iterative deepening search.</a:t>
            </a:r>
          </a:p>
        </p:txBody>
      </p:sp>
    </p:spTree>
    <p:extLst>
      <p:ext uri="{BB962C8B-B14F-4D97-AF65-F5344CB8AC3E}">
        <p14:creationId xmlns:p14="http://schemas.microsoft.com/office/powerpoint/2010/main" val="424535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20" y="0"/>
            <a:ext cx="6865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4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</TotalTime>
  <Words>141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Schoolbook</vt:lpstr>
      <vt:lpstr>Wingdings</vt:lpstr>
      <vt:lpstr>Wingdings 2</vt:lpstr>
      <vt:lpstr>Oriel</vt:lpstr>
      <vt:lpstr>Uninformed Search Strategies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Uninformed Search Strategies</dc:title>
  <dc:creator>Wei Ding</dc:creator>
  <cp:lastModifiedBy>Wei Ding</cp:lastModifiedBy>
  <cp:revision>8</cp:revision>
  <dcterms:created xsi:type="dcterms:W3CDTF">2008-09-11T18:54:57Z</dcterms:created>
  <dcterms:modified xsi:type="dcterms:W3CDTF">2017-02-15T04:07:24Z</dcterms:modified>
</cp:coreProperties>
</file>