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2.jpeg" ContentType="image/jpeg"/>
  <Override PartName="/ppt/media/image13.png" ContentType="image/png"/>
  <Override PartName="/ppt/media/image11.png" ContentType="image/png"/>
  <Override PartName="/ppt/media/image9.png" ContentType="image/png"/>
  <Override PartName="/ppt/media/image17.png" ContentType="image/png"/>
  <Override PartName="/ppt/media/image16.png" ContentType="image/png"/>
  <Override PartName="/ppt/media/image15.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jpeg" ContentType="image/jpeg"/>
  <Override PartName="/ppt/media/image14.jpeg" ContentType="image/jpeg"/>
  <Override PartName="/ppt/media/image8.png" ContentType="image/png"/>
  <Override PartName="/ppt/media/image7.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6F25E2BB-1908-485E-ACC1-1F9FFF4C9CBE}"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37" name="PlaceHolder 2"/>
          <p:cNvSpPr>
            <a:spLocks noGrp="1"/>
          </p:cNvSpPr>
          <p:nvPr>
            <p:ph/>
          </p:nvPr>
        </p:nvSpPr>
        <p:spPr>
          <a:xfrm>
            <a:off x="609480" y="157752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38" name="PlaceHolder 3"/>
          <p:cNvSpPr>
            <a:spLocks noGrp="1"/>
          </p:cNvSpPr>
          <p:nvPr>
            <p:ph/>
          </p:nvPr>
        </p:nvSpPr>
        <p:spPr>
          <a:xfrm>
            <a:off x="609480" y="365544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40739A95-584A-4D2E-A208-4F06FFEBF436}"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40"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1"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2" name="PlaceHolder 4"/>
          <p:cNvSpPr>
            <a:spLocks noGrp="1"/>
          </p:cNvSpPr>
          <p:nvPr>
            <p:ph/>
          </p:nvPr>
        </p:nvSpPr>
        <p:spPr>
          <a:xfrm>
            <a:off x="60948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3" name="PlaceHolder 5"/>
          <p:cNvSpPr>
            <a:spLocks noGrp="1"/>
          </p:cNvSpPr>
          <p:nvPr>
            <p:ph/>
          </p:nvPr>
        </p:nvSpPr>
        <p:spPr>
          <a:xfrm>
            <a:off x="332676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25050EBB-D3A1-4C5E-A9F5-98A5D07C4F30}"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45" name="PlaceHolder 2"/>
          <p:cNvSpPr>
            <a:spLocks noGrp="1"/>
          </p:cNvSpPr>
          <p:nvPr>
            <p:ph/>
          </p:nvPr>
        </p:nvSpPr>
        <p:spPr>
          <a:xfrm>
            <a:off x="60948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6" name="PlaceHolder 3"/>
          <p:cNvSpPr>
            <a:spLocks noGrp="1"/>
          </p:cNvSpPr>
          <p:nvPr>
            <p:ph/>
          </p:nvPr>
        </p:nvSpPr>
        <p:spPr>
          <a:xfrm>
            <a:off x="240264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7" name="PlaceHolder 4"/>
          <p:cNvSpPr>
            <a:spLocks noGrp="1"/>
          </p:cNvSpPr>
          <p:nvPr>
            <p:ph/>
          </p:nvPr>
        </p:nvSpPr>
        <p:spPr>
          <a:xfrm>
            <a:off x="419580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8" name="PlaceHolder 5"/>
          <p:cNvSpPr>
            <a:spLocks noGrp="1"/>
          </p:cNvSpPr>
          <p:nvPr>
            <p:ph/>
          </p:nvPr>
        </p:nvSpPr>
        <p:spPr>
          <a:xfrm>
            <a:off x="60948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49" name="PlaceHolder 6"/>
          <p:cNvSpPr>
            <a:spLocks noGrp="1"/>
          </p:cNvSpPr>
          <p:nvPr>
            <p:ph/>
          </p:nvPr>
        </p:nvSpPr>
        <p:spPr>
          <a:xfrm>
            <a:off x="240264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50" name="PlaceHolder 7"/>
          <p:cNvSpPr>
            <a:spLocks noGrp="1"/>
          </p:cNvSpPr>
          <p:nvPr>
            <p:ph/>
          </p:nvPr>
        </p:nvSpPr>
        <p:spPr>
          <a:xfrm>
            <a:off x="419580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4A29DC45-41B4-4322-8796-C11783F777B2}"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77355097-54B6-445B-9B1D-65AB6BA522C4}"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67" name="PlaceHolder 2"/>
          <p:cNvSpPr>
            <a:spLocks noGrp="1"/>
          </p:cNvSpPr>
          <p:nvPr>
            <p:ph type="subTitle"/>
          </p:nvPr>
        </p:nvSpPr>
        <p:spPr>
          <a:xfrm>
            <a:off x="609480" y="1577520"/>
            <a:ext cx="5303160" cy="3977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067836BB-4376-4F73-AB5F-9B4A02978F97}"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69" name="PlaceHolder 2"/>
          <p:cNvSpPr>
            <a:spLocks noGrp="1"/>
          </p:cNvSpPr>
          <p:nvPr>
            <p:ph/>
          </p:nvPr>
        </p:nvSpPr>
        <p:spPr>
          <a:xfrm>
            <a:off x="609480" y="1577520"/>
            <a:ext cx="530316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DFA0EF2D-393F-45D8-8BBF-DB23B0E8CC1D}"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71" name="PlaceHolder 2"/>
          <p:cNvSpPr>
            <a:spLocks noGrp="1"/>
          </p:cNvSpPr>
          <p:nvPr>
            <p:ph/>
          </p:nvPr>
        </p:nvSpPr>
        <p:spPr>
          <a:xfrm>
            <a:off x="60948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72" name="PlaceHolder 3"/>
          <p:cNvSpPr>
            <a:spLocks noGrp="1"/>
          </p:cNvSpPr>
          <p:nvPr>
            <p:ph/>
          </p:nvPr>
        </p:nvSpPr>
        <p:spPr>
          <a:xfrm>
            <a:off x="332676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34EA1164-3155-4828-A777-A2F7AC633355}"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4D750AC9-D06A-479B-B8B5-76BD6E99594A}"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E85A2062-26AC-45DE-BF79-3A2C7224EFC5}"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76"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77" name="PlaceHolder 3"/>
          <p:cNvSpPr>
            <a:spLocks noGrp="1"/>
          </p:cNvSpPr>
          <p:nvPr>
            <p:ph/>
          </p:nvPr>
        </p:nvSpPr>
        <p:spPr>
          <a:xfrm>
            <a:off x="332676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78" name="PlaceHolder 4"/>
          <p:cNvSpPr>
            <a:spLocks noGrp="1"/>
          </p:cNvSpPr>
          <p:nvPr>
            <p:ph/>
          </p:nvPr>
        </p:nvSpPr>
        <p:spPr>
          <a:xfrm>
            <a:off x="60948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501AFEF1-F343-4591-9959-0B020FA1B9E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6" name="PlaceHolder 2"/>
          <p:cNvSpPr>
            <a:spLocks noGrp="1"/>
          </p:cNvSpPr>
          <p:nvPr>
            <p:ph type="subTitle"/>
          </p:nvPr>
        </p:nvSpPr>
        <p:spPr>
          <a:xfrm>
            <a:off x="609480" y="1577520"/>
            <a:ext cx="5303160" cy="3977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34523628-91A8-413B-99F9-5548EE34C4F3}"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80" name="PlaceHolder 2"/>
          <p:cNvSpPr>
            <a:spLocks noGrp="1"/>
          </p:cNvSpPr>
          <p:nvPr>
            <p:ph/>
          </p:nvPr>
        </p:nvSpPr>
        <p:spPr>
          <a:xfrm>
            <a:off x="60948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81"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82" name="PlaceHolder 4"/>
          <p:cNvSpPr>
            <a:spLocks noGrp="1"/>
          </p:cNvSpPr>
          <p:nvPr>
            <p:ph/>
          </p:nvPr>
        </p:nvSpPr>
        <p:spPr>
          <a:xfrm>
            <a:off x="332676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2402B5A2-C2B8-420E-AE7C-E283C8D0D2E0}"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84"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85"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86" name="PlaceHolder 4"/>
          <p:cNvSpPr>
            <a:spLocks noGrp="1"/>
          </p:cNvSpPr>
          <p:nvPr>
            <p:ph/>
          </p:nvPr>
        </p:nvSpPr>
        <p:spPr>
          <a:xfrm>
            <a:off x="609480" y="365544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03320840-48B2-4B94-9F69-B1CF4FCD304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88" name="PlaceHolder 2"/>
          <p:cNvSpPr>
            <a:spLocks noGrp="1"/>
          </p:cNvSpPr>
          <p:nvPr>
            <p:ph/>
          </p:nvPr>
        </p:nvSpPr>
        <p:spPr>
          <a:xfrm>
            <a:off x="609480" y="157752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89" name="PlaceHolder 3"/>
          <p:cNvSpPr>
            <a:spLocks noGrp="1"/>
          </p:cNvSpPr>
          <p:nvPr>
            <p:ph/>
          </p:nvPr>
        </p:nvSpPr>
        <p:spPr>
          <a:xfrm>
            <a:off x="609480" y="365544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EF6795EB-7031-48DA-8765-320D3FF26881}"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91"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2"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3" name="PlaceHolder 4"/>
          <p:cNvSpPr>
            <a:spLocks noGrp="1"/>
          </p:cNvSpPr>
          <p:nvPr>
            <p:ph/>
          </p:nvPr>
        </p:nvSpPr>
        <p:spPr>
          <a:xfrm>
            <a:off x="60948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4" name="PlaceHolder 5"/>
          <p:cNvSpPr>
            <a:spLocks noGrp="1"/>
          </p:cNvSpPr>
          <p:nvPr>
            <p:ph/>
          </p:nvPr>
        </p:nvSpPr>
        <p:spPr>
          <a:xfrm>
            <a:off x="332676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481E4418-A201-4959-91A9-2435A1902E8E}"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96" name="PlaceHolder 2"/>
          <p:cNvSpPr>
            <a:spLocks noGrp="1"/>
          </p:cNvSpPr>
          <p:nvPr>
            <p:ph/>
          </p:nvPr>
        </p:nvSpPr>
        <p:spPr>
          <a:xfrm>
            <a:off x="60948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7" name="PlaceHolder 3"/>
          <p:cNvSpPr>
            <a:spLocks noGrp="1"/>
          </p:cNvSpPr>
          <p:nvPr>
            <p:ph/>
          </p:nvPr>
        </p:nvSpPr>
        <p:spPr>
          <a:xfrm>
            <a:off x="240264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8" name="PlaceHolder 4"/>
          <p:cNvSpPr>
            <a:spLocks noGrp="1"/>
          </p:cNvSpPr>
          <p:nvPr>
            <p:ph/>
          </p:nvPr>
        </p:nvSpPr>
        <p:spPr>
          <a:xfrm>
            <a:off x="419580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9" name="PlaceHolder 5"/>
          <p:cNvSpPr>
            <a:spLocks noGrp="1"/>
          </p:cNvSpPr>
          <p:nvPr>
            <p:ph/>
          </p:nvPr>
        </p:nvSpPr>
        <p:spPr>
          <a:xfrm>
            <a:off x="60948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00" name="PlaceHolder 6"/>
          <p:cNvSpPr>
            <a:spLocks noGrp="1"/>
          </p:cNvSpPr>
          <p:nvPr>
            <p:ph/>
          </p:nvPr>
        </p:nvSpPr>
        <p:spPr>
          <a:xfrm>
            <a:off x="240264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01" name="PlaceHolder 7"/>
          <p:cNvSpPr>
            <a:spLocks noGrp="1"/>
          </p:cNvSpPr>
          <p:nvPr>
            <p:ph/>
          </p:nvPr>
        </p:nvSpPr>
        <p:spPr>
          <a:xfrm>
            <a:off x="419580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75274993-B03E-4133-B894-6026D32712CB}"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1AB49212-D82C-409B-9421-E35EECE1EDA7}"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19" name="PlaceHolder 2"/>
          <p:cNvSpPr>
            <a:spLocks noGrp="1"/>
          </p:cNvSpPr>
          <p:nvPr>
            <p:ph type="subTitle"/>
          </p:nvPr>
        </p:nvSpPr>
        <p:spPr>
          <a:xfrm>
            <a:off x="609480" y="1577520"/>
            <a:ext cx="5303160" cy="3977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4BD825DC-67E3-4FC7-9AD3-AEDE0BDD88D2}"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21" name="PlaceHolder 2"/>
          <p:cNvSpPr>
            <a:spLocks noGrp="1"/>
          </p:cNvSpPr>
          <p:nvPr>
            <p:ph/>
          </p:nvPr>
        </p:nvSpPr>
        <p:spPr>
          <a:xfrm>
            <a:off x="609480" y="1577520"/>
            <a:ext cx="530316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4DA5D18E-C7EA-4F09-837D-C508B2DEC2C2}"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23" name="PlaceHolder 2"/>
          <p:cNvSpPr>
            <a:spLocks noGrp="1"/>
          </p:cNvSpPr>
          <p:nvPr>
            <p:ph/>
          </p:nvPr>
        </p:nvSpPr>
        <p:spPr>
          <a:xfrm>
            <a:off x="60948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124" name="PlaceHolder 3"/>
          <p:cNvSpPr>
            <a:spLocks noGrp="1"/>
          </p:cNvSpPr>
          <p:nvPr>
            <p:ph/>
          </p:nvPr>
        </p:nvSpPr>
        <p:spPr>
          <a:xfrm>
            <a:off x="332676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3F0EE16B-74C5-4983-A3E2-3D72112DDC2A}"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D056FCAE-F430-4502-BE75-E83CBD44C152}"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8" name="PlaceHolder 2"/>
          <p:cNvSpPr>
            <a:spLocks noGrp="1"/>
          </p:cNvSpPr>
          <p:nvPr>
            <p:ph/>
          </p:nvPr>
        </p:nvSpPr>
        <p:spPr>
          <a:xfrm>
            <a:off x="609480" y="1577520"/>
            <a:ext cx="530316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65E4DDDF-5C37-4515-B6E8-8F63744CB2EA}"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D00F2E2E-FA89-46E4-976B-29EA79FD6B73}"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28"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29" name="PlaceHolder 3"/>
          <p:cNvSpPr>
            <a:spLocks noGrp="1"/>
          </p:cNvSpPr>
          <p:nvPr>
            <p:ph/>
          </p:nvPr>
        </p:nvSpPr>
        <p:spPr>
          <a:xfrm>
            <a:off x="332676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130" name="PlaceHolder 4"/>
          <p:cNvSpPr>
            <a:spLocks noGrp="1"/>
          </p:cNvSpPr>
          <p:nvPr>
            <p:ph/>
          </p:nvPr>
        </p:nvSpPr>
        <p:spPr>
          <a:xfrm>
            <a:off x="60948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0F3B8184-F6EF-4A2C-B118-90B02FC540AF}"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32" name="PlaceHolder 2"/>
          <p:cNvSpPr>
            <a:spLocks noGrp="1"/>
          </p:cNvSpPr>
          <p:nvPr>
            <p:ph/>
          </p:nvPr>
        </p:nvSpPr>
        <p:spPr>
          <a:xfrm>
            <a:off x="60948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133"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34" name="PlaceHolder 4"/>
          <p:cNvSpPr>
            <a:spLocks noGrp="1"/>
          </p:cNvSpPr>
          <p:nvPr>
            <p:ph/>
          </p:nvPr>
        </p:nvSpPr>
        <p:spPr>
          <a:xfrm>
            <a:off x="332676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62E86C63-B761-46F0-B769-FDA1C6DC2667}"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36"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37"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38" name="PlaceHolder 4"/>
          <p:cNvSpPr>
            <a:spLocks noGrp="1"/>
          </p:cNvSpPr>
          <p:nvPr>
            <p:ph/>
          </p:nvPr>
        </p:nvSpPr>
        <p:spPr>
          <a:xfrm>
            <a:off x="609480" y="365544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FA727877-DBC3-40F7-B2D6-6DAD1C7E7284}"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40" name="PlaceHolder 2"/>
          <p:cNvSpPr>
            <a:spLocks noGrp="1"/>
          </p:cNvSpPr>
          <p:nvPr>
            <p:ph/>
          </p:nvPr>
        </p:nvSpPr>
        <p:spPr>
          <a:xfrm>
            <a:off x="609480" y="157752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41" name="PlaceHolder 3"/>
          <p:cNvSpPr>
            <a:spLocks noGrp="1"/>
          </p:cNvSpPr>
          <p:nvPr>
            <p:ph/>
          </p:nvPr>
        </p:nvSpPr>
        <p:spPr>
          <a:xfrm>
            <a:off x="609480" y="365544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B9696346-89BA-4386-8B88-2008D280B33D}"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43"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44"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45" name="PlaceHolder 4"/>
          <p:cNvSpPr>
            <a:spLocks noGrp="1"/>
          </p:cNvSpPr>
          <p:nvPr>
            <p:ph/>
          </p:nvPr>
        </p:nvSpPr>
        <p:spPr>
          <a:xfrm>
            <a:off x="60948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46" name="PlaceHolder 5"/>
          <p:cNvSpPr>
            <a:spLocks noGrp="1"/>
          </p:cNvSpPr>
          <p:nvPr>
            <p:ph/>
          </p:nvPr>
        </p:nvSpPr>
        <p:spPr>
          <a:xfrm>
            <a:off x="332676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B9D74DD6-DA1C-4347-A435-C88325D3A65A}" type="slidenum">
              <a:t>&lt;#&gt;</a:t>
            </a:fld>
          </a:p>
        </p:txBody>
      </p:sp>
      <p:sp>
        <p:nvSpPr>
          <p:cNvPr id="9" name="PlaceHolder 8"/>
          <p:cNvSpPr>
            <a:spLocks noGrp="1"/>
          </p:cNvSpPr>
          <p:nvPr>
            <p:ph type="dt" idx="8"/>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148" name="PlaceHolder 2"/>
          <p:cNvSpPr>
            <a:spLocks noGrp="1"/>
          </p:cNvSpPr>
          <p:nvPr>
            <p:ph/>
          </p:nvPr>
        </p:nvSpPr>
        <p:spPr>
          <a:xfrm>
            <a:off x="60948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49" name="PlaceHolder 3"/>
          <p:cNvSpPr>
            <a:spLocks noGrp="1"/>
          </p:cNvSpPr>
          <p:nvPr>
            <p:ph/>
          </p:nvPr>
        </p:nvSpPr>
        <p:spPr>
          <a:xfrm>
            <a:off x="240264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50" name="PlaceHolder 4"/>
          <p:cNvSpPr>
            <a:spLocks noGrp="1"/>
          </p:cNvSpPr>
          <p:nvPr>
            <p:ph/>
          </p:nvPr>
        </p:nvSpPr>
        <p:spPr>
          <a:xfrm>
            <a:off x="4195800" y="157752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51" name="PlaceHolder 5"/>
          <p:cNvSpPr>
            <a:spLocks noGrp="1"/>
          </p:cNvSpPr>
          <p:nvPr>
            <p:ph/>
          </p:nvPr>
        </p:nvSpPr>
        <p:spPr>
          <a:xfrm>
            <a:off x="60948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52" name="PlaceHolder 6"/>
          <p:cNvSpPr>
            <a:spLocks noGrp="1"/>
          </p:cNvSpPr>
          <p:nvPr>
            <p:ph/>
          </p:nvPr>
        </p:nvSpPr>
        <p:spPr>
          <a:xfrm>
            <a:off x="240264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153" name="PlaceHolder 7"/>
          <p:cNvSpPr>
            <a:spLocks noGrp="1"/>
          </p:cNvSpPr>
          <p:nvPr>
            <p:ph/>
          </p:nvPr>
        </p:nvSpPr>
        <p:spPr>
          <a:xfrm>
            <a:off x="4195800" y="3655440"/>
            <a:ext cx="17074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3E1A3E65-2414-468B-AE6A-3D3B57323EA3}" type="slidenum">
              <a:t>&lt;#&gt;</a:t>
            </a:fld>
          </a:p>
        </p:txBody>
      </p:sp>
      <p:sp>
        <p:nvSpPr>
          <p:cNvPr id="11" name="PlaceHolder 10"/>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20" name="PlaceHolder 2"/>
          <p:cNvSpPr>
            <a:spLocks noGrp="1"/>
          </p:cNvSpPr>
          <p:nvPr>
            <p:ph/>
          </p:nvPr>
        </p:nvSpPr>
        <p:spPr>
          <a:xfrm>
            <a:off x="60948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21" name="PlaceHolder 3"/>
          <p:cNvSpPr>
            <a:spLocks noGrp="1"/>
          </p:cNvSpPr>
          <p:nvPr>
            <p:ph/>
          </p:nvPr>
        </p:nvSpPr>
        <p:spPr>
          <a:xfrm>
            <a:off x="332676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421E6C74-92AE-48F5-B83D-8F8E4396D531}"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5ACCABBD-AE1E-4F00-8EB8-B0B2C47256EE}"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95B528B1-D566-4CB0-9833-5D60A76F772C}"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25"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26" name="PlaceHolder 3"/>
          <p:cNvSpPr>
            <a:spLocks noGrp="1"/>
          </p:cNvSpPr>
          <p:nvPr>
            <p:ph/>
          </p:nvPr>
        </p:nvSpPr>
        <p:spPr>
          <a:xfrm>
            <a:off x="332676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27" name="PlaceHolder 4"/>
          <p:cNvSpPr>
            <a:spLocks noGrp="1"/>
          </p:cNvSpPr>
          <p:nvPr>
            <p:ph/>
          </p:nvPr>
        </p:nvSpPr>
        <p:spPr>
          <a:xfrm>
            <a:off x="60948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CE0D910B-DB78-4553-9695-BCAF58FD9D21}"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29" name="PlaceHolder 2"/>
          <p:cNvSpPr>
            <a:spLocks noGrp="1"/>
          </p:cNvSpPr>
          <p:nvPr>
            <p:ph/>
          </p:nvPr>
        </p:nvSpPr>
        <p:spPr>
          <a:xfrm>
            <a:off x="609480" y="1577520"/>
            <a:ext cx="2587680" cy="3977640"/>
          </a:xfrm>
          <a:prstGeom prst="rect">
            <a:avLst/>
          </a:prstGeom>
          <a:noFill/>
          <a:ln w="0">
            <a:noFill/>
          </a:ln>
        </p:spPr>
        <p:txBody>
          <a:bodyPr lIns="0" rIns="0" tIns="0" bIns="0" anchor="t">
            <a:normAutofit/>
          </a:bodyPr>
          <a:p>
            <a:endParaRPr b="0" lang="en-IN" sz="1800" spc="-1" strike="noStrike">
              <a:latin typeface="Calibri"/>
            </a:endParaRPr>
          </a:p>
        </p:txBody>
      </p:sp>
      <p:sp>
        <p:nvSpPr>
          <p:cNvPr id="30"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31" name="PlaceHolder 4"/>
          <p:cNvSpPr>
            <a:spLocks noGrp="1"/>
          </p:cNvSpPr>
          <p:nvPr>
            <p:ph/>
          </p:nvPr>
        </p:nvSpPr>
        <p:spPr>
          <a:xfrm>
            <a:off x="3326760" y="365544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7B7B7E4-24B7-4678-B6B5-8968165FCE7D}"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algn="ctr">
              <a:buNone/>
            </a:pPr>
            <a:endParaRPr b="0" lang="en-IN" sz="1800" spc="-1" strike="noStrike">
              <a:latin typeface="Calibri"/>
            </a:endParaRPr>
          </a:p>
        </p:txBody>
      </p:sp>
      <p:sp>
        <p:nvSpPr>
          <p:cNvPr id="33" name="PlaceHolder 2"/>
          <p:cNvSpPr>
            <a:spLocks noGrp="1"/>
          </p:cNvSpPr>
          <p:nvPr>
            <p:ph/>
          </p:nvPr>
        </p:nvSpPr>
        <p:spPr>
          <a:xfrm>
            <a:off x="60948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34" name="PlaceHolder 3"/>
          <p:cNvSpPr>
            <a:spLocks noGrp="1"/>
          </p:cNvSpPr>
          <p:nvPr>
            <p:ph/>
          </p:nvPr>
        </p:nvSpPr>
        <p:spPr>
          <a:xfrm>
            <a:off x="3326760" y="1577520"/>
            <a:ext cx="258768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35" name="PlaceHolder 4"/>
          <p:cNvSpPr>
            <a:spLocks noGrp="1"/>
          </p:cNvSpPr>
          <p:nvPr>
            <p:ph/>
          </p:nvPr>
        </p:nvSpPr>
        <p:spPr>
          <a:xfrm>
            <a:off x="609480" y="3655440"/>
            <a:ext cx="5303160" cy="1897200"/>
          </a:xfrm>
          <a:prstGeom prst="rect">
            <a:avLst/>
          </a:prstGeom>
          <a:noFill/>
          <a:ln w="0">
            <a:noFill/>
          </a:ln>
        </p:spPr>
        <p:txBody>
          <a:bodyPr lIns="0" rIns="0" tIns="0" bIns="0" anchor="t">
            <a:normAutofit/>
          </a:bodyPr>
          <a:p>
            <a:endParaRPr b="0" lang="en-IN" sz="1800" spc="-1" strike="noStrike">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6ED444E-8B3E-4965-938E-7B2C41573BD4}"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 name="bg object 17"/>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 name="bg object 18"/>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 name="bg object 19"/>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4" name="bg object 20"/>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 name="bg object 21"/>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6" name="bg object 22"/>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7" name="bg object 23"/>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8" name="bg object 24"/>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9" name="bg object 25"/>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0" name="PlaceHolder 1"/>
          <p:cNvSpPr>
            <a:spLocks noGrp="1"/>
          </p:cNvSpPr>
          <p:nvPr>
            <p:ph type="title"/>
          </p:nvPr>
        </p:nvSpPr>
        <p:spPr>
          <a:xfrm>
            <a:off x="739800" y="291240"/>
            <a:ext cx="3304080" cy="2925000"/>
          </a:xfrm>
          <a:prstGeom prst="rect">
            <a:avLst/>
          </a:prstGeom>
          <a:noFill/>
          <a:ln w="0">
            <a:noFill/>
          </a:ln>
        </p:spPr>
        <p:txBody>
          <a:bodyPr lIns="0" rIns="0" tIns="0" bIns="0" anchor="t">
            <a:noAutofit/>
          </a:bodyPr>
          <a:p>
            <a:r>
              <a:rPr b="0" lang="en-IN" sz="4800" spc="-1" strike="noStrike">
                <a:latin typeface="Calibri"/>
              </a:rPr>
              <a:t>Click to edit the </a:t>
            </a:r>
            <a:r>
              <a:rPr b="0" lang="en-IN" sz="4800" spc="-1" strike="noStrike">
                <a:latin typeface="Calibri"/>
              </a:rPr>
              <a:t>title text format</a:t>
            </a:r>
            <a:endParaRPr b="0" lang="en-IN" sz="4800" spc="-1" strike="noStrike">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 name="PlaceHolder 4"/>
          <p:cNvSpPr>
            <a:spLocks noGrp="1"/>
          </p:cNvSpPr>
          <p:nvPr>
            <p:ph type="sldNum" idx="3"/>
          </p:nvPr>
        </p:nvSpPr>
        <p:spPr>
          <a:xfrm>
            <a:off x="11277360" y="6473160"/>
            <a:ext cx="240840" cy="191520"/>
          </a:xfrm>
          <a:prstGeom prst="rect">
            <a:avLst/>
          </a:prstGeom>
          <a:noFill/>
          <a:ln w="0">
            <a:noFill/>
          </a:ln>
        </p:spPr>
        <p:txBody>
          <a:bodyPr lIns="0" rIns="0" tIns="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Calibri"/>
              </a:rPr>
              <a:t>Click to edit the outline text format</a:t>
            </a:r>
            <a:endParaRPr b="0" lang="en-IN" sz="1800" spc="-1" strike="noStrike">
              <a:latin typeface="Calibri"/>
            </a:endParaRPr>
          </a:p>
          <a:p>
            <a:pPr lvl="1" marL="864000" indent="-324000">
              <a:spcBef>
                <a:spcPts val="1134"/>
              </a:spcBef>
              <a:buClr>
                <a:srgbClr val="000000"/>
              </a:buClr>
              <a:buSzPct val="75000"/>
              <a:buFont typeface="Symbol" charset="2"/>
              <a:buChar char=""/>
            </a:pPr>
            <a:r>
              <a:rPr b="0" lang="en-IN" sz="1800" spc="-1" strike="noStrike">
                <a:latin typeface="Calibri"/>
              </a:rPr>
              <a:t>Second Outline Level</a:t>
            </a:r>
            <a:endParaRPr b="0" lang="en-IN" sz="1800" spc="-1" strike="noStrike">
              <a:latin typeface="Calibri"/>
            </a:endParaRPr>
          </a:p>
          <a:p>
            <a:pPr lvl="2" marL="1296000" indent="-288000">
              <a:spcBef>
                <a:spcPts val="850"/>
              </a:spcBef>
              <a:buClr>
                <a:srgbClr val="000000"/>
              </a:buClr>
              <a:buSzPct val="45000"/>
              <a:buFont typeface="Wingdings" charset="2"/>
              <a:buChar char=""/>
            </a:pPr>
            <a:r>
              <a:rPr b="0" lang="en-IN" sz="1800" spc="-1" strike="noStrike">
                <a:latin typeface="Calibri"/>
              </a:rPr>
              <a:t>Third Outline Level</a:t>
            </a:r>
            <a:endParaRPr b="0" lang="en-IN" sz="1800" spc="-1" strike="noStrike">
              <a:latin typeface="Calibri"/>
            </a:endParaRPr>
          </a:p>
          <a:p>
            <a:pPr lvl="3" marL="1728000" indent="-216000">
              <a:spcBef>
                <a:spcPts val="567"/>
              </a:spcBef>
              <a:buClr>
                <a:srgbClr val="000000"/>
              </a:buClr>
              <a:buSzPct val="75000"/>
              <a:buFont typeface="Symbol" charset="2"/>
              <a:buChar char=""/>
            </a:pPr>
            <a:r>
              <a:rPr b="0" lang="en-IN" sz="1800" spc="-1" strike="noStrike">
                <a:latin typeface="Calibri"/>
              </a:rPr>
              <a:t>Fourth Outline Level</a:t>
            </a:r>
            <a:endParaRPr b="0" lang="en-IN" sz="1800" spc="-1" strike="noStrike">
              <a:latin typeface="Calibri"/>
            </a:endParaRPr>
          </a:p>
          <a:p>
            <a:pPr lvl="4" marL="2160000" indent="-216000">
              <a:spcBef>
                <a:spcPts val="283"/>
              </a:spcBef>
              <a:buClr>
                <a:srgbClr val="000000"/>
              </a:buClr>
              <a:buSzPct val="45000"/>
              <a:buFont typeface="Wingdings" charset="2"/>
              <a:buChar char=""/>
            </a:pPr>
            <a:r>
              <a:rPr b="0" lang="en-IN" sz="2000" spc="-1" strike="noStrike">
                <a:latin typeface="Calibri"/>
              </a:rPr>
              <a:t>Fifth Outline Level</a:t>
            </a:r>
            <a:endParaRPr b="0" lang="en-IN" sz="2000" spc="-1" strike="noStrike">
              <a:latin typeface="Calibri"/>
            </a:endParaRPr>
          </a:p>
          <a:p>
            <a:pPr lvl="5" marL="2592000" indent="-216000">
              <a:spcBef>
                <a:spcPts val="283"/>
              </a:spcBef>
              <a:buClr>
                <a:srgbClr val="000000"/>
              </a:buClr>
              <a:buSzPct val="45000"/>
              <a:buFont typeface="Wingdings" charset="2"/>
              <a:buChar char=""/>
            </a:pPr>
            <a:r>
              <a:rPr b="0" lang="en-IN" sz="2000" spc="-1" strike="noStrike">
                <a:latin typeface="Calibri"/>
              </a:rPr>
              <a:t>Sixth Outline Level</a:t>
            </a:r>
            <a:endParaRPr b="0" lang="en-IN" sz="2000" spc="-1" strike="noStrike">
              <a:latin typeface="Calibri"/>
            </a:endParaRPr>
          </a:p>
          <a:p>
            <a:pPr lvl="6" marL="3024000" indent="-216000">
              <a:spcBef>
                <a:spcPts val="283"/>
              </a:spcBef>
              <a:buClr>
                <a:srgbClr val="000000"/>
              </a:buClr>
              <a:buSzPct val="45000"/>
              <a:buFont typeface="Wingdings" charset="2"/>
              <a:buChar char=""/>
            </a:pPr>
            <a:r>
              <a:rPr b="0" lang="en-IN" sz="2000" spc="-1" strike="noStrike">
                <a:latin typeface="Calibri"/>
              </a:rPr>
              <a:t>Seventh Outline Level</a:t>
            </a:r>
            <a:endParaRPr b="0" lang="en-IN"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52" name="bg object 17"/>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53" name="bg object 18"/>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54" name="bg object 19"/>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55" name="bg object 20"/>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6" name="bg object 21"/>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57" name="bg object 22"/>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58" name="bg object 23"/>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59" name="bg object 24"/>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60" name="bg object 25"/>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61" name="PlaceHolder 1"/>
          <p:cNvSpPr>
            <a:spLocks noGrp="1"/>
          </p:cNvSpPr>
          <p:nvPr>
            <p:ph type="title"/>
          </p:nvPr>
        </p:nvSpPr>
        <p:spPr>
          <a:xfrm>
            <a:off x="558000" y="385560"/>
            <a:ext cx="9763920" cy="1122120"/>
          </a:xfrm>
          <a:prstGeom prst="rect">
            <a:avLst/>
          </a:prstGeom>
          <a:noFill/>
          <a:ln w="0">
            <a:noFill/>
          </a:ln>
        </p:spPr>
        <p:txBody>
          <a:bodyPr lIns="0" rIns="0" tIns="0" bIns="0" anchor="t">
            <a:noAutofit/>
          </a:bodyPr>
          <a:p>
            <a:r>
              <a:rPr b="0" lang="en-IN" sz="4800" spc="-1" strike="noStrike">
                <a:latin typeface="Calibri"/>
              </a:rPr>
              <a:t>Click to edit the title text format</a:t>
            </a:r>
            <a:endParaRPr b="0" lang="en-IN" sz="4800" spc="-1" strike="noStrike">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64" name="PlaceHolder 4"/>
          <p:cNvSpPr>
            <a:spLocks noGrp="1"/>
          </p:cNvSpPr>
          <p:nvPr>
            <p:ph type="sldNum" idx="6"/>
          </p:nvPr>
        </p:nvSpPr>
        <p:spPr>
          <a:xfrm>
            <a:off x="11277360" y="6473160"/>
            <a:ext cx="240840" cy="191520"/>
          </a:xfrm>
          <a:prstGeom prst="rect">
            <a:avLst/>
          </a:prstGeom>
          <a:noFill/>
          <a:ln w="0">
            <a:noFill/>
          </a:ln>
        </p:spPr>
        <p:txBody>
          <a:bodyPr lIns="0" rIns="0" tIns="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Calibri"/>
              </a:rPr>
              <a:t>Click to edit the outline text format</a:t>
            </a:r>
            <a:endParaRPr b="0" lang="en-IN" sz="1800" spc="-1" strike="noStrike">
              <a:latin typeface="Calibri"/>
            </a:endParaRPr>
          </a:p>
          <a:p>
            <a:pPr lvl="1" marL="864000" indent="-324000">
              <a:spcBef>
                <a:spcPts val="1134"/>
              </a:spcBef>
              <a:buClr>
                <a:srgbClr val="000000"/>
              </a:buClr>
              <a:buSzPct val="75000"/>
              <a:buFont typeface="Symbol" charset="2"/>
              <a:buChar char=""/>
            </a:pPr>
            <a:r>
              <a:rPr b="0" lang="en-IN" sz="1800" spc="-1" strike="noStrike">
                <a:latin typeface="Calibri"/>
              </a:rPr>
              <a:t>Second Outline Level</a:t>
            </a:r>
            <a:endParaRPr b="0" lang="en-IN" sz="1800" spc="-1" strike="noStrike">
              <a:latin typeface="Calibri"/>
            </a:endParaRPr>
          </a:p>
          <a:p>
            <a:pPr lvl="2" marL="1296000" indent="-288000">
              <a:spcBef>
                <a:spcPts val="850"/>
              </a:spcBef>
              <a:buClr>
                <a:srgbClr val="000000"/>
              </a:buClr>
              <a:buSzPct val="45000"/>
              <a:buFont typeface="Wingdings" charset="2"/>
              <a:buChar char=""/>
            </a:pPr>
            <a:r>
              <a:rPr b="0" lang="en-IN" sz="1800" spc="-1" strike="noStrike">
                <a:latin typeface="Calibri"/>
              </a:rPr>
              <a:t>Third Outline Level</a:t>
            </a:r>
            <a:endParaRPr b="0" lang="en-IN" sz="1800" spc="-1" strike="noStrike">
              <a:latin typeface="Calibri"/>
            </a:endParaRPr>
          </a:p>
          <a:p>
            <a:pPr lvl="3" marL="1728000" indent="-216000">
              <a:spcBef>
                <a:spcPts val="567"/>
              </a:spcBef>
              <a:buClr>
                <a:srgbClr val="000000"/>
              </a:buClr>
              <a:buSzPct val="75000"/>
              <a:buFont typeface="Symbol" charset="2"/>
              <a:buChar char=""/>
            </a:pPr>
            <a:r>
              <a:rPr b="0" lang="en-IN" sz="1800" spc="-1" strike="noStrike">
                <a:latin typeface="Calibri"/>
              </a:rPr>
              <a:t>Fourth Outline Level</a:t>
            </a:r>
            <a:endParaRPr b="0" lang="en-IN" sz="1800" spc="-1" strike="noStrike">
              <a:latin typeface="Calibri"/>
            </a:endParaRPr>
          </a:p>
          <a:p>
            <a:pPr lvl="4" marL="2160000" indent="-216000">
              <a:spcBef>
                <a:spcPts val="283"/>
              </a:spcBef>
              <a:buClr>
                <a:srgbClr val="000000"/>
              </a:buClr>
              <a:buSzPct val="45000"/>
              <a:buFont typeface="Wingdings" charset="2"/>
              <a:buChar char=""/>
            </a:pPr>
            <a:r>
              <a:rPr b="0" lang="en-IN" sz="2000" spc="-1" strike="noStrike">
                <a:latin typeface="Calibri"/>
              </a:rPr>
              <a:t>Fifth Outline Level</a:t>
            </a:r>
            <a:endParaRPr b="0" lang="en-IN" sz="2000" spc="-1" strike="noStrike">
              <a:latin typeface="Calibri"/>
            </a:endParaRPr>
          </a:p>
          <a:p>
            <a:pPr lvl="5" marL="2592000" indent="-216000">
              <a:spcBef>
                <a:spcPts val="283"/>
              </a:spcBef>
              <a:buClr>
                <a:srgbClr val="000000"/>
              </a:buClr>
              <a:buSzPct val="45000"/>
              <a:buFont typeface="Wingdings" charset="2"/>
              <a:buChar char=""/>
            </a:pPr>
            <a:r>
              <a:rPr b="0" lang="en-IN" sz="2000" spc="-1" strike="noStrike">
                <a:latin typeface="Calibri"/>
              </a:rPr>
              <a:t>Sixth Outline Level</a:t>
            </a:r>
            <a:endParaRPr b="0" lang="en-IN" sz="2000" spc="-1" strike="noStrike">
              <a:latin typeface="Calibri"/>
            </a:endParaRPr>
          </a:p>
          <a:p>
            <a:pPr lvl="6" marL="3024000" indent="-216000">
              <a:spcBef>
                <a:spcPts val="283"/>
              </a:spcBef>
              <a:buClr>
                <a:srgbClr val="000000"/>
              </a:buClr>
              <a:buSzPct val="45000"/>
              <a:buFont typeface="Wingdings" charset="2"/>
              <a:buChar char=""/>
            </a:pPr>
            <a:r>
              <a:rPr b="0" lang="en-IN" sz="2000" spc="-1" strike="noStrike">
                <a:latin typeface="Calibri"/>
              </a:rPr>
              <a:t>Seventh Outline Level</a:t>
            </a:r>
            <a:endParaRPr b="0" lang="en-IN"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bg object 16"/>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03" name="bg object 17"/>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04" name="bg object 18"/>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05" name="bg object 19"/>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06" name="bg object 20"/>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07" name="bg object 21"/>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08" name="bg object 22"/>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09" name="bg object 23"/>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10" name="bg object 24"/>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11" name="bg object 25"/>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12" name="PlaceHolder 1"/>
          <p:cNvSpPr>
            <a:spLocks noGrp="1"/>
          </p:cNvSpPr>
          <p:nvPr>
            <p:ph type="title"/>
          </p:nvPr>
        </p:nvSpPr>
        <p:spPr>
          <a:xfrm>
            <a:off x="558000" y="385560"/>
            <a:ext cx="9763920" cy="1122120"/>
          </a:xfrm>
          <a:prstGeom prst="rect">
            <a:avLst/>
          </a:prstGeom>
          <a:noFill/>
          <a:ln w="0">
            <a:noFill/>
          </a:ln>
        </p:spPr>
        <p:txBody>
          <a:bodyPr lIns="0" rIns="0" tIns="0" bIns="0" anchor="t">
            <a:noAutofit/>
          </a:bodyPr>
          <a:p>
            <a:r>
              <a:rPr b="0" lang="en-IN" sz="4800" spc="-1" strike="noStrike">
                <a:latin typeface="Calibri"/>
              </a:rPr>
              <a:t>Click to edit the title text format</a:t>
            </a:r>
            <a:endParaRPr b="0" lang="en-IN" sz="4800" spc="-1" strike="noStrike">
              <a:latin typeface="Calibri"/>
            </a:endParaRPr>
          </a:p>
        </p:txBody>
      </p:sp>
      <p:sp>
        <p:nvSpPr>
          <p:cNvPr id="113" name="PlaceHolder 2"/>
          <p:cNvSpPr>
            <a:spLocks noGrp="1"/>
          </p:cNvSpPr>
          <p:nvPr>
            <p:ph type="body"/>
          </p:nvPr>
        </p:nvSpPr>
        <p:spPr>
          <a:xfrm>
            <a:off x="60948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Calibri"/>
              </a:rPr>
              <a:t>Click to edit the outline text format</a:t>
            </a:r>
            <a:endParaRPr b="0" lang="en-IN" sz="1800" spc="-1" strike="noStrike">
              <a:latin typeface="Calibri"/>
            </a:endParaRPr>
          </a:p>
          <a:p>
            <a:pPr lvl="1" marL="864000" indent="-324000">
              <a:spcBef>
                <a:spcPts val="1134"/>
              </a:spcBef>
              <a:buClr>
                <a:srgbClr val="000000"/>
              </a:buClr>
              <a:buSzPct val="75000"/>
              <a:buFont typeface="Symbol" charset="2"/>
              <a:buChar char=""/>
            </a:pPr>
            <a:r>
              <a:rPr b="0" lang="en-IN" sz="1800" spc="-1" strike="noStrike">
                <a:latin typeface="Calibri"/>
              </a:rPr>
              <a:t>Second Outline Level</a:t>
            </a:r>
            <a:endParaRPr b="0" lang="en-IN" sz="1800" spc="-1" strike="noStrike">
              <a:latin typeface="Calibri"/>
            </a:endParaRPr>
          </a:p>
          <a:p>
            <a:pPr lvl="2" marL="1296000" indent="-288000">
              <a:spcBef>
                <a:spcPts val="850"/>
              </a:spcBef>
              <a:buClr>
                <a:srgbClr val="000000"/>
              </a:buClr>
              <a:buSzPct val="45000"/>
              <a:buFont typeface="Wingdings" charset="2"/>
              <a:buChar char=""/>
            </a:pPr>
            <a:r>
              <a:rPr b="0" lang="en-IN" sz="1800" spc="-1" strike="noStrike">
                <a:latin typeface="Calibri"/>
              </a:rPr>
              <a:t>Third Outline Level</a:t>
            </a:r>
            <a:endParaRPr b="0" lang="en-IN" sz="1800" spc="-1" strike="noStrike">
              <a:latin typeface="Calibri"/>
            </a:endParaRPr>
          </a:p>
          <a:p>
            <a:pPr lvl="3" marL="1728000" indent="-216000">
              <a:spcBef>
                <a:spcPts val="567"/>
              </a:spcBef>
              <a:buClr>
                <a:srgbClr val="000000"/>
              </a:buClr>
              <a:buSzPct val="75000"/>
              <a:buFont typeface="Symbol" charset="2"/>
              <a:buChar char=""/>
            </a:pPr>
            <a:r>
              <a:rPr b="0" lang="en-IN" sz="1800" spc="-1" strike="noStrike">
                <a:latin typeface="Calibri"/>
              </a:rPr>
              <a:t>Fourth Outline Level</a:t>
            </a:r>
            <a:endParaRPr b="0" lang="en-IN" sz="1800" spc="-1" strike="noStrike">
              <a:latin typeface="Calibri"/>
            </a:endParaRPr>
          </a:p>
          <a:p>
            <a:pPr lvl="4" marL="2160000" indent="-216000">
              <a:spcBef>
                <a:spcPts val="283"/>
              </a:spcBef>
              <a:buClr>
                <a:srgbClr val="000000"/>
              </a:buClr>
              <a:buSzPct val="45000"/>
              <a:buFont typeface="Wingdings" charset="2"/>
              <a:buChar char=""/>
            </a:pPr>
            <a:r>
              <a:rPr b="0" lang="en-IN" sz="1800" spc="-1" strike="noStrike">
                <a:latin typeface="Calibri"/>
              </a:rPr>
              <a:t>Fifth Outline Level</a:t>
            </a:r>
            <a:endParaRPr b="0" lang="en-IN" sz="1800" spc="-1" strike="noStrike">
              <a:latin typeface="Calibri"/>
            </a:endParaRPr>
          </a:p>
          <a:p>
            <a:pPr lvl="5" marL="2592000" indent="-216000">
              <a:spcBef>
                <a:spcPts val="283"/>
              </a:spcBef>
              <a:buClr>
                <a:srgbClr val="000000"/>
              </a:buClr>
              <a:buSzPct val="45000"/>
              <a:buFont typeface="Wingdings" charset="2"/>
              <a:buChar char=""/>
            </a:pPr>
            <a:r>
              <a:rPr b="0" lang="en-IN" sz="1800" spc="-1" strike="noStrike">
                <a:latin typeface="Calibri"/>
              </a:rPr>
              <a:t>Sixth Outline Level</a:t>
            </a:r>
            <a:endParaRPr b="0" lang="en-IN" sz="1800" spc="-1" strike="noStrike">
              <a:latin typeface="Calibri"/>
            </a:endParaRPr>
          </a:p>
          <a:p>
            <a:pPr lvl="6" marL="3024000" indent="-216000">
              <a:spcBef>
                <a:spcPts val="283"/>
              </a:spcBef>
              <a:buClr>
                <a:srgbClr val="000000"/>
              </a:buClr>
              <a:buSzPct val="45000"/>
              <a:buFont typeface="Wingdings" charset="2"/>
              <a:buChar char=""/>
            </a:pPr>
            <a:r>
              <a:rPr b="0" lang="en-IN" sz="1800" spc="-1" strike="noStrike">
                <a:latin typeface="Calibri"/>
              </a:rPr>
              <a:t>Seventh Outline Level</a:t>
            </a:r>
            <a:endParaRPr b="0" lang="en-IN" sz="1800" spc="-1" strike="noStrike">
              <a:latin typeface="Calibri"/>
            </a:endParaRPr>
          </a:p>
        </p:txBody>
      </p:sp>
      <p:sp>
        <p:nvSpPr>
          <p:cNvPr id="114" name="PlaceHolder 3"/>
          <p:cNvSpPr>
            <a:spLocks noGrp="1"/>
          </p:cNvSpPr>
          <p:nvPr>
            <p:ph type="body"/>
          </p:nvPr>
        </p:nvSpPr>
        <p:spPr>
          <a:xfrm>
            <a:off x="627876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Calibri"/>
              </a:rPr>
              <a:t>Click to edit the outline text format</a:t>
            </a:r>
            <a:endParaRPr b="0" lang="en-IN" sz="1800" spc="-1" strike="noStrike">
              <a:latin typeface="Calibri"/>
            </a:endParaRPr>
          </a:p>
          <a:p>
            <a:pPr lvl="1" marL="864000" indent="-324000">
              <a:spcBef>
                <a:spcPts val="1134"/>
              </a:spcBef>
              <a:buClr>
                <a:srgbClr val="000000"/>
              </a:buClr>
              <a:buSzPct val="75000"/>
              <a:buFont typeface="Symbol" charset="2"/>
              <a:buChar char=""/>
            </a:pPr>
            <a:r>
              <a:rPr b="0" lang="en-IN" sz="1800" spc="-1" strike="noStrike">
                <a:latin typeface="Calibri"/>
              </a:rPr>
              <a:t>Second Outline Level</a:t>
            </a:r>
            <a:endParaRPr b="0" lang="en-IN" sz="1800" spc="-1" strike="noStrike">
              <a:latin typeface="Calibri"/>
            </a:endParaRPr>
          </a:p>
          <a:p>
            <a:pPr lvl="2" marL="1296000" indent="-288000">
              <a:spcBef>
                <a:spcPts val="850"/>
              </a:spcBef>
              <a:buClr>
                <a:srgbClr val="000000"/>
              </a:buClr>
              <a:buSzPct val="45000"/>
              <a:buFont typeface="Wingdings" charset="2"/>
              <a:buChar char=""/>
            </a:pPr>
            <a:r>
              <a:rPr b="0" lang="en-IN" sz="1800" spc="-1" strike="noStrike">
                <a:latin typeface="Calibri"/>
              </a:rPr>
              <a:t>Third Outline Level</a:t>
            </a:r>
            <a:endParaRPr b="0" lang="en-IN" sz="1800" spc="-1" strike="noStrike">
              <a:latin typeface="Calibri"/>
            </a:endParaRPr>
          </a:p>
          <a:p>
            <a:pPr lvl="3" marL="1728000" indent="-216000">
              <a:spcBef>
                <a:spcPts val="567"/>
              </a:spcBef>
              <a:buClr>
                <a:srgbClr val="000000"/>
              </a:buClr>
              <a:buSzPct val="75000"/>
              <a:buFont typeface="Symbol" charset="2"/>
              <a:buChar char=""/>
            </a:pPr>
            <a:r>
              <a:rPr b="0" lang="en-IN" sz="1800" spc="-1" strike="noStrike">
                <a:latin typeface="Calibri"/>
              </a:rPr>
              <a:t>Fourth Outline Level</a:t>
            </a:r>
            <a:endParaRPr b="0" lang="en-IN" sz="1800" spc="-1" strike="noStrike">
              <a:latin typeface="Calibri"/>
            </a:endParaRPr>
          </a:p>
          <a:p>
            <a:pPr lvl="4" marL="2160000" indent="-216000">
              <a:spcBef>
                <a:spcPts val="283"/>
              </a:spcBef>
              <a:buClr>
                <a:srgbClr val="000000"/>
              </a:buClr>
              <a:buSzPct val="45000"/>
              <a:buFont typeface="Wingdings" charset="2"/>
              <a:buChar char=""/>
            </a:pPr>
            <a:r>
              <a:rPr b="0" lang="en-IN" sz="1800" spc="-1" strike="noStrike">
                <a:latin typeface="Calibri"/>
              </a:rPr>
              <a:t>Fifth Outline Level</a:t>
            </a:r>
            <a:endParaRPr b="0" lang="en-IN" sz="1800" spc="-1" strike="noStrike">
              <a:latin typeface="Calibri"/>
            </a:endParaRPr>
          </a:p>
          <a:p>
            <a:pPr lvl="5" marL="2592000" indent="-216000">
              <a:spcBef>
                <a:spcPts val="283"/>
              </a:spcBef>
              <a:buClr>
                <a:srgbClr val="000000"/>
              </a:buClr>
              <a:buSzPct val="45000"/>
              <a:buFont typeface="Wingdings" charset="2"/>
              <a:buChar char=""/>
            </a:pPr>
            <a:r>
              <a:rPr b="0" lang="en-IN" sz="1800" spc="-1" strike="noStrike">
                <a:latin typeface="Calibri"/>
              </a:rPr>
              <a:t>Sixth Outline Level</a:t>
            </a:r>
            <a:endParaRPr b="0" lang="en-IN" sz="1800" spc="-1" strike="noStrike">
              <a:latin typeface="Calibri"/>
            </a:endParaRPr>
          </a:p>
          <a:p>
            <a:pPr lvl="6" marL="3024000" indent="-216000">
              <a:spcBef>
                <a:spcPts val="283"/>
              </a:spcBef>
              <a:buClr>
                <a:srgbClr val="000000"/>
              </a:buClr>
              <a:buSzPct val="45000"/>
              <a:buFont typeface="Wingdings" charset="2"/>
              <a:buChar char=""/>
            </a:pPr>
            <a:r>
              <a:rPr b="0" lang="en-IN" sz="1800" spc="-1" strike="noStrike">
                <a:latin typeface="Calibri"/>
              </a:rPr>
              <a:t>Seventh Outline Level</a:t>
            </a:r>
            <a:endParaRPr b="0" lang="en-IN" sz="1800" spc="-1" strike="noStrike">
              <a:latin typeface="Calibri"/>
            </a:endParaRPr>
          </a:p>
        </p:txBody>
      </p:sp>
      <p:sp>
        <p:nvSpPr>
          <p:cNvPr id="115"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16"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17" name="PlaceHolder 6"/>
          <p:cNvSpPr>
            <a:spLocks noGrp="1"/>
          </p:cNvSpPr>
          <p:nvPr>
            <p:ph type="sldNum" idx="9"/>
          </p:nvPr>
        </p:nvSpPr>
        <p:spPr>
          <a:xfrm>
            <a:off x="11277360" y="6473160"/>
            <a:ext cx="240840" cy="191520"/>
          </a:xfrm>
          <a:prstGeom prst="rect">
            <a:avLst/>
          </a:prstGeom>
          <a:noFill/>
          <a:ln w="0">
            <a:noFill/>
          </a:ln>
        </p:spPr>
        <p:txBody>
          <a:bodyPr lIns="0" rIns="0" tIns="0" bIns="0" anchor="t">
            <a:noAutofit/>
          </a:bodyPr>
          <a:lstStyle>
            <a:lvl1pPr>
              <a:defRPr b="0" lang="en-IN" sz="2400" spc="-1" strike="noStrike">
                <a:latin typeface="Times New Roman"/>
              </a:defRPr>
            </a:lvl1pPr>
          </a:lstStyle>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hyperlink" Target="https://github.com/kesavan012/Next-Word-predictor.git" TargetMode="External"/><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4" name="object 2"/>
          <p:cNvGrpSpPr/>
          <p:nvPr/>
        </p:nvGrpSpPr>
        <p:grpSpPr>
          <a:xfrm>
            <a:off x="743040" y="1104840"/>
            <a:ext cx="1742400" cy="1333080"/>
            <a:chOff x="743040" y="1104840"/>
            <a:chExt cx="1742400" cy="1333080"/>
          </a:xfrm>
        </p:grpSpPr>
        <p:sp>
          <p:nvSpPr>
            <p:cNvPr id="155" name="object 3"/>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156" name="object 4"/>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157" name="object 6"/>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pic>
        <p:nvPicPr>
          <p:cNvPr id="158" name="object 9" descr=""/>
          <p:cNvPicPr/>
          <p:nvPr/>
        </p:nvPicPr>
        <p:blipFill>
          <a:blip r:embed="rId1"/>
          <a:stretch/>
        </p:blipFill>
        <p:spPr>
          <a:xfrm>
            <a:off x="676440" y="6467400"/>
            <a:ext cx="2142720" cy="199800"/>
          </a:xfrm>
          <a:prstGeom prst="rect">
            <a:avLst/>
          </a:prstGeom>
          <a:ln w="0">
            <a:noFill/>
          </a:ln>
        </p:spPr>
      </p:pic>
      <p:sp>
        <p:nvSpPr>
          <p:cNvPr id="159" name="PlaceHolder 1"/>
          <p:cNvSpPr>
            <a:spLocks noGrp="1"/>
          </p:cNvSpPr>
          <p:nvPr>
            <p:ph type="sldNum" idx="10"/>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60" name="Text Box 12"/>
          <p:cNvSpPr/>
          <p:nvPr/>
        </p:nvSpPr>
        <p:spPr>
          <a:xfrm>
            <a:off x="2286000" y="1447920"/>
            <a:ext cx="7542720" cy="10312200"/>
          </a:xfrm>
          <a:prstGeom prst="rect">
            <a:avLst/>
          </a:prstGeom>
          <a:noFill/>
          <a:ln w="0">
            <a:noFill/>
          </a:ln>
        </p:spPr>
        <p:style>
          <a:lnRef idx="0"/>
          <a:fillRef idx="0"/>
          <a:effectRef idx="0"/>
          <a:fontRef idx="minor"/>
        </p:style>
        <p:txBody>
          <a:bodyPr lIns="90000" rIns="90000" tIns="45000" bIns="45000" anchor="t">
            <a:noAutofit/>
          </a:bodyPr>
          <a:p>
            <a:pPr>
              <a:lnSpc>
                <a:spcPct val="175000"/>
              </a:lnSpc>
              <a:buNone/>
              <a:tabLst>
                <a:tab algn="l" pos="0"/>
              </a:tabLst>
            </a:pPr>
            <a:r>
              <a:rPr b="1" lang="en-US" sz="2000" spc="-1" strike="noStrike">
                <a:solidFill>
                  <a:srgbClr val="00002e"/>
                </a:solidFill>
                <a:latin typeface="Nunito"/>
                <a:ea typeface="Nunito"/>
              </a:rPr>
              <a:t>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Name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Haridass</a:t>
            </a:r>
            <a:r>
              <a:rPr b="1" lang="en-GB" sz="2000" spc="-1" strike="noStrike">
                <a:solidFill>
                  <a:srgbClr val="00002e"/>
                </a:solidFill>
                <a:latin typeface="Nunito"/>
                <a:ea typeface="Nunito"/>
              </a:rPr>
              <a:t> k S</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NM.ID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au7303212430</a:t>
            </a:r>
            <a:r>
              <a:rPr b="1" lang="en-GB" sz="2000" spc="-1" strike="noStrike">
                <a:solidFill>
                  <a:srgbClr val="00002e"/>
                </a:solidFill>
                <a:latin typeface="Nunito"/>
                <a:ea typeface="Nunito"/>
              </a:rPr>
              <a:t>07</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RegNo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7303212430</a:t>
            </a:r>
            <a:r>
              <a:rPr b="1" lang="en-GB" sz="2000" spc="-1" strike="noStrike">
                <a:solidFill>
                  <a:srgbClr val="00002e"/>
                </a:solidFill>
                <a:latin typeface="Nunito"/>
                <a:ea typeface="Nunito"/>
              </a:rPr>
              <a:t>07</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Dept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B.Tech AI and DS </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Year       : 3rd-year</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College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Builders Engineering College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object 6" descr=""/>
          <p:cNvPicPr/>
          <p:nvPr/>
        </p:nvPicPr>
        <p:blipFill>
          <a:blip r:embed="rId1"/>
          <a:stretch/>
        </p:blipFill>
        <p:spPr>
          <a:xfrm>
            <a:off x="1666800" y="6467400"/>
            <a:ext cx="75960" cy="177480"/>
          </a:xfrm>
          <a:prstGeom prst="rect">
            <a:avLst/>
          </a:prstGeom>
          <a:ln w="0">
            <a:noFill/>
          </a:ln>
        </p:spPr>
      </p:pic>
      <p:sp>
        <p:nvSpPr>
          <p:cNvPr id="242" name="PlaceHolder 1"/>
          <p:cNvSpPr>
            <a:spLocks noGrp="1"/>
          </p:cNvSpPr>
          <p:nvPr>
            <p:ph type="title"/>
          </p:nvPr>
        </p:nvSpPr>
        <p:spPr>
          <a:xfrm>
            <a:off x="558000" y="385560"/>
            <a:ext cx="9763920" cy="1158480"/>
          </a:xfrm>
          <a:prstGeom prst="rect">
            <a:avLst/>
          </a:prstGeom>
          <a:noFill/>
          <a:ln w="0">
            <a:noFill/>
          </a:ln>
        </p:spPr>
        <p:txBody>
          <a:bodyPr lIns="0" rIns="0" tIns="13320" bIns="0" anchor="t">
            <a:noAutofit/>
          </a:bodyPr>
          <a:p>
            <a:pPr marL="209520">
              <a:lnSpc>
                <a:spcPct val="100000"/>
              </a:lnSpc>
              <a:spcBef>
                <a:spcPts val="105"/>
              </a:spcBef>
              <a:buNone/>
            </a:pPr>
            <a:r>
              <a:rPr b="1" lang="en-IN" sz="4800" spc="-60" strike="noStrike">
                <a:solidFill>
                  <a:srgbClr val="000000"/>
                </a:solidFill>
                <a:latin typeface="Trebuchet MS"/>
              </a:rPr>
              <a:t>RESULTS</a:t>
            </a:r>
            <a:endParaRPr b="0" lang="en-IN" sz="4800" spc="-1" strike="noStrike">
              <a:latin typeface="Calibri"/>
            </a:endParaRPr>
          </a:p>
        </p:txBody>
      </p:sp>
      <p:sp>
        <p:nvSpPr>
          <p:cNvPr id="243" name="PlaceHolder 2"/>
          <p:cNvSpPr>
            <a:spLocks noGrp="1"/>
          </p:cNvSpPr>
          <p:nvPr>
            <p:ph type="sldNum" idx="19"/>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pic>
        <p:nvPicPr>
          <p:cNvPr id="244" name="Content Placeholder 9" descr="Screenshot (12)"/>
          <p:cNvPicPr/>
          <p:nvPr/>
        </p:nvPicPr>
        <p:blipFill>
          <a:blip r:embed="rId2"/>
          <a:srcRect l="25859" t="46427" r="26722" b="20340"/>
          <a:stretch/>
        </p:blipFill>
        <p:spPr>
          <a:xfrm>
            <a:off x="685800" y="1676520"/>
            <a:ext cx="9302400" cy="3664080"/>
          </a:xfrm>
          <a:prstGeom prst="rect">
            <a:avLst/>
          </a:prstGeom>
          <a:ln w="0">
            <a:noFill/>
          </a:ln>
        </p:spPr>
      </p:pic>
      <p:sp>
        <p:nvSpPr>
          <p:cNvPr id="245" name="Text Box 11">
            <a:hlinkClick r:id="rId3"/>
          </p:cNvPr>
          <p:cNvSpPr/>
          <p:nvPr/>
        </p:nvSpPr>
        <p:spPr>
          <a:xfrm>
            <a:off x="609480" y="6036840"/>
            <a:ext cx="4063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latin typeface="Arial"/>
              </a:rPr>
              <a:t>Project Link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1" name="object 2"/>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62" name="object 3"/>
          <p:cNvGrpSpPr/>
          <p:nvPr/>
        </p:nvGrpSpPr>
        <p:grpSpPr>
          <a:xfrm>
            <a:off x="7448760" y="0"/>
            <a:ext cx="4743360" cy="6858360"/>
            <a:chOff x="7448760" y="0"/>
            <a:chExt cx="4743360" cy="6858360"/>
          </a:xfrm>
        </p:grpSpPr>
        <p:sp>
          <p:nvSpPr>
            <p:cNvPr id="163" name="object 4"/>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64" name="object 5"/>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65" name="object 6"/>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66" name="object 7"/>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67" name="object 8"/>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68" name="object 9"/>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69" name="object 10"/>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70" name="object 11"/>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71" name="object 12"/>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72" name="object 13"/>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73" name="object 14"/>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74" name="object 16"/>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75" name="PlaceHolder 1"/>
          <p:cNvSpPr>
            <a:spLocks noGrp="1"/>
          </p:cNvSpPr>
          <p:nvPr>
            <p:ph type="title"/>
          </p:nvPr>
        </p:nvSpPr>
        <p:spPr>
          <a:xfrm>
            <a:off x="558000" y="385560"/>
            <a:ext cx="9763920" cy="1605960"/>
          </a:xfrm>
          <a:prstGeom prst="rect">
            <a:avLst/>
          </a:prstGeom>
          <a:noFill/>
          <a:ln w="0">
            <a:noFill/>
          </a:ln>
        </p:spPr>
        <p:txBody>
          <a:bodyPr lIns="0" rIns="0" tIns="460800" bIns="0" anchor="t">
            <a:noAutofit/>
          </a:bodyPr>
          <a:p>
            <a:pPr marL="193680">
              <a:lnSpc>
                <a:spcPct val="100000"/>
              </a:lnSpc>
              <a:spcBef>
                <a:spcPts val="130"/>
              </a:spcBef>
              <a:buNone/>
            </a:pPr>
            <a:r>
              <a:rPr b="1" lang="en-GB" sz="4250" spc="-12" strike="noStrike">
                <a:solidFill>
                  <a:srgbClr val="000000"/>
                </a:solidFill>
                <a:latin typeface="Trebuchet MS"/>
              </a:rPr>
              <a:t>NEXT WORD PREDICTOR</a:t>
            </a:r>
            <a:endParaRPr b="0" lang="en-IN" sz="4250" spc="-1" strike="noStrike">
              <a:latin typeface="Calibri"/>
            </a:endParaRPr>
          </a:p>
        </p:txBody>
      </p:sp>
      <p:grpSp>
        <p:nvGrpSpPr>
          <p:cNvPr id="176" name="object 18"/>
          <p:cNvGrpSpPr/>
          <p:nvPr/>
        </p:nvGrpSpPr>
        <p:grpSpPr>
          <a:xfrm>
            <a:off x="466560" y="6410160"/>
            <a:ext cx="3704760" cy="294840"/>
            <a:chOff x="466560" y="6410160"/>
            <a:chExt cx="3704760" cy="294840"/>
          </a:xfrm>
        </p:grpSpPr>
        <p:pic>
          <p:nvPicPr>
            <p:cNvPr id="177" name="object 19" descr=""/>
            <p:cNvPicPr/>
            <p:nvPr/>
          </p:nvPicPr>
          <p:blipFill>
            <a:blip r:embed="rId1"/>
            <a:stretch/>
          </p:blipFill>
          <p:spPr>
            <a:xfrm>
              <a:off x="676440" y="6467400"/>
              <a:ext cx="2142720" cy="199800"/>
            </a:xfrm>
            <a:prstGeom prst="rect">
              <a:avLst/>
            </a:prstGeom>
            <a:ln w="0">
              <a:noFill/>
            </a:ln>
          </p:spPr>
        </p:pic>
        <p:pic>
          <p:nvPicPr>
            <p:cNvPr id="178" name="object 20" descr=""/>
            <p:cNvPicPr/>
            <p:nvPr/>
          </p:nvPicPr>
          <p:blipFill>
            <a:blip r:embed="rId2"/>
            <a:stretch/>
          </p:blipFill>
          <p:spPr>
            <a:xfrm>
              <a:off x="466560" y="6410160"/>
              <a:ext cx="3704760" cy="294840"/>
            </a:xfrm>
            <a:prstGeom prst="rect">
              <a:avLst/>
            </a:prstGeom>
            <a:ln w="0">
              <a:noFill/>
            </a:ln>
          </p:spPr>
        </p:pic>
      </p:grpSp>
      <p:sp>
        <p:nvSpPr>
          <p:cNvPr id="179" name="PlaceHolder 2"/>
          <p:cNvSpPr>
            <a:spLocks noGrp="1"/>
          </p:cNvSpPr>
          <p:nvPr>
            <p:ph type="sldNum" idx="11"/>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80" name="Text Box 22"/>
          <p:cNvSpPr/>
          <p:nvPr/>
        </p:nvSpPr>
        <p:spPr>
          <a:xfrm>
            <a:off x="1232640" y="2511360"/>
            <a:ext cx="7217640" cy="2676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3200" spc="-1" strike="noStrike">
                <a:latin typeface="Arial"/>
              </a:rPr>
              <a:t>A Introduction to the next word predictor aiming to develop a predictive algorithm based on models and natural language processing tecniques</a:t>
            </a:r>
            <a:r>
              <a:rPr b="0" lang="en-GB" sz="1800" spc="-1" strike="noStrike">
                <a:latin typeface="Arial"/>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1" name="object 2"/>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82" name="object 3"/>
          <p:cNvGrpSpPr/>
          <p:nvPr/>
        </p:nvGrpSpPr>
        <p:grpSpPr>
          <a:xfrm>
            <a:off x="7448760" y="0"/>
            <a:ext cx="4743360" cy="6858360"/>
            <a:chOff x="7448760" y="0"/>
            <a:chExt cx="4743360" cy="6858360"/>
          </a:xfrm>
        </p:grpSpPr>
        <p:sp>
          <p:nvSpPr>
            <p:cNvPr id="183" name="object 4"/>
            <p:cNvSpPr/>
            <p:nvPr/>
          </p:nvSpPr>
          <p:spPr>
            <a:xfrm>
              <a:off x="9377280" y="4680"/>
              <a:ext cx="1218240" cy="685332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84" name="object 5"/>
            <p:cNvSpPr/>
            <p:nvPr/>
          </p:nvSpPr>
          <p:spPr>
            <a:xfrm>
              <a:off x="7448760" y="3695040"/>
              <a:ext cx="4743000" cy="316332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85" name="object 6"/>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86" name="object 7"/>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87" name="object 8"/>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88" name="object 9"/>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89" name="object 10"/>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90" name="object 11"/>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91" name="object 12"/>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92" name="object 13"/>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93"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latin typeface="Arial"/>
            </a:endParaRPr>
          </a:p>
        </p:txBody>
      </p:sp>
      <p:sp>
        <p:nvSpPr>
          <p:cNvPr id="194" name="object 15"/>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195" name="object 16"/>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196" name="object 17" descr=""/>
          <p:cNvPicPr/>
          <p:nvPr/>
        </p:nvPicPr>
        <p:blipFill>
          <a:blip r:embed="rId1"/>
          <a:stretch/>
        </p:blipFill>
        <p:spPr>
          <a:xfrm>
            <a:off x="10686960" y="6134040"/>
            <a:ext cx="247320" cy="247320"/>
          </a:xfrm>
          <a:prstGeom prst="rect">
            <a:avLst/>
          </a:prstGeom>
          <a:ln w="0">
            <a:noFill/>
          </a:ln>
        </p:spPr>
      </p:pic>
      <p:grpSp>
        <p:nvGrpSpPr>
          <p:cNvPr id="197" name="object 18"/>
          <p:cNvGrpSpPr/>
          <p:nvPr/>
        </p:nvGrpSpPr>
        <p:grpSpPr>
          <a:xfrm>
            <a:off x="47520" y="3819600"/>
            <a:ext cx="4123800" cy="3009600"/>
            <a:chOff x="47520" y="3819600"/>
            <a:chExt cx="4123800" cy="3009600"/>
          </a:xfrm>
        </p:grpSpPr>
        <p:pic>
          <p:nvPicPr>
            <p:cNvPr id="198" name="object 19" descr=""/>
            <p:cNvPicPr/>
            <p:nvPr/>
          </p:nvPicPr>
          <p:blipFill>
            <a:blip r:embed="rId2"/>
            <a:stretch/>
          </p:blipFill>
          <p:spPr>
            <a:xfrm>
              <a:off x="466560" y="6410160"/>
              <a:ext cx="3704760" cy="294840"/>
            </a:xfrm>
            <a:prstGeom prst="rect">
              <a:avLst/>
            </a:prstGeom>
            <a:ln w="0">
              <a:noFill/>
            </a:ln>
          </p:spPr>
        </p:pic>
        <p:pic>
          <p:nvPicPr>
            <p:cNvPr id="199" name="object 20" descr=""/>
            <p:cNvPicPr/>
            <p:nvPr/>
          </p:nvPicPr>
          <p:blipFill>
            <a:blip r:embed="rId3"/>
            <a:stretch/>
          </p:blipFill>
          <p:spPr>
            <a:xfrm>
              <a:off x="47520" y="3819600"/>
              <a:ext cx="1733040" cy="3009600"/>
            </a:xfrm>
            <a:prstGeom prst="rect">
              <a:avLst/>
            </a:prstGeom>
            <a:ln w="0">
              <a:noFill/>
            </a:ln>
          </p:spPr>
        </p:pic>
      </p:grpSp>
      <p:sp>
        <p:nvSpPr>
          <p:cNvPr id="200" name="PlaceHolder 1"/>
          <p:cNvSpPr>
            <a:spLocks noGrp="1"/>
          </p:cNvSpPr>
          <p:nvPr>
            <p:ph type="title"/>
          </p:nvPr>
        </p:nvSpPr>
        <p:spPr>
          <a:xfrm>
            <a:off x="558000" y="385560"/>
            <a:ext cx="9763920" cy="1218600"/>
          </a:xfrm>
          <a:prstGeom prst="rect">
            <a:avLst/>
          </a:prstGeom>
          <a:noFill/>
          <a:ln w="0">
            <a:noFill/>
          </a:ln>
        </p:spPr>
        <p:txBody>
          <a:bodyPr lIns="0" rIns="0" tIns="73440" bIns="0" anchor="t">
            <a:noAutofit/>
          </a:bodyPr>
          <a:p>
            <a:pPr marL="193680">
              <a:lnSpc>
                <a:spcPct val="100000"/>
              </a:lnSpc>
              <a:spcBef>
                <a:spcPts val="105"/>
              </a:spcBef>
              <a:buNone/>
            </a:pPr>
            <a:r>
              <a:rPr b="1" lang="en-IN" sz="4800" spc="-12" strike="noStrike">
                <a:solidFill>
                  <a:srgbClr val="000000"/>
                </a:solidFill>
                <a:latin typeface="Trebuchet MS"/>
              </a:rPr>
              <a:t>AGENDA</a:t>
            </a:r>
            <a:endParaRPr b="0" lang="en-IN" sz="4800" spc="-1" strike="noStrike">
              <a:latin typeface="Calibri"/>
            </a:endParaRPr>
          </a:p>
        </p:txBody>
      </p:sp>
      <p:sp>
        <p:nvSpPr>
          <p:cNvPr id="201" name="PlaceHolder 2"/>
          <p:cNvSpPr>
            <a:spLocks noGrp="1"/>
          </p:cNvSpPr>
          <p:nvPr>
            <p:ph type="sldNum" idx="12"/>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02" name="Text Box 22"/>
          <p:cNvSpPr/>
          <p:nvPr/>
        </p:nvSpPr>
        <p:spPr>
          <a:xfrm>
            <a:off x="2782440" y="1447920"/>
            <a:ext cx="6558480" cy="4867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60000"/>
              </a:lnSpc>
              <a:buClr>
                <a:srgbClr val="000000"/>
              </a:buClr>
              <a:buFont typeface="Arial"/>
              <a:buChar char="•"/>
            </a:pPr>
            <a:r>
              <a:rPr b="0" lang="en-US" sz="2800" spc="-1" strike="noStrike">
                <a:latin typeface="Arial"/>
              </a:rPr>
              <a:t>Introduction and Overview</a:t>
            </a:r>
            <a:endParaRPr b="0" lang="en-IN" sz="2800" spc="-1" strike="noStrike">
              <a:latin typeface="Arial"/>
            </a:endParaRPr>
          </a:p>
          <a:p>
            <a:pPr marL="285840" indent="-285840">
              <a:lnSpc>
                <a:spcPct val="160000"/>
              </a:lnSpc>
              <a:buClr>
                <a:srgbClr val="000000"/>
              </a:buClr>
              <a:buFont typeface="Arial"/>
              <a:buChar char="•"/>
            </a:pPr>
            <a:r>
              <a:rPr b="0" lang="en-US" sz="2800" spc="-1" strike="noStrike">
                <a:latin typeface="Arial"/>
              </a:rPr>
              <a:t>Project Scope and Requirement</a:t>
            </a:r>
            <a:r>
              <a:rPr b="0" lang="en-GB" sz="2800" spc="-1" strike="noStrike">
                <a:latin typeface="Arial"/>
              </a:rPr>
              <a:t>	</a:t>
            </a:r>
            <a:endParaRPr b="0" lang="en-IN" sz="2800" spc="-1" strike="noStrike">
              <a:latin typeface="Arial"/>
            </a:endParaRPr>
          </a:p>
          <a:p>
            <a:pPr marL="285840" indent="-285840">
              <a:lnSpc>
                <a:spcPct val="160000"/>
              </a:lnSpc>
              <a:buClr>
                <a:srgbClr val="000000"/>
              </a:buClr>
              <a:buFont typeface="Arial"/>
              <a:buChar char="•"/>
            </a:pPr>
            <a:r>
              <a:rPr b="0" lang="en-GB" sz="2800" spc="-1" strike="noStrike">
                <a:latin typeface="Arial"/>
              </a:rPr>
              <a:t>Data Collection and Preprocessing</a:t>
            </a:r>
            <a:endParaRPr b="0" lang="en-IN" sz="2800" spc="-1" strike="noStrike">
              <a:latin typeface="Arial"/>
            </a:endParaRPr>
          </a:p>
          <a:p>
            <a:pPr marL="285840" indent="-285840">
              <a:lnSpc>
                <a:spcPct val="160000"/>
              </a:lnSpc>
              <a:buClr>
                <a:srgbClr val="000000"/>
              </a:buClr>
              <a:buFont typeface="Arial"/>
              <a:buChar char="•"/>
            </a:pPr>
            <a:r>
              <a:rPr b="0" lang="en-GB" sz="2800" spc="-1" strike="noStrike">
                <a:latin typeface="Arial"/>
              </a:rPr>
              <a:t>Model Selection and Development</a:t>
            </a:r>
            <a:endParaRPr b="0" lang="en-IN" sz="2800" spc="-1" strike="noStrike">
              <a:latin typeface="Arial"/>
            </a:endParaRPr>
          </a:p>
          <a:p>
            <a:pPr marL="285840" indent="-285840">
              <a:lnSpc>
                <a:spcPct val="160000"/>
              </a:lnSpc>
              <a:buClr>
                <a:srgbClr val="000000"/>
              </a:buClr>
              <a:buFont typeface="Arial"/>
              <a:buChar char="•"/>
            </a:pPr>
            <a:r>
              <a:rPr b="0" lang="en-GB" sz="2800" spc="-1" strike="noStrike">
                <a:latin typeface="Arial"/>
              </a:rPr>
              <a:t>Integration and Deployment</a:t>
            </a:r>
            <a:endParaRPr b="0" lang="en-IN" sz="2800" spc="-1" strike="noStrike">
              <a:latin typeface="Arial"/>
            </a:endParaRPr>
          </a:p>
          <a:p>
            <a:pPr marL="285840" indent="-285840">
              <a:lnSpc>
                <a:spcPct val="160000"/>
              </a:lnSpc>
              <a:buClr>
                <a:srgbClr val="000000"/>
              </a:buClr>
              <a:buFont typeface="Arial"/>
              <a:buChar char="•"/>
            </a:pPr>
            <a:r>
              <a:rPr b="0" lang="en-GB" sz="2800" spc="-1" strike="noStrike">
                <a:latin typeface="Arial"/>
              </a:rPr>
              <a:t>Testing and Evaluation</a:t>
            </a:r>
            <a:endParaRPr b="0" lang="en-IN" sz="2800" spc="-1" strike="noStrike">
              <a:latin typeface="Arial"/>
            </a:endParaRPr>
          </a:p>
          <a:p>
            <a:pPr marL="285840" indent="-285840">
              <a:lnSpc>
                <a:spcPct val="160000"/>
              </a:lnSpc>
              <a:buClr>
                <a:srgbClr val="000000"/>
              </a:buClr>
              <a:buFont typeface="Arial"/>
              <a:buChar char="•"/>
            </a:pPr>
            <a:r>
              <a:rPr b="0" lang="en-GB" sz="2800" spc="-1" strike="noStrike">
                <a:latin typeface="Arial"/>
              </a:rPr>
              <a:t>Documentation and User Support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 name="object 2"/>
          <p:cNvGrpSpPr/>
          <p:nvPr/>
        </p:nvGrpSpPr>
        <p:grpSpPr>
          <a:xfrm>
            <a:off x="7991640" y="2933640"/>
            <a:ext cx="2761920" cy="3257280"/>
            <a:chOff x="7991640" y="2933640"/>
            <a:chExt cx="2761920" cy="3257280"/>
          </a:xfrm>
        </p:grpSpPr>
        <p:sp>
          <p:nvSpPr>
            <p:cNvPr id="204" name="object 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05" name="object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06" name="object 5" descr=""/>
            <p:cNvPicPr/>
            <p:nvPr/>
          </p:nvPicPr>
          <p:blipFill>
            <a:blip r:embed="rId1"/>
            <a:stretch/>
          </p:blipFill>
          <p:spPr>
            <a:xfrm>
              <a:off x="7991640" y="2933640"/>
              <a:ext cx="2761920" cy="3257280"/>
            </a:xfrm>
            <a:prstGeom prst="rect">
              <a:avLst/>
            </a:prstGeom>
            <a:ln w="0">
              <a:noFill/>
            </a:ln>
          </p:spPr>
        </p:pic>
      </p:grpSp>
      <p:sp>
        <p:nvSpPr>
          <p:cNvPr id="207" name="PlaceHolder 1"/>
          <p:cNvSpPr>
            <a:spLocks noGrp="1"/>
          </p:cNvSpPr>
          <p:nvPr>
            <p:ph type="title"/>
          </p:nvPr>
        </p:nvSpPr>
        <p:spPr>
          <a:xfrm>
            <a:off x="834120" y="180000"/>
            <a:ext cx="5638320" cy="1311480"/>
          </a:xfrm>
          <a:prstGeom prst="rect">
            <a:avLst/>
          </a:prstGeom>
          <a:noFill/>
          <a:ln w="0">
            <a:noFill/>
          </a:ln>
        </p:spPr>
        <p:txBody>
          <a:bodyPr lIns="0" rIns="0" tIns="16560" bIns="0" anchor="t">
            <a:noAutofit/>
          </a:bodyPr>
          <a:p>
            <a:pPr marL="12600">
              <a:lnSpc>
                <a:spcPct val="100000"/>
              </a:lnSpc>
              <a:spcBef>
                <a:spcPts val="130"/>
              </a:spcBef>
              <a:buNone/>
              <a:tabLst>
                <a:tab algn="l" pos="2728080"/>
              </a:tabLst>
            </a:pPr>
            <a:r>
              <a:rPr b="1" lang="en-IN" sz="4250" spc="-12" strike="noStrike">
                <a:solidFill>
                  <a:srgbClr val="000000"/>
                </a:solidFill>
                <a:latin typeface="Trebuchet MS"/>
              </a:rPr>
              <a:t>PROBLEM</a:t>
            </a:r>
            <a:r>
              <a:rPr b="1" lang="en-IN" sz="4250" spc="-1" strike="noStrike">
                <a:solidFill>
                  <a:srgbClr val="000000"/>
                </a:solidFill>
                <a:latin typeface="Trebuchet MS"/>
              </a:rPr>
              <a:t>	</a:t>
            </a:r>
            <a:r>
              <a:rPr b="1" lang="en-IN" sz="4250" spc="-75" strike="noStrike">
                <a:solidFill>
                  <a:srgbClr val="000000"/>
                </a:solidFill>
                <a:latin typeface="Trebuchet MS"/>
              </a:rPr>
              <a:t>STATEMENT</a:t>
            </a:r>
            <a:endParaRPr b="0" lang="en-IN" sz="4250" spc="-1" strike="noStrike">
              <a:latin typeface="Calibri"/>
            </a:endParaRPr>
          </a:p>
        </p:txBody>
      </p:sp>
      <p:pic>
        <p:nvPicPr>
          <p:cNvPr id="208" name="object 8" descr=""/>
          <p:cNvPicPr/>
          <p:nvPr/>
        </p:nvPicPr>
        <p:blipFill>
          <a:blip r:embed="rId2"/>
          <a:stretch/>
        </p:blipFill>
        <p:spPr>
          <a:xfrm>
            <a:off x="676440" y="6467400"/>
            <a:ext cx="2142720" cy="199800"/>
          </a:xfrm>
          <a:prstGeom prst="rect">
            <a:avLst/>
          </a:prstGeom>
          <a:ln w="0">
            <a:noFill/>
          </a:ln>
        </p:spPr>
      </p:pic>
      <p:sp>
        <p:nvSpPr>
          <p:cNvPr id="209" name="PlaceHolder 2"/>
          <p:cNvSpPr>
            <a:spLocks noGrp="1"/>
          </p:cNvSpPr>
          <p:nvPr>
            <p:ph type="sldNum" idx="13"/>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10" name="Text Box 10"/>
          <p:cNvSpPr/>
          <p:nvPr/>
        </p:nvSpPr>
        <p:spPr>
          <a:xfrm>
            <a:off x="859320" y="1509480"/>
            <a:ext cx="7748640" cy="467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latin typeface="Arial"/>
              </a:rPr>
              <a:t>The objective of this project is to develop a robust and efficient next word predictor that accurately anticipates the next word or phrase based on user input. The predictor should seamlessly integrate into existing text-based applications and provide real-time suggestions to enhance user typing experience.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GB" sz="2800" spc="-1" strike="noStrike">
                <a:latin typeface="Arial"/>
              </a:rPr>
              <a:t>Key Challenges</a:t>
            </a:r>
            <a:endParaRPr b="0" lang="en-IN" sz="2800" spc="-1" strike="noStrike">
              <a:latin typeface="Arial"/>
            </a:endParaRPr>
          </a:p>
          <a:p>
            <a:pPr>
              <a:lnSpc>
                <a:spcPct val="100000"/>
              </a:lnSpc>
              <a:buNone/>
            </a:pPr>
            <a:endParaRPr b="0" lang="en-IN" sz="2800" spc="-1" strike="noStrike">
              <a:latin typeface="Arial"/>
            </a:endParaRPr>
          </a:p>
          <a:p>
            <a:pPr marL="285840" indent="-285840">
              <a:lnSpc>
                <a:spcPct val="100000"/>
              </a:lnSpc>
              <a:buClr>
                <a:srgbClr val="000000"/>
              </a:buClr>
              <a:buFont typeface="Arial"/>
              <a:buChar char="•"/>
            </a:pPr>
            <a:r>
              <a:rPr b="0" lang="en-GB" sz="1800" spc="-1" strike="noStrike">
                <a:latin typeface="Arial"/>
              </a:rPr>
              <a:t>Data Collection and Preprocessing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latin typeface="Arial"/>
              </a:rPr>
              <a:t>Model Selection and Training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latin typeface="Arial"/>
              </a:rPr>
              <a:t>Real-time Performance</a:t>
            </a:r>
            <a:endParaRPr b="0" lang="en-IN" sz="1800" spc="-1" strike="noStrike">
              <a:latin typeface="Arial"/>
            </a:endParaRPr>
          </a:p>
          <a:p>
            <a:pPr marL="285840" indent="-285840">
              <a:lnSpc>
                <a:spcPct val="140000"/>
              </a:lnSpc>
              <a:buClr>
                <a:srgbClr val="000000"/>
              </a:buClr>
              <a:buFont typeface="Arial"/>
              <a:buChar char="•"/>
            </a:pPr>
            <a:r>
              <a:rPr b="0" lang="en-GB" sz="1800" spc="-1" strike="noStrike">
                <a:latin typeface="Arial"/>
              </a:rPr>
              <a:t>Out-of-Vocabulary Handling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latin typeface="Arial"/>
              </a:rPr>
              <a:t>User Engagement and Feedback</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1" name="object 2"/>
          <p:cNvGrpSpPr/>
          <p:nvPr/>
        </p:nvGrpSpPr>
        <p:grpSpPr>
          <a:xfrm>
            <a:off x="8658360" y="2647800"/>
            <a:ext cx="3533400" cy="3809520"/>
            <a:chOff x="8658360" y="2647800"/>
            <a:chExt cx="3533400" cy="3809520"/>
          </a:xfrm>
        </p:grpSpPr>
        <p:sp>
          <p:nvSpPr>
            <p:cNvPr id="212" name="object 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13" name="object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14" name="object 5" descr=""/>
            <p:cNvPicPr/>
            <p:nvPr/>
          </p:nvPicPr>
          <p:blipFill>
            <a:blip r:embed="rId1"/>
            <a:stretch/>
          </p:blipFill>
          <p:spPr>
            <a:xfrm>
              <a:off x="8658360" y="2647800"/>
              <a:ext cx="3533400" cy="3809520"/>
            </a:xfrm>
            <a:prstGeom prst="rect">
              <a:avLst/>
            </a:prstGeom>
            <a:ln w="0">
              <a:noFill/>
            </a:ln>
          </p:spPr>
        </p:pic>
      </p:grpSp>
      <p:sp>
        <p:nvSpPr>
          <p:cNvPr id="215" name="PlaceHolder 1"/>
          <p:cNvSpPr>
            <a:spLocks noGrp="1"/>
          </p:cNvSpPr>
          <p:nvPr>
            <p:ph type="title"/>
          </p:nvPr>
        </p:nvSpPr>
        <p:spPr>
          <a:xfrm>
            <a:off x="739800" y="489240"/>
            <a:ext cx="5264280" cy="1311480"/>
          </a:xfrm>
          <a:prstGeom prst="rect">
            <a:avLst/>
          </a:prstGeom>
          <a:noFill/>
          <a:ln w="0">
            <a:noFill/>
          </a:ln>
        </p:spPr>
        <p:txBody>
          <a:bodyPr lIns="0" rIns="0" tIns="16560" bIns="0" anchor="t">
            <a:noAutofit/>
          </a:bodyPr>
          <a:p>
            <a:pPr marL="12600">
              <a:lnSpc>
                <a:spcPct val="100000"/>
              </a:lnSpc>
              <a:spcBef>
                <a:spcPts val="130"/>
              </a:spcBef>
              <a:buNone/>
              <a:tabLst>
                <a:tab algn="l" pos="2643480"/>
              </a:tabLst>
            </a:pPr>
            <a:r>
              <a:rPr b="1" lang="en-IN" sz="4250" spc="-12" strike="noStrike">
                <a:solidFill>
                  <a:srgbClr val="000000"/>
                </a:solidFill>
                <a:latin typeface="Trebuchet MS"/>
              </a:rPr>
              <a:t>PROJECT</a:t>
            </a:r>
            <a:r>
              <a:rPr b="1" lang="en-IN" sz="4250" spc="-1" strike="noStrike">
                <a:solidFill>
                  <a:srgbClr val="000000"/>
                </a:solidFill>
                <a:latin typeface="Trebuchet MS"/>
              </a:rPr>
              <a:t>	</a:t>
            </a:r>
            <a:r>
              <a:rPr b="1" lang="en-IN" sz="4250" spc="-12" strike="noStrike">
                <a:solidFill>
                  <a:srgbClr val="000000"/>
                </a:solidFill>
                <a:latin typeface="Trebuchet MS"/>
              </a:rPr>
              <a:t>OVERVIEW</a:t>
            </a:r>
            <a:endParaRPr b="0" lang="en-IN" sz="4250" spc="-1" strike="noStrike">
              <a:latin typeface="Calibri"/>
            </a:endParaRPr>
          </a:p>
        </p:txBody>
      </p:sp>
      <p:pic>
        <p:nvPicPr>
          <p:cNvPr id="216" name="object 8" descr=""/>
          <p:cNvPicPr/>
          <p:nvPr/>
        </p:nvPicPr>
        <p:blipFill>
          <a:blip r:embed="rId2"/>
          <a:stretch/>
        </p:blipFill>
        <p:spPr>
          <a:xfrm>
            <a:off x="676440" y="6467400"/>
            <a:ext cx="2142720" cy="199800"/>
          </a:xfrm>
          <a:prstGeom prst="rect">
            <a:avLst/>
          </a:prstGeom>
          <a:ln w="0">
            <a:noFill/>
          </a:ln>
        </p:spPr>
      </p:pic>
      <p:sp>
        <p:nvSpPr>
          <p:cNvPr id="217" name="PlaceHolder 2"/>
          <p:cNvSpPr>
            <a:spLocks noGrp="1"/>
          </p:cNvSpPr>
          <p:nvPr>
            <p:ph type="sldNum" idx="14"/>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18" name="Text Box 10"/>
          <p:cNvSpPr/>
          <p:nvPr/>
        </p:nvSpPr>
        <p:spPr>
          <a:xfrm>
            <a:off x="711360" y="1800720"/>
            <a:ext cx="8203680" cy="478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latin typeface="Arial"/>
              </a:rPr>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2800" spc="-1" strike="noStrike">
                <a:latin typeface="Arial"/>
              </a:rPr>
              <a:t> </a:t>
            </a:r>
            <a:r>
              <a:rPr b="1" lang="en-US" sz="2800" spc="-1" strike="noStrike">
                <a:latin typeface="Arial"/>
              </a:rPr>
              <a:t>Objectives: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GB" sz="1800" spc="-1" strike="noStrike">
                <a:latin typeface="Arial"/>
              </a:rPr>
              <a:t>1.</a:t>
            </a:r>
            <a:r>
              <a:rPr b="0" lang="en-US" sz="1800" spc="-1" strike="noStrike">
                <a:latin typeface="Arial"/>
              </a:rPr>
              <a:t>Develop a robust next word prediction system capable of accurately </a:t>
            </a:r>
            <a:r>
              <a:rPr b="0" lang="en-GB" sz="1800" spc="-1" strike="noStrike">
                <a:latin typeface="Arial"/>
              </a:rPr>
              <a:t>   </a:t>
            </a:r>
            <a:r>
              <a:rPr b="0" lang="en-US" sz="1800" spc="-1" strike="noStrike">
                <a:latin typeface="Arial"/>
              </a:rPr>
              <a:t>anticipating the next word or phrase based on user input.</a:t>
            </a:r>
            <a:endParaRPr b="0" lang="en-IN" sz="1800" spc="-1" strike="noStrike">
              <a:latin typeface="Arial"/>
            </a:endParaRPr>
          </a:p>
          <a:p>
            <a:pPr>
              <a:lnSpc>
                <a:spcPct val="100000"/>
              </a:lnSpc>
              <a:buNone/>
            </a:pPr>
            <a:r>
              <a:rPr b="0" lang="en-GB" sz="1800" spc="-1" strike="noStrike">
                <a:latin typeface="Arial"/>
              </a:rPr>
              <a:t>2.</a:t>
            </a:r>
            <a:r>
              <a:rPr b="0" lang="en-US" sz="1800" spc="-1" strike="noStrike">
                <a:latin typeface="Arial"/>
              </a:rPr>
              <a:t>Optimize prediction models for real-time performance and efficient resource </a:t>
            </a:r>
            <a:r>
              <a:rPr b="0" lang="en-GB" sz="1800" spc="-1" strike="noStrike">
                <a:latin typeface="Arial"/>
              </a:rPr>
              <a:t>        </a:t>
            </a:r>
            <a:r>
              <a:rPr b="0" lang="en-US" sz="1800" spc="-1" strike="noStrike">
                <a:latin typeface="Arial"/>
              </a:rPr>
              <a:t>utilization across different platforms (e.g., mobile devices, web browsers).</a:t>
            </a:r>
            <a:endParaRPr b="0" lang="en-IN" sz="1800" spc="-1" strike="noStrike">
              <a:latin typeface="Arial"/>
            </a:endParaRPr>
          </a:p>
          <a:p>
            <a:pPr>
              <a:lnSpc>
                <a:spcPct val="100000"/>
              </a:lnSpc>
              <a:buNone/>
            </a:pPr>
            <a:r>
              <a:rPr b="0" lang="en-GB" sz="1800" spc="-1" strike="noStrike">
                <a:latin typeface="Arial"/>
              </a:rPr>
              <a:t>3.</a:t>
            </a:r>
            <a:r>
              <a:rPr b="0" lang="en-US" sz="1800" spc="-1" strike="noStrike">
                <a:latin typeface="Arial"/>
              </a:rPr>
              <a:t>Implement strategies for handling out-of-vocabulary words and continuously improving prediction accuracy through user feedback and data-driven approaches.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object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20" name="object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21" name="PlaceHolder 1"/>
          <p:cNvSpPr>
            <a:spLocks noGrp="1"/>
          </p:cNvSpPr>
          <p:nvPr>
            <p:ph type="title"/>
          </p:nvPr>
        </p:nvSpPr>
        <p:spPr>
          <a:xfrm>
            <a:off x="558000" y="385560"/>
            <a:ext cx="9763920" cy="1667880"/>
          </a:xfrm>
          <a:prstGeom prst="rect">
            <a:avLst/>
          </a:prstGeom>
          <a:noFill/>
          <a:ln w="0">
            <a:noFill/>
          </a:ln>
        </p:spPr>
        <p:txBody>
          <a:bodyPr lIns="0" rIns="0" tIns="522720" bIns="0" anchor="t">
            <a:noAutofit/>
          </a:bodyPr>
          <a:p>
            <a:pPr marL="153720">
              <a:lnSpc>
                <a:spcPct val="100000"/>
              </a:lnSpc>
              <a:spcBef>
                <a:spcPts val="130"/>
              </a:spcBef>
              <a:buNone/>
            </a:pPr>
            <a:r>
              <a:rPr b="1" lang="en-IN" sz="3200" spc="-1" strike="noStrike">
                <a:solidFill>
                  <a:srgbClr val="000000"/>
                </a:solidFill>
                <a:latin typeface="Trebuchet MS"/>
              </a:rPr>
              <a:t>WHO</a:t>
            </a:r>
            <a:r>
              <a:rPr b="1" lang="en-IN" sz="3200" spc="-245" strike="noStrike">
                <a:solidFill>
                  <a:srgbClr val="000000"/>
                </a:solidFill>
                <a:latin typeface="Trebuchet MS"/>
              </a:rPr>
              <a:t> </a:t>
            </a:r>
            <a:r>
              <a:rPr b="1" lang="en-IN" sz="3200" spc="-1" strike="noStrike">
                <a:solidFill>
                  <a:srgbClr val="000000"/>
                </a:solidFill>
                <a:latin typeface="Trebuchet MS"/>
              </a:rPr>
              <a:t>ARE</a:t>
            </a:r>
            <a:r>
              <a:rPr b="1" lang="en-IN" sz="3200" spc="-72" strike="noStrike">
                <a:solidFill>
                  <a:srgbClr val="000000"/>
                </a:solidFill>
                <a:latin typeface="Trebuchet MS"/>
              </a:rPr>
              <a:t> </a:t>
            </a:r>
            <a:r>
              <a:rPr b="1" lang="en-IN" sz="3200" spc="-1" strike="noStrike">
                <a:solidFill>
                  <a:srgbClr val="000000"/>
                </a:solidFill>
                <a:latin typeface="Trebuchet MS"/>
              </a:rPr>
              <a:t>THE</a:t>
            </a:r>
            <a:r>
              <a:rPr b="1" lang="en-IN" sz="3200" spc="-55" strike="noStrike">
                <a:solidFill>
                  <a:srgbClr val="000000"/>
                </a:solidFill>
                <a:latin typeface="Trebuchet MS"/>
              </a:rPr>
              <a:t> </a:t>
            </a:r>
            <a:r>
              <a:rPr b="1" lang="en-IN" sz="3200" spc="-1" strike="noStrike">
                <a:solidFill>
                  <a:srgbClr val="000000"/>
                </a:solidFill>
                <a:latin typeface="Trebuchet MS"/>
              </a:rPr>
              <a:t>END</a:t>
            </a:r>
            <a:r>
              <a:rPr b="1" lang="en-IN" sz="3200" spc="-72" strike="noStrike">
                <a:solidFill>
                  <a:srgbClr val="000000"/>
                </a:solidFill>
                <a:latin typeface="Trebuchet MS"/>
              </a:rPr>
              <a:t> </a:t>
            </a:r>
            <a:r>
              <a:rPr b="1" lang="en-IN" sz="3200" spc="-12" strike="noStrike">
                <a:solidFill>
                  <a:srgbClr val="000000"/>
                </a:solidFill>
                <a:latin typeface="Trebuchet MS"/>
              </a:rPr>
              <a:t>USERS?</a:t>
            </a:r>
            <a:endParaRPr b="0" lang="en-IN" sz="3200" spc="-1" strike="noStrike">
              <a:latin typeface="Calibri"/>
            </a:endParaRPr>
          </a:p>
        </p:txBody>
      </p:sp>
      <p:pic>
        <p:nvPicPr>
          <p:cNvPr id="222" name="object 6" descr=""/>
          <p:cNvPicPr/>
          <p:nvPr/>
        </p:nvPicPr>
        <p:blipFill>
          <a:blip r:embed="rId1"/>
          <a:stretch/>
        </p:blipFill>
        <p:spPr>
          <a:xfrm>
            <a:off x="723960" y="6172200"/>
            <a:ext cx="2180880" cy="485280"/>
          </a:xfrm>
          <a:prstGeom prst="rect">
            <a:avLst/>
          </a:prstGeom>
          <a:ln w="0">
            <a:noFill/>
          </a:ln>
        </p:spPr>
      </p:pic>
      <p:sp>
        <p:nvSpPr>
          <p:cNvPr id="223" name="PlaceHolder 2"/>
          <p:cNvSpPr>
            <a:spLocks noGrp="1"/>
          </p:cNvSpPr>
          <p:nvPr>
            <p:ph type="sldNum" idx="15"/>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24" name="Text Box 8"/>
          <p:cNvSpPr/>
          <p:nvPr/>
        </p:nvSpPr>
        <p:spPr>
          <a:xfrm>
            <a:off x="1034280" y="1643400"/>
            <a:ext cx="7342920" cy="4315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latin typeface="Arial"/>
              </a:rPr>
              <a:t>The end users of the Next Word Predictor can vary across different contexts and applications. Here are some examples of potential end users: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30000"/>
              </a:lnSpc>
              <a:buClr>
                <a:srgbClr val="000000"/>
              </a:buClr>
              <a:buFont typeface="Arial"/>
              <a:buChar char="•"/>
            </a:pPr>
            <a:r>
              <a:rPr b="0" lang="en-US" sz="2400" spc="-1" strike="noStrike">
                <a:latin typeface="Arial"/>
              </a:rPr>
              <a:t>Mobile Device Users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latin typeface="Arial"/>
              </a:rPr>
              <a:t>Desktop Software Users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latin typeface="Arial"/>
              </a:rPr>
              <a:t>People with Disabilities</a:t>
            </a:r>
            <a:endParaRPr b="0" lang="en-IN" sz="2400" spc="-1" strike="noStrike">
              <a:latin typeface="Arial"/>
            </a:endParaRPr>
          </a:p>
          <a:p>
            <a:pPr marL="285840" indent="-285840">
              <a:lnSpc>
                <a:spcPct val="130000"/>
              </a:lnSpc>
              <a:buClr>
                <a:srgbClr val="000000"/>
              </a:buClr>
              <a:buFont typeface="Arial"/>
              <a:buChar char="•"/>
            </a:pPr>
            <a:r>
              <a:rPr b="0" lang="en-US" sz="2400" spc="-1" strike="noStrike">
                <a:latin typeface="Arial"/>
              </a:rPr>
              <a:t>Language Learners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latin typeface="Arial"/>
              </a:rPr>
              <a:t>Professionals</a:t>
            </a:r>
            <a:endParaRPr b="0" lang="en-IN" sz="2400" spc="-1" strike="noStrike">
              <a:latin typeface="Arial"/>
            </a:endParaRPr>
          </a:p>
          <a:p>
            <a:pPr marL="285840" indent="-285840">
              <a:lnSpc>
                <a:spcPct val="130000"/>
              </a:lnSpc>
              <a:buClr>
                <a:srgbClr val="000000"/>
              </a:buClr>
              <a:buFont typeface="Arial"/>
              <a:buChar char="•"/>
            </a:pPr>
            <a:r>
              <a:rPr b="0" lang="en-US" sz="2400" spc="-1" strike="noStrike">
                <a:latin typeface="Arial"/>
              </a:rPr>
              <a:t>Elderly Users</a:t>
            </a:r>
            <a:endParaRPr b="0" lang="en-IN" sz="2400" spc="-1" strike="noStrike">
              <a:latin typeface="Arial"/>
            </a:endParaRPr>
          </a:p>
          <a:p>
            <a:pPr marL="285840" indent="-285840">
              <a:lnSpc>
                <a:spcPct val="130000"/>
              </a:lnSpc>
              <a:buClr>
                <a:srgbClr val="000000"/>
              </a:buClr>
              <a:buFont typeface="Arial"/>
              <a:buChar char="•"/>
            </a:pPr>
            <a:r>
              <a:rPr b="0" lang="en-GB" sz="2400" spc="-1" strike="noStrike">
                <a:latin typeface="Arial"/>
              </a:rPr>
              <a:t>Students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object 2" descr=""/>
          <p:cNvPicPr/>
          <p:nvPr/>
        </p:nvPicPr>
        <p:blipFill>
          <a:blip r:embed="rId1"/>
          <a:stretch/>
        </p:blipFill>
        <p:spPr>
          <a:xfrm>
            <a:off x="0" y="1476360"/>
            <a:ext cx="2695320" cy="3247560"/>
          </a:xfrm>
          <a:prstGeom prst="rect">
            <a:avLst/>
          </a:prstGeom>
          <a:ln w="0">
            <a:noFill/>
          </a:ln>
        </p:spPr>
      </p:pic>
      <p:sp>
        <p:nvSpPr>
          <p:cNvPr id="226" name="object 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27" name="object 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28" name="PlaceHolder 1"/>
          <p:cNvSpPr>
            <a:spLocks noGrp="1"/>
          </p:cNvSpPr>
          <p:nvPr>
            <p:ph type="title"/>
          </p:nvPr>
        </p:nvSpPr>
        <p:spPr>
          <a:xfrm>
            <a:off x="540000" y="-190800"/>
            <a:ext cx="9763920" cy="1630800"/>
          </a:xfrm>
          <a:prstGeom prst="rect">
            <a:avLst/>
          </a:prstGeom>
          <a:noFill/>
          <a:ln w="0">
            <a:noFill/>
          </a:ln>
        </p:spPr>
        <p:txBody>
          <a:bodyPr lIns="0" rIns="0" tIns="485640" bIns="0" anchor="t">
            <a:noAutofit/>
          </a:bodyPr>
          <a:p>
            <a:pPr marL="12600">
              <a:lnSpc>
                <a:spcPct val="100000"/>
              </a:lnSpc>
              <a:spcBef>
                <a:spcPts val="105"/>
              </a:spcBef>
              <a:buNone/>
            </a:pPr>
            <a:r>
              <a:rPr b="1" lang="en-IN" sz="3600" spc="-12" strike="noStrike">
                <a:solidFill>
                  <a:srgbClr val="000000"/>
                </a:solidFill>
                <a:latin typeface="Trebuchet MS"/>
              </a:rPr>
              <a:t>SOLUTION</a:t>
            </a:r>
            <a:r>
              <a:rPr b="1" lang="en-IN" sz="3600" spc="-347" strike="noStrike">
                <a:solidFill>
                  <a:srgbClr val="000000"/>
                </a:solidFill>
                <a:latin typeface="Trebuchet MS"/>
              </a:rPr>
              <a:t> </a:t>
            </a:r>
            <a:r>
              <a:rPr b="1" lang="en-IN" sz="3600" spc="-1" strike="noStrike">
                <a:solidFill>
                  <a:srgbClr val="000000"/>
                </a:solidFill>
                <a:latin typeface="Trebuchet MS"/>
              </a:rPr>
              <a:t>AND</a:t>
            </a:r>
            <a:r>
              <a:rPr b="1" lang="en-IN" sz="3600" spc="-21" strike="noStrike">
                <a:solidFill>
                  <a:srgbClr val="000000"/>
                </a:solidFill>
                <a:latin typeface="Trebuchet MS"/>
              </a:rPr>
              <a:t> </a:t>
            </a:r>
            <a:r>
              <a:rPr b="1" lang="en-IN" sz="3600" spc="-1" strike="noStrike">
                <a:solidFill>
                  <a:srgbClr val="000000"/>
                </a:solidFill>
                <a:latin typeface="Trebuchet MS"/>
              </a:rPr>
              <a:t>ITS </a:t>
            </a:r>
            <a:r>
              <a:rPr b="1" lang="en-IN" sz="3600" spc="-21" strike="noStrike">
                <a:solidFill>
                  <a:srgbClr val="000000"/>
                </a:solidFill>
                <a:latin typeface="Trebuchet MS"/>
              </a:rPr>
              <a:t>VALUE</a:t>
            </a:r>
            <a:r>
              <a:rPr b="1" lang="en-IN" sz="3600" spc="-120" strike="noStrike">
                <a:solidFill>
                  <a:srgbClr val="000000"/>
                </a:solidFill>
                <a:latin typeface="Trebuchet MS"/>
              </a:rPr>
              <a:t> </a:t>
            </a:r>
            <a:r>
              <a:rPr b="1" lang="en-IN" sz="3600" spc="-12" strike="noStrike">
                <a:solidFill>
                  <a:srgbClr val="000000"/>
                </a:solidFill>
                <a:latin typeface="Trebuchet MS"/>
              </a:rPr>
              <a:t>PROPOSITION</a:t>
            </a:r>
            <a:endParaRPr b="0" lang="en-IN" sz="3600" spc="-1" strike="noStrike">
              <a:latin typeface="Calibri"/>
            </a:endParaRPr>
          </a:p>
        </p:txBody>
      </p:sp>
      <p:pic>
        <p:nvPicPr>
          <p:cNvPr id="229" name="object 7" descr=""/>
          <p:cNvPicPr/>
          <p:nvPr/>
        </p:nvPicPr>
        <p:blipFill>
          <a:blip r:embed="rId2"/>
          <a:stretch/>
        </p:blipFill>
        <p:spPr>
          <a:xfrm>
            <a:off x="676440" y="6467400"/>
            <a:ext cx="2142720" cy="199800"/>
          </a:xfrm>
          <a:prstGeom prst="rect">
            <a:avLst/>
          </a:prstGeom>
          <a:ln w="0">
            <a:noFill/>
          </a:ln>
        </p:spPr>
      </p:pic>
      <p:sp>
        <p:nvSpPr>
          <p:cNvPr id="230" name="PlaceHolder 2"/>
          <p:cNvSpPr>
            <a:spLocks noGrp="1"/>
          </p:cNvSpPr>
          <p:nvPr>
            <p:ph type="sldNum" idx="16"/>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1" name="Text Box 9"/>
          <p:cNvSpPr/>
          <p:nvPr/>
        </p:nvSpPr>
        <p:spPr>
          <a:xfrm>
            <a:off x="2971800" y="1371600"/>
            <a:ext cx="7181640" cy="5322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800" spc="-1" strike="noStrike">
                <a:latin typeface="Arial"/>
              </a:rPr>
              <a:t>T</a:t>
            </a:r>
            <a:r>
              <a:rPr b="0" lang="en-US" sz="1800" spc="-1" strike="noStrike">
                <a:latin typeface="Arial"/>
              </a:rPr>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b="0" lang="en-GB" sz="1800" spc="-1" strike="noStrike">
                <a:latin typeface="Arial"/>
              </a:rPr>
              <a:t> </a:t>
            </a:r>
            <a:endParaRPr b="0" lang="en-IN" sz="1800" spc="-1" strike="noStrike">
              <a:latin typeface="Arial"/>
            </a:endParaRPr>
          </a:p>
          <a:p>
            <a:pPr>
              <a:lnSpc>
                <a:spcPct val="100000"/>
              </a:lnSpc>
              <a:buNone/>
            </a:pPr>
            <a:endParaRPr b="0" lang="en-IN" sz="1800" spc="-1" strike="noStrike">
              <a:latin typeface="Arial"/>
            </a:endParaRPr>
          </a:p>
          <a:p>
            <a:pPr>
              <a:lnSpc>
                <a:spcPct val="130000"/>
              </a:lnSpc>
              <a:buNone/>
            </a:pPr>
            <a:r>
              <a:rPr b="1" lang="en-GB" sz="2400" spc="-1" strike="noStrike">
                <a:latin typeface="Arial"/>
              </a:rPr>
              <a:t>Key components:</a:t>
            </a:r>
            <a:endParaRPr b="0" lang="en-IN" sz="2400" spc="-1" strike="noStrike">
              <a:latin typeface="Arial"/>
            </a:endParaRPr>
          </a:p>
          <a:p>
            <a:pPr>
              <a:lnSpc>
                <a:spcPct val="130000"/>
              </a:lnSpc>
              <a:buNone/>
            </a:pPr>
            <a:r>
              <a:rPr b="0" lang="en-GB" sz="2000" spc="-1" strike="noStrike">
                <a:latin typeface="Arial"/>
              </a:rPr>
              <a:t>   </a:t>
            </a:r>
            <a:r>
              <a:rPr b="0" lang="en-GB" sz="2000" spc="-1" strike="noStrike">
                <a:latin typeface="Arial"/>
              </a:rPr>
              <a:t>1.Real-Time Predictive Engine</a:t>
            </a:r>
            <a:endParaRPr b="0" lang="en-IN" sz="2000" spc="-1" strike="noStrike">
              <a:latin typeface="Arial"/>
            </a:endParaRPr>
          </a:p>
          <a:p>
            <a:pPr>
              <a:lnSpc>
                <a:spcPct val="100000"/>
              </a:lnSpc>
              <a:buNone/>
            </a:pPr>
            <a:r>
              <a:rPr b="0" lang="en-GB" sz="2000" spc="-1" strike="noStrike">
                <a:latin typeface="Arial"/>
              </a:rPr>
              <a:t>   </a:t>
            </a:r>
            <a:r>
              <a:rPr b="0" lang="en-GB" sz="2000" spc="-1" strike="noStrike">
                <a:latin typeface="Arial"/>
              </a:rPr>
              <a:t>2.Adaptive Learning Macanism</a:t>
            </a:r>
            <a:endParaRPr b="0" lang="en-IN" sz="2000" spc="-1" strike="noStrike">
              <a:latin typeface="Arial"/>
            </a:endParaRPr>
          </a:p>
          <a:p>
            <a:pPr>
              <a:lnSpc>
                <a:spcPct val="100000"/>
              </a:lnSpc>
              <a:buNone/>
            </a:pPr>
            <a:r>
              <a:rPr b="0" lang="en-GB" sz="2000" spc="-1" strike="noStrike">
                <a:latin typeface="Arial"/>
              </a:rPr>
              <a:t>   </a:t>
            </a:r>
            <a:r>
              <a:rPr b="0" lang="en-GB" sz="2000" spc="-1" strike="noStrike">
                <a:latin typeface="Arial"/>
              </a:rPr>
              <a:t>3.Out-of-vocabulary andling</a:t>
            </a:r>
            <a:endParaRPr b="0" lang="en-IN" sz="2000" spc="-1" strike="noStrike">
              <a:latin typeface="Arial"/>
            </a:endParaRPr>
          </a:p>
          <a:p>
            <a:pPr>
              <a:lnSpc>
                <a:spcPct val="100000"/>
              </a:lnSpc>
              <a:buNone/>
            </a:pPr>
            <a:endParaRPr b="0" lang="en-IN" sz="2000" spc="-1" strike="noStrike">
              <a:latin typeface="Arial"/>
            </a:endParaRPr>
          </a:p>
          <a:p>
            <a:pPr>
              <a:lnSpc>
                <a:spcPct val="130000"/>
              </a:lnSpc>
              <a:buNone/>
              <a:tabLst>
                <a:tab algn="l" pos="0"/>
              </a:tabLst>
            </a:pPr>
            <a:r>
              <a:rPr b="1" lang="en-GB" sz="2400" spc="-1" strike="noStrike">
                <a:latin typeface="Arial"/>
              </a:rPr>
              <a:t>Value Proposition:</a:t>
            </a:r>
            <a:endParaRPr b="0" lang="en-IN" sz="2400" spc="-1" strike="noStrike">
              <a:latin typeface="Arial"/>
            </a:endParaRPr>
          </a:p>
          <a:p>
            <a:pPr marL="343080" indent="-343080">
              <a:lnSpc>
                <a:spcPct val="130000"/>
              </a:lnSpc>
              <a:buClr>
                <a:srgbClr val="000000"/>
              </a:buClr>
              <a:buFont typeface="Arial"/>
              <a:buChar char="•"/>
              <a:tabLst>
                <a:tab algn="l" pos="0"/>
              </a:tabLst>
            </a:pPr>
            <a:r>
              <a:rPr b="0" lang="en-GB" sz="2000" spc="-1" strike="noStrike">
                <a:latin typeface="Arial"/>
              </a:rPr>
              <a:t>  </a:t>
            </a:r>
            <a:r>
              <a:rPr b="0" lang="en-GB" sz="2000" spc="-1" strike="noStrike">
                <a:latin typeface="Arial"/>
              </a:rPr>
              <a:t>Enhanced Typing Efficiency</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latin typeface="Arial"/>
              </a:rPr>
              <a:t>  </a:t>
            </a:r>
            <a:r>
              <a:rPr b="0" lang="en-GB" sz="2000" spc="-1" strike="noStrike">
                <a:latin typeface="Arial"/>
              </a:rPr>
              <a:t>Improved User Experience</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latin typeface="Arial"/>
              </a:rPr>
              <a:t>  </a:t>
            </a:r>
            <a:r>
              <a:rPr b="0" lang="en-GB" sz="2000" spc="-1" strike="noStrike">
                <a:latin typeface="Arial"/>
              </a:rPr>
              <a:t>Increased Productivity</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latin typeface="Arial"/>
              </a:rPr>
              <a:t>  </a:t>
            </a:r>
            <a:r>
              <a:rPr b="0" lang="en-GB" sz="2000" spc="-1" strike="noStrike">
                <a:latin typeface="Arial"/>
              </a:rPr>
              <a:t>Accessibility and Inclusivity</a:t>
            </a:r>
            <a:endParaRPr b="0" lang="en-IN" sz="20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IN" sz="1100" spc="-1" strike="noStrike">
                <a:solidFill>
                  <a:srgbClr val="2d83c3"/>
                </a:solidFill>
                <a:latin typeface="Trebuchet MS"/>
              </a:rPr>
              <a:t>3/21/20</a:t>
            </a:r>
            <a:endParaRPr b="0" lang="en-IN" sz="1100" spc="-1" strike="noStrike">
              <a:latin typeface="Arial"/>
            </a:endParaRPr>
          </a:p>
        </p:txBody>
      </p:sp>
      <p:pic>
        <p:nvPicPr>
          <p:cNvPr id="233" name="object 6" descr=""/>
          <p:cNvPicPr/>
          <p:nvPr/>
        </p:nvPicPr>
        <p:blipFill>
          <a:blip r:embed="rId1"/>
          <a:stretch/>
        </p:blipFill>
        <p:spPr>
          <a:xfrm>
            <a:off x="0" y="4267080"/>
            <a:ext cx="1351440" cy="2437920"/>
          </a:xfrm>
          <a:prstGeom prst="rect">
            <a:avLst/>
          </a:prstGeom>
          <a:ln w="0">
            <a:noFill/>
          </a:ln>
        </p:spPr>
      </p:pic>
      <p:sp>
        <p:nvSpPr>
          <p:cNvPr id="234" name="PlaceHolder 1"/>
          <p:cNvSpPr>
            <a:spLocks noGrp="1"/>
          </p:cNvSpPr>
          <p:nvPr>
            <p:ph type="title"/>
          </p:nvPr>
        </p:nvSpPr>
        <p:spPr>
          <a:xfrm>
            <a:off x="558000" y="385560"/>
            <a:ext cx="9763920" cy="1431000"/>
          </a:xfrm>
          <a:prstGeom prst="rect">
            <a:avLst/>
          </a:prstGeom>
          <a:noFill/>
          <a:ln w="0">
            <a:noFill/>
          </a:ln>
        </p:spPr>
        <p:txBody>
          <a:bodyPr lIns="0" rIns="0" tIns="285840" bIns="0" anchor="t">
            <a:noAutofit/>
          </a:bodyPr>
          <a:p>
            <a:pPr marL="193680">
              <a:lnSpc>
                <a:spcPct val="100000"/>
              </a:lnSpc>
              <a:spcBef>
                <a:spcPts val="130"/>
              </a:spcBef>
              <a:buNone/>
            </a:pPr>
            <a:r>
              <a:rPr b="1" lang="en-IN" sz="4250" spc="-1" strike="noStrike">
                <a:solidFill>
                  <a:srgbClr val="000000"/>
                </a:solidFill>
                <a:latin typeface="Trebuchet MS"/>
              </a:rPr>
              <a:t>THE</a:t>
            </a:r>
            <a:r>
              <a:rPr b="1" lang="en-IN" sz="4250" spc="18" strike="noStrike">
                <a:solidFill>
                  <a:srgbClr val="000000"/>
                </a:solidFill>
                <a:latin typeface="Trebuchet MS"/>
              </a:rPr>
              <a:t> </a:t>
            </a:r>
            <a:r>
              <a:rPr b="1" lang="en-IN" sz="4250" spc="-1" strike="noStrike">
                <a:solidFill>
                  <a:srgbClr val="000000"/>
                </a:solidFill>
                <a:latin typeface="Trebuchet MS"/>
              </a:rPr>
              <a:t>WOW</a:t>
            </a:r>
            <a:r>
              <a:rPr b="1" lang="en-IN" sz="4250" spc="89" strike="noStrike">
                <a:solidFill>
                  <a:srgbClr val="000000"/>
                </a:solidFill>
                <a:latin typeface="Trebuchet MS"/>
              </a:rPr>
              <a:t> </a:t>
            </a:r>
            <a:r>
              <a:rPr b="1" lang="en-GB" sz="4250" spc="89" strike="noStrike">
                <a:solidFill>
                  <a:srgbClr val="000000"/>
                </a:solidFill>
                <a:latin typeface="Trebuchet MS"/>
              </a:rPr>
              <a:t>FACTORS:</a:t>
            </a:r>
            <a:endParaRPr b="0" lang="en-IN" sz="4250" spc="-1" strike="noStrike">
              <a:latin typeface="Calibri"/>
            </a:endParaRPr>
          </a:p>
        </p:txBody>
      </p:sp>
      <p:sp>
        <p:nvSpPr>
          <p:cNvPr id="235" name="PlaceHolder 2"/>
          <p:cNvSpPr>
            <a:spLocks noGrp="1"/>
          </p:cNvSpPr>
          <p:nvPr>
            <p:ph type="sldNum" idx="17"/>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6" name="Text Box 8"/>
          <p:cNvSpPr/>
          <p:nvPr/>
        </p:nvSpPr>
        <p:spPr>
          <a:xfrm>
            <a:off x="1600200" y="1523880"/>
            <a:ext cx="8399880" cy="455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Instantaneous and Accurate Predictions:</a:t>
            </a:r>
            <a:r>
              <a:rPr b="0" lang="en-US" sz="1800" spc="-1" strike="noStrike">
                <a:latin typeface="Arial"/>
              </a:rPr>
              <a:t> Users are amazed by the predictor's ability to anticipate their next word or phrase with remarkable accuracy and speed. The predictions appear instantaneously as they type, creating a fluid and intuitive typing experience that feels almost magical.</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latin typeface="Arial"/>
              </a:rPr>
              <a:t>Personalized Suggestions:</a:t>
            </a:r>
            <a:r>
              <a:rPr b="0" lang="en-US" sz="1800" spc="-1" strike="noStrike">
                <a:latin typeface="Arial"/>
              </a:rPr>
              <a:t> The predictor adapts to individual writing styles and preferences, providing personalized suggestions that resonate with each user. By learning from user interactions and feedback, the predictor tailors its predictions to match the user's unique linguistic patterns, enhancing user engagement and satisfaction.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latin typeface="Arial"/>
              </a:rPr>
              <a:t>Seamless Integration Across Platforms:</a:t>
            </a:r>
            <a:r>
              <a:rPr b="0" lang="en-US" sz="1800" spc="-1" strike="noStrike">
                <a:latin typeface="Arial"/>
              </a:rPr>
              <a:t> Whether on mobile devices, desktop software, or web browsers, the predictor seamlessly integrates into various platforms and applications, offering consistent and reliable predictive capabilities wherever users need them. This versatility astonishes users, who appreciate the predictor's ubiquity and accessibility.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object 6" descr=""/>
          <p:cNvPicPr/>
          <p:nvPr/>
        </p:nvPicPr>
        <p:blipFill>
          <a:blip r:embed="rId1"/>
          <a:stretch/>
        </p:blipFill>
        <p:spPr>
          <a:xfrm>
            <a:off x="1666800" y="6467400"/>
            <a:ext cx="75960" cy="177480"/>
          </a:xfrm>
          <a:prstGeom prst="rect">
            <a:avLst/>
          </a:prstGeom>
          <a:ln w="0">
            <a:noFill/>
          </a:ln>
        </p:spPr>
      </p:pic>
      <p:sp>
        <p:nvSpPr>
          <p:cNvPr id="238" name="PlaceHolder 1"/>
          <p:cNvSpPr>
            <a:spLocks noGrp="1"/>
          </p:cNvSpPr>
          <p:nvPr>
            <p:ph type="sldNum" idx="18"/>
          </p:nvPr>
        </p:nvSpPr>
        <p:spPr>
          <a:xfrm>
            <a:off x="11277360" y="6473160"/>
            <a:ext cx="240840" cy="398448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9" name="PlaceHolder 2"/>
          <p:cNvSpPr>
            <a:spLocks noGrp="1"/>
          </p:cNvSpPr>
          <p:nvPr>
            <p:ph type="title"/>
          </p:nvPr>
        </p:nvSpPr>
        <p:spPr>
          <a:xfrm>
            <a:off x="739800" y="291240"/>
            <a:ext cx="4120200" cy="1476000"/>
          </a:xfrm>
          <a:prstGeom prst="rect">
            <a:avLst/>
          </a:prstGeom>
          <a:noFill/>
          <a:ln w="0">
            <a:noFill/>
          </a:ln>
        </p:spPr>
        <p:txBody>
          <a:bodyPr lIns="0" rIns="0" tIns="13320" bIns="0" anchor="t">
            <a:noAutofit/>
          </a:bodyPr>
          <a:p>
            <a:pPr marL="12600">
              <a:lnSpc>
                <a:spcPct val="100000"/>
              </a:lnSpc>
              <a:spcBef>
                <a:spcPts val="105"/>
              </a:spcBef>
              <a:buNone/>
            </a:pPr>
            <a:r>
              <a:rPr b="1" lang="en-IN" sz="4800" spc="-12" strike="noStrike">
                <a:solidFill>
                  <a:srgbClr val="000000"/>
                </a:solidFill>
                <a:latin typeface="Trebuchet MS"/>
              </a:rPr>
              <a:t>MODELLING  </a:t>
            </a:r>
            <a:endParaRPr b="0" lang="en-IN" sz="4800" spc="-1" strike="noStrike">
              <a:latin typeface="Calibri"/>
            </a:endParaRPr>
          </a:p>
        </p:txBody>
      </p:sp>
      <p:sp>
        <p:nvSpPr>
          <p:cNvPr id="240" name="Text Box 9"/>
          <p:cNvSpPr/>
          <p:nvPr/>
        </p:nvSpPr>
        <p:spPr>
          <a:xfrm>
            <a:off x="1140480" y="1197720"/>
            <a:ext cx="8003160" cy="5046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Models:</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Simpler models predict based on recent words (n-grams).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RNNs are powerful but struggle with long sequences.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LSTMs excel at capturing long-term dependencies in sequences, making them ideal for next word prediction.</a:t>
            </a:r>
            <a:endParaRPr b="0" lang="en-IN" sz="1800" spc="-1" strike="noStrike">
              <a:latin typeface="Arial"/>
            </a:endParaRPr>
          </a:p>
          <a:p>
            <a:pPr>
              <a:lnSpc>
                <a:spcPct val="100000"/>
              </a:lnSpc>
              <a:buNone/>
            </a:pPr>
            <a:r>
              <a:rPr b="1" lang="en-US" sz="1800" spc="-1" strike="noStrike">
                <a:latin typeface="Arial"/>
              </a:rPr>
              <a:t>Training:</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Large text datasets are used to train the model.</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The model learns relationships between words and predicts the next likely word.</a:t>
            </a:r>
            <a:endParaRPr b="0" lang="en-IN" sz="1800" spc="-1" strike="noStrike">
              <a:latin typeface="Arial"/>
            </a:endParaRPr>
          </a:p>
          <a:p>
            <a:pPr>
              <a:lnSpc>
                <a:spcPct val="100000"/>
              </a:lnSpc>
              <a:buNone/>
            </a:pPr>
            <a:r>
              <a:rPr b="1" lang="en-US" sz="1800" spc="-1" strike="noStrike">
                <a:latin typeface="Arial"/>
              </a:rPr>
              <a:t>Advanced Techniques:</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Bidirectional LSTMs consider context from both sides for better predictions.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Smoothing techniques address unseen words in n-gram models.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latin typeface="Arial"/>
              </a:rPr>
              <a:t>By leveraging these techniques, NLP can create robust next word prediction models that enhance various applications and user experiences.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Words>4495</Words>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2024-04-03T07:55:00Z</dcterms:created>
  <dc:creator/>
  <dc:description/>
  <dc:language>en-IN</dc:language>
  <cp:lastModifiedBy/>
  <dcterms:modified xsi:type="dcterms:W3CDTF">2024-04-04T09:29:49Z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ICV">
    <vt:lpwstr>F34F0BF7476E4D81A8D367C9F77FA603_13</vt:lpwstr>
  </property>
  <property fmtid="{D5CDD505-2E9C-101B-9397-08002B2CF9AE}" pid="4" name="KSOProductBuildVer">
    <vt:lpwstr>1033-12.2.0.13472</vt:lpwstr>
  </property>
  <property fmtid="{D5CDD505-2E9C-101B-9397-08002B2CF9AE}" pid="5" name="LastSaved">
    <vt:filetime>2024-04-03T11:00:00Z</vt:filetime>
  </property>
  <property fmtid="{D5CDD505-2E9C-101B-9397-08002B2CF9AE}" pid="6" name="PresentationFormat">
    <vt:lpwstr>On-screen Show (4:3)</vt:lpwstr>
  </property>
  <property fmtid="{D5CDD505-2E9C-101B-9397-08002B2CF9AE}" pid="7" name="Slides">
    <vt:i4>10</vt:i4>
  </property>
</Properties>
</file>