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65" r:id="rId5"/>
    <p:sldId id="259" r:id="rId6"/>
    <p:sldId id="263" r:id="rId7"/>
    <p:sldId id="260" r:id="rId8"/>
    <p:sldId id="264"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463DC-EE38-47E3-8124-62472564D8E5}"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4A79F4AA-EA9A-44B8-85E5-6008BDF79D25}">
      <dgm:prSet/>
      <dgm:spPr/>
      <dgm:t>
        <a:bodyPr/>
        <a:lstStyle/>
        <a:p>
          <a:pPr>
            <a:defRPr cap="all"/>
          </a:pPr>
          <a:r>
            <a:rPr lang="en-US"/>
            <a:t>The data set contains categorical and continuous data </a:t>
          </a:r>
        </a:p>
      </dgm:t>
    </dgm:pt>
    <dgm:pt modelId="{450B7BC6-F4B0-4A92-B7FD-71F1160D11DF}" type="parTrans" cxnId="{E2756BCE-AF7F-49AC-9371-487C2F534834}">
      <dgm:prSet/>
      <dgm:spPr/>
      <dgm:t>
        <a:bodyPr/>
        <a:lstStyle/>
        <a:p>
          <a:endParaRPr lang="en-US"/>
        </a:p>
      </dgm:t>
    </dgm:pt>
    <dgm:pt modelId="{ABD38018-AA66-48BB-892E-33E1CECC08B3}" type="sibTrans" cxnId="{E2756BCE-AF7F-49AC-9371-487C2F534834}">
      <dgm:prSet/>
      <dgm:spPr/>
      <dgm:t>
        <a:bodyPr/>
        <a:lstStyle/>
        <a:p>
          <a:endParaRPr lang="en-US"/>
        </a:p>
      </dgm:t>
    </dgm:pt>
    <dgm:pt modelId="{AE9B5F8A-B033-4D53-A360-D98B0B17F11E}">
      <dgm:prSet/>
      <dgm:spPr/>
      <dgm:t>
        <a:bodyPr/>
        <a:lstStyle/>
        <a:p>
          <a:pPr>
            <a:defRPr cap="all"/>
          </a:pPr>
          <a:r>
            <a:rPr lang="en-IN"/>
            <a:t>The dataset is having different attributes which contains different details for the food delivery process </a:t>
          </a:r>
          <a:endParaRPr lang="en-US"/>
        </a:p>
      </dgm:t>
    </dgm:pt>
    <dgm:pt modelId="{AE1EDC7D-DA49-4A3D-B066-4B259C3019BE}" type="parTrans" cxnId="{52596835-2637-4684-9540-AEC6FF48AEEC}">
      <dgm:prSet/>
      <dgm:spPr/>
      <dgm:t>
        <a:bodyPr/>
        <a:lstStyle/>
        <a:p>
          <a:endParaRPr lang="en-US"/>
        </a:p>
      </dgm:t>
    </dgm:pt>
    <dgm:pt modelId="{550347BF-647F-4D4A-A21C-08533BC31681}" type="sibTrans" cxnId="{52596835-2637-4684-9540-AEC6FF48AEEC}">
      <dgm:prSet/>
      <dgm:spPr/>
      <dgm:t>
        <a:bodyPr/>
        <a:lstStyle/>
        <a:p>
          <a:endParaRPr lang="en-US"/>
        </a:p>
      </dgm:t>
    </dgm:pt>
    <dgm:pt modelId="{BCCECE7A-6376-446B-8E34-EA6245718A7E}">
      <dgm:prSet/>
      <dgm:spPr/>
      <dgm:t>
        <a:bodyPr/>
        <a:lstStyle/>
        <a:p>
          <a:pPr>
            <a:defRPr cap="all"/>
          </a:pPr>
          <a:r>
            <a:rPr lang="en-IN"/>
            <a:t>It has an unique id along with delivery agent id and his details such as age and ratings for the agent also the latitude and longitude of the delivery agent and restaurants and type of the order and the type of vehicle like 2 or 4 wheeler also it contains the detailed information of temperature weather conditions like humidity additionally it has the traffic details and distance of the delivery </a:t>
          </a:r>
          <a:endParaRPr lang="en-US"/>
        </a:p>
      </dgm:t>
    </dgm:pt>
    <dgm:pt modelId="{6149F721-BF16-494F-9D82-5A898649AAB7}" type="parTrans" cxnId="{66145C30-01F8-465F-A8D1-96048839D7FC}">
      <dgm:prSet/>
      <dgm:spPr/>
      <dgm:t>
        <a:bodyPr/>
        <a:lstStyle/>
        <a:p>
          <a:endParaRPr lang="en-US"/>
        </a:p>
      </dgm:t>
    </dgm:pt>
    <dgm:pt modelId="{C4B8DE73-DF7F-4E8F-8EC8-711FFD68159D}" type="sibTrans" cxnId="{66145C30-01F8-465F-A8D1-96048839D7FC}">
      <dgm:prSet/>
      <dgm:spPr/>
      <dgm:t>
        <a:bodyPr/>
        <a:lstStyle/>
        <a:p>
          <a:endParaRPr lang="en-US"/>
        </a:p>
      </dgm:t>
    </dgm:pt>
    <dgm:pt modelId="{52F769E6-02FC-450F-A118-C7D3D23866B6}" type="pres">
      <dgm:prSet presAssocID="{AA4463DC-EE38-47E3-8124-62472564D8E5}" presName="root" presStyleCnt="0">
        <dgm:presLayoutVars>
          <dgm:dir/>
          <dgm:resizeHandles val="exact"/>
        </dgm:presLayoutVars>
      </dgm:prSet>
      <dgm:spPr/>
      <dgm:t>
        <a:bodyPr/>
        <a:lstStyle/>
        <a:p>
          <a:endParaRPr lang="en-US"/>
        </a:p>
      </dgm:t>
    </dgm:pt>
    <dgm:pt modelId="{1222CA6A-6714-43C5-B59F-06A443ACC2C7}" type="pres">
      <dgm:prSet presAssocID="{4A79F4AA-EA9A-44B8-85E5-6008BDF79D25}" presName="compNode" presStyleCnt="0"/>
      <dgm:spPr/>
    </dgm:pt>
    <dgm:pt modelId="{CE08E101-B239-40F0-8465-88A29850D562}" type="pres">
      <dgm:prSet presAssocID="{4A79F4AA-EA9A-44B8-85E5-6008BDF79D25}" presName="iconBgRect" presStyleLbl="bgShp" presStyleIdx="0" presStyleCnt="3"/>
      <dgm:spPr/>
    </dgm:pt>
    <dgm:pt modelId="{C354184F-8544-4503-9F56-0A68A8B8FBFC}" type="pres">
      <dgm:prSet presAssocID="{4A79F4AA-EA9A-44B8-85E5-6008BDF79D25}" presName="icon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Database"/>
        </a:ext>
      </dgm:extLst>
    </dgm:pt>
    <dgm:pt modelId="{151E8346-FA1E-4957-8A2F-F043C1183D92}" type="pres">
      <dgm:prSet presAssocID="{4A79F4AA-EA9A-44B8-85E5-6008BDF79D25}" presName="spaceRect" presStyleCnt="0"/>
      <dgm:spPr/>
    </dgm:pt>
    <dgm:pt modelId="{8E242AC3-81BE-4154-BBAB-DB90597D54AE}" type="pres">
      <dgm:prSet presAssocID="{4A79F4AA-EA9A-44B8-85E5-6008BDF79D25}" presName="textRect" presStyleLbl="revTx" presStyleIdx="0" presStyleCnt="3">
        <dgm:presLayoutVars>
          <dgm:chMax val="1"/>
          <dgm:chPref val="1"/>
        </dgm:presLayoutVars>
      </dgm:prSet>
      <dgm:spPr/>
      <dgm:t>
        <a:bodyPr/>
        <a:lstStyle/>
        <a:p>
          <a:endParaRPr lang="en-US"/>
        </a:p>
      </dgm:t>
    </dgm:pt>
    <dgm:pt modelId="{F8A7750B-B8B8-42FA-8F67-9A10F3FD50A5}" type="pres">
      <dgm:prSet presAssocID="{ABD38018-AA66-48BB-892E-33E1CECC08B3}" presName="sibTrans" presStyleCnt="0"/>
      <dgm:spPr/>
    </dgm:pt>
    <dgm:pt modelId="{79143576-D0E1-4ECC-8332-D94EA47BA643}" type="pres">
      <dgm:prSet presAssocID="{AE9B5F8A-B033-4D53-A360-D98B0B17F11E}" presName="compNode" presStyleCnt="0"/>
      <dgm:spPr/>
    </dgm:pt>
    <dgm:pt modelId="{E8DC9C59-84D3-48B9-B289-86F9547697AA}" type="pres">
      <dgm:prSet presAssocID="{AE9B5F8A-B033-4D53-A360-D98B0B17F11E}" presName="iconBgRect" presStyleLbl="bgShp" presStyleIdx="1" presStyleCnt="3"/>
      <dgm:spPr/>
    </dgm:pt>
    <dgm:pt modelId="{B792D7F0-2727-4F78-A99A-C6184FF1CBE0}" type="pres">
      <dgm:prSet presAssocID="{AE9B5F8A-B033-4D53-A360-D98B0B17F11E}" presName="iconRect" presStyleLbl="node1" presStyleIdx="1" presStyleCnt="3"/>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Fork and knife"/>
        </a:ext>
      </dgm:extLst>
    </dgm:pt>
    <dgm:pt modelId="{B4932DE9-83A3-49DD-B6D1-723063315AE7}" type="pres">
      <dgm:prSet presAssocID="{AE9B5F8A-B033-4D53-A360-D98B0B17F11E}" presName="spaceRect" presStyleCnt="0"/>
      <dgm:spPr/>
    </dgm:pt>
    <dgm:pt modelId="{61FCDA78-A053-414C-9B2A-A9110FD12C3B}" type="pres">
      <dgm:prSet presAssocID="{AE9B5F8A-B033-4D53-A360-D98B0B17F11E}" presName="textRect" presStyleLbl="revTx" presStyleIdx="1" presStyleCnt="3">
        <dgm:presLayoutVars>
          <dgm:chMax val="1"/>
          <dgm:chPref val="1"/>
        </dgm:presLayoutVars>
      </dgm:prSet>
      <dgm:spPr/>
      <dgm:t>
        <a:bodyPr/>
        <a:lstStyle/>
        <a:p>
          <a:endParaRPr lang="en-US"/>
        </a:p>
      </dgm:t>
    </dgm:pt>
    <dgm:pt modelId="{904DEC6D-E2E0-48C4-8299-D04FFE3F06C1}" type="pres">
      <dgm:prSet presAssocID="{550347BF-647F-4D4A-A21C-08533BC31681}" presName="sibTrans" presStyleCnt="0"/>
      <dgm:spPr/>
    </dgm:pt>
    <dgm:pt modelId="{1F3A8B3A-4185-4DD2-A519-734C1A1125CF}" type="pres">
      <dgm:prSet presAssocID="{BCCECE7A-6376-446B-8E34-EA6245718A7E}" presName="compNode" presStyleCnt="0"/>
      <dgm:spPr/>
    </dgm:pt>
    <dgm:pt modelId="{E3B89550-1494-49D3-A65F-8ABACF9D87C7}" type="pres">
      <dgm:prSet presAssocID="{BCCECE7A-6376-446B-8E34-EA6245718A7E}" presName="iconBgRect" presStyleLbl="bgShp" presStyleIdx="2" presStyleCnt="3"/>
      <dgm:spPr/>
    </dgm:pt>
    <dgm:pt modelId="{7FC79227-9E51-4449-9063-1F481D0237C9}" type="pres">
      <dgm:prSet presAssocID="{BCCECE7A-6376-446B-8E34-EA6245718A7E}" presName="iconRect" presStyleLbl="node1" presStyleIdx="2" presStyleCnt="3"/>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 xmlns:dgm14="http://schemas.microsoft.com/office/drawing/2010/diagram" id="0" name="" descr="Marker"/>
        </a:ext>
      </dgm:extLst>
    </dgm:pt>
    <dgm:pt modelId="{F817F7EF-FA59-4A57-B71D-09A3404B70A8}" type="pres">
      <dgm:prSet presAssocID="{BCCECE7A-6376-446B-8E34-EA6245718A7E}" presName="spaceRect" presStyleCnt="0"/>
      <dgm:spPr/>
    </dgm:pt>
    <dgm:pt modelId="{183C9085-2361-4C7A-9D53-0349A025EDE5}" type="pres">
      <dgm:prSet presAssocID="{BCCECE7A-6376-446B-8E34-EA6245718A7E}" presName="textRect" presStyleLbl="revTx" presStyleIdx="2" presStyleCnt="3">
        <dgm:presLayoutVars>
          <dgm:chMax val="1"/>
          <dgm:chPref val="1"/>
        </dgm:presLayoutVars>
      </dgm:prSet>
      <dgm:spPr/>
      <dgm:t>
        <a:bodyPr/>
        <a:lstStyle/>
        <a:p>
          <a:endParaRPr lang="en-US"/>
        </a:p>
      </dgm:t>
    </dgm:pt>
  </dgm:ptLst>
  <dgm:cxnLst>
    <dgm:cxn modelId="{EB0F30CF-71D6-4EE8-B05C-FB7253F5EFE4}" type="presOf" srcId="{AA4463DC-EE38-47E3-8124-62472564D8E5}" destId="{52F769E6-02FC-450F-A118-C7D3D23866B6}" srcOrd="0" destOrd="0" presId="urn:microsoft.com/office/officeart/2018/5/layout/IconCircleLabelList"/>
    <dgm:cxn modelId="{66145C30-01F8-465F-A8D1-96048839D7FC}" srcId="{AA4463DC-EE38-47E3-8124-62472564D8E5}" destId="{BCCECE7A-6376-446B-8E34-EA6245718A7E}" srcOrd="2" destOrd="0" parTransId="{6149F721-BF16-494F-9D82-5A898649AAB7}" sibTransId="{C4B8DE73-DF7F-4E8F-8EC8-711FFD68159D}"/>
    <dgm:cxn modelId="{720C5E18-B999-493D-A126-91187F36218D}" type="presOf" srcId="{4A79F4AA-EA9A-44B8-85E5-6008BDF79D25}" destId="{8E242AC3-81BE-4154-BBAB-DB90597D54AE}" srcOrd="0" destOrd="0" presId="urn:microsoft.com/office/officeart/2018/5/layout/IconCircleLabelList"/>
    <dgm:cxn modelId="{F3C2ED14-4D1D-46B1-832C-E1B65FAF2DC8}" type="presOf" srcId="{AE9B5F8A-B033-4D53-A360-D98B0B17F11E}" destId="{61FCDA78-A053-414C-9B2A-A9110FD12C3B}" srcOrd="0" destOrd="0" presId="urn:microsoft.com/office/officeart/2018/5/layout/IconCircleLabelList"/>
    <dgm:cxn modelId="{6B21E1DA-A2E4-47BA-B848-B2FE60BB9F55}" type="presOf" srcId="{BCCECE7A-6376-446B-8E34-EA6245718A7E}" destId="{183C9085-2361-4C7A-9D53-0349A025EDE5}" srcOrd="0" destOrd="0" presId="urn:microsoft.com/office/officeart/2018/5/layout/IconCircleLabelList"/>
    <dgm:cxn modelId="{E2756BCE-AF7F-49AC-9371-487C2F534834}" srcId="{AA4463DC-EE38-47E3-8124-62472564D8E5}" destId="{4A79F4AA-EA9A-44B8-85E5-6008BDF79D25}" srcOrd="0" destOrd="0" parTransId="{450B7BC6-F4B0-4A92-B7FD-71F1160D11DF}" sibTransId="{ABD38018-AA66-48BB-892E-33E1CECC08B3}"/>
    <dgm:cxn modelId="{52596835-2637-4684-9540-AEC6FF48AEEC}" srcId="{AA4463DC-EE38-47E3-8124-62472564D8E5}" destId="{AE9B5F8A-B033-4D53-A360-D98B0B17F11E}" srcOrd="1" destOrd="0" parTransId="{AE1EDC7D-DA49-4A3D-B066-4B259C3019BE}" sibTransId="{550347BF-647F-4D4A-A21C-08533BC31681}"/>
    <dgm:cxn modelId="{9311D6E3-AC00-4DF6-A0B0-8BD89D43C90C}" type="presParOf" srcId="{52F769E6-02FC-450F-A118-C7D3D23866B6}" destId="{1222CA6A-6714-43C5-B59F-06A443ACC2C7}" srcOrd="0" destOrd="0" presId="urn:microsoft.com/office/officeart/2018/5/layout/IconCircleLabelList"/>
    <dgm:cxn modelId="{94C21984-554C-483C-8622-BEF11DC1EA4C}" type="presParOf" srcId="{1222CA6A-6714-43C5-B59F-06A443ACC2C7}" destId="{CE08E101-B239-40F0-8465-88A29850D562}" srcOrd="0" destOrd="0" presId="urn:microsoft.com/office/officeart/2018/5/layout/IconCircleLabelList"/>
    <dgm:cxn modelId="{10C4E306-C275-4362-9C7F-9329739E57D5}" type="presParOf" srcId="{1222CA6A-6714-43C5-B59F-06A443ACC2C7}" destId="{C354184F-8544-4503-9F56-0A68A8B8FBFC}" srcOrd="1" destOrd="0" presId="urn:microsoft.com/office/officeart/2018/5/layout/IconCircleLabelList"/>
    <dgm:cxn modelId="{8E8D3E72-12AC-4CBE-877F-96948BD899AB}" type="presParOf" srcId="{1222CA6A-6714-43C5-B59F-06A443ACC2C7}" destId="{151E8346-FA1E-4957-8A2F-F043C1183D92}" srcOrd="2" destOrd="0" presId="urn:microsoft.com/office/officeart/2018/5/layout/IconCircleLabelList"/>
    <dgm:cxn modelId="{FA0DECE6-AF83-4380-A0C2-636770BB10C9}" type="presParOf" srcId="{1222CA6A-6714-43C5-B59F-06A443ACC2C7}" destId="{8E242AC3-81BE-4154-BBAB-DB90597D54AE}" srcOrd="3" destOrd="0" presId="urn:microsoft.com/office/officeart/2018/5/layout/IconCircleLabelList"/>
    <dgm:cxn modelId="{11AD9BCC-717D-4B38-9CE7-8E0480096C34}" type="presParOf" srcId="{52F769E6-02FC-450F-A118-C7D3D23866B6}" destId="{F8A7750B-B8B8-42FA-8F67-9A10F3FD50A5}" srcOrd="1" destOrd="0" presId="urn:microsoft.com/office/officeart/2018/5/layout/IconCircleLabelList"/>
    <dgm:cxn modelId="{17298E60-B6A9-4E36-A923-67C3282A9366}" type="presParOf" srcId="{52F769E6-02FC-450F-A118-C7D3D23866B6}" destId="{79143576-D0E1-4ECC-8332-D94EA47BA643}" srcOrd="2" destOrd="0" presId="urn:microsoft.com/office/officeart/2018/5/layout/IconCircleLabelList"/>
    <dgm:cxn modelId="{9E2953DF-340B-42CC-B698-396B061DE0C1}" type="presParOf" srcId="{79143576-D0E1-4ECC-8332-D94EA47BA643}" destId="{E8DC9C59-84D3-48B9-B289-86F9547697AA}" srcOrd="0" destOrd="0" presId="urn:microsoft.com/office/officeart/2018/5/layout/IconCircleLabelList"/>
    <dgm:cxn modelId="{772C1E18-AD9C-4067-8622-0AC4A2BF429A}" type="presParOf" srcId="{79143576-D0E1-4ECC-8332-D94EA47BA643}" destId="{B792D7F0-2727-4F78-A99A-C6184FF1CBE0}" srcOrd="1" destOrd="0" presId="urn:microsoft.com/office/officeart/2018/5/layout/IconCircleLabelList"/>
    <dgm:cxn modelId="{3D98E0C1-ED20-4913-9C02-8AAB63555E6E}" type="presParOf" srcId="{79143576-D0E1-4ECC-8332-D94EA47BA643}" destId="{B4932DE9-83A3-49DD-B6D1-723063315AE7}" srcOrd="2" destOrd="0" presId="urn:microsoft.com/office/officeart/2018/5/layout/IconCircleLabelList"/>
    <dgm:cxn modelId="{4FE8C843-E5FE-4656-AF83-97B0895977B4}" type="presParOf" srcId="{79143576-D0E1-4ECC-8332-D94EA47BA643}" destId="{61FCDA78-A053-414C-9B2A-A9110FD12C3B}" srcOrd="3" destOrd="0" presId="urn:microsoft.com/office/officeart/2018/5/layout/IconCircleLabelList"/>
    <dgm:cxn modelId="{DA922215-CE46-41DF-9F8F-6E7904A8B8D8}" type="presParOf" srcId="{52F769E6-02FC-450F-A118-C7D3D23866B6}" destId="{904DEC6D-E2E0-48C4-8299-D04FFE3F06C1}" srcOrd="3" destOrd="0" presId="urn:microsoft.com/office/officeart/2018/5/layout/IconCircleLabelList"/>
    <dgm:cxn modelId="{A78AFECF-69CC-4084-A59A-981BCE48B20C}" type="presParOf" srcId="{52F769E6-02FC-450F-A118-C7D3D23866B6}" destId="{1F3A8B3A-4185-4DD2-A519-734C1A1125CF}" srcOrd="4" destOrd="0" presId="urn:microsoft.com/office/officeart/2018/5/layout/IconCircleLabelList"/>
    <dgm:cxn modelId="{8F6344C0-4A67-4449-BA36-218794AB2FDD}" type="presParOf" srcId="{1F3A8B3A-4185-4DD2-A519-734C1A1125CF}" destId="{E3B89550-1494-49D3-A65F-8ABACF9D87C7}" srcOrd="0" destOrd="0" presId="urn:microsoft.com/office/officeart/2018/5/layout/IconCircleLabelList"/>
    <dgm:cxn modelId="{5ECE08DF-638F-46BF-974F-2B2D8133B6D6}" type="presParOf" srcId="{1F3A8B3A-4185-4DD2-A519-734C1A1125CF}" destId="{7FC79227-9E51-4449-9063-1F481D0237C9}" srcOrd="1" destOrd="0" presId="urn:microsoft.com/office/officeart/2018/5/layout/IconCircleLabelList"/>
    <dgm:cxn modelId="{A29102B3-577B-43B5-948A-B5805D673CAD}" type="presParOf" srcId="{1F3A8B3A-4185-4DD2-A519-734C1A1125CF}" destId="{F817F7EF-FA59-4A57-B71D-09A3404B70A8}" srcOrd="2" destOrd="0" presId="urn:microsoft.com/office/officeart/2018/5/layout/IconCircleLabelList"/>
    <dgm:cxn modelId="{A10E0A87-3B59-4C82-89FB-19DD41EC1ACF}" type="presParOf" srcId="{1F3A8B3A-4185-4DD2-A519-734C1A1125CF}" destId="{183C9085-2361-4C7A-9D53-0349A025EDE5}" srcOrd="3" destOrd="0" presId="urn:microsoft.com/office/officeart/2018/5/layout/IconCircleLabel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4E225-DC46-4E52-8908-AA9734A8165D}"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446DFE37-22F2-4E4A-A3C8-6183E7EBB612}">
      <dgm:prSet/>
      <dgm:spPr/>
      <dgm:t>
        <a:bodyPr/>
        <a:lstStyle/>
        <a:p>
          <a:r>
            <a:rPr lang="en-US" dirty="0"/>
            <a:t>Our objective is to develop a machine learning model that can predict on-time or delayed food delivery using critical factors from the dataset that strongly correlate with late delivery, which includes traffic conditions, weather conditions: temperature, humidity, precipitation; delivery agent data: age, ratings, vehicle type, and distance from the restaurant to the drop-off location.</a:t>
          </a:r>
        </a:p>
      </dgm:t>
    </dgm:pt>
    <dgm:pt modelId="{F345ECAE-1C64-4489-9EEE-60A969F8FF8B}" type="parTrans" cxnId="{2C756087-F22E-4728-AE92-02BF0B3931C3}">
      <dgm:prSet/>
      <dgm:spPr/>
      <dgm:t>
        <a:bodyPr/>
        <a:lstStyle/>
        <a:p>
          <a:endParaRPr lang="en-US"/>
        </a:p>
      </dgm:t>
    </dgm:pt>
    <dgm:pt modelId="{9B0CEF31-08C1-40CC-B45C-0DCBB469B675}" type="sibTrans" cxnId="{2C756087-F22E-4728-AE92-02BF0B3931C3}">
      <dgm:prSet/>
      <dgm:spPr/>
      <dgm:t>
        <a:bodyPr/>
        <a:lstStyle/>
        <a:p>
          <a:endParaRPr lang="en-US"/>
        </a:p>
      </dgm:t>
    </dgm:pt>
    <dgm:pt modelId="{D733934C-A2DA-4BD5-BB4C-19E70ABC12D8}">
      <dgm:prSet/>
      <dgm:spPr/>
      <dgm:t>
        <a:bodyPr/>
        <a:lstStyle/>
        <a:p>
          <a:r>
            <a:rPr lang="en-US" dirty="0"/>
            <a:t>This would thereby enable the understanding of such variables to influence delivery performance, thus optimizing logistic operations to enable customer satisfaction with better time estimates of delivery. The model will enable the companies to optimize resource utilization, adjust the route to be covered considering the traffic and weather conditions, and ensure operations are more efficient.</a:t>
          </a:r>
        </a:p>
      </dgm:t>
    </dgm:pt>
    <dgm:pt modelId="{DFDBE85C-EDE3-44DA-83DB-B39B9BB12EAD}" type="parTrans" cxnId="{41065CC9-9518-4DC0-8A7E-EFB76ADFBFF8}">
      <dgm:prSet/>
      <dgm:spPr/>
      <dgm:t>
        <a:bodyPr/>
        <a:lstStyle/>
        <a:p>
          <a:endParaRPr lang="en-US"/>
        </a:p>
      </dgm:t>
    </dgm:pt>
    <dgm:pt modelId="{5A56A61B-898B-4842-AC8C-12F9A3FC25CB}" type="sibTrans" cxnId="{41065CC9-9518-4DC0-8A7E-EFB76ADFBFF8}">
      <dgm:prSet/>
      <dgm:spPr/>
      <dgm:t>
        <a:bodyPr/>
        <a:lstStyle/>
        <a:p>
          <a:endParaRPr lang="en-US"/>
        </a:p>
      </dgm:t>
    </dgm:pt>
    <dgm:pt modelId="{C9EA0856-C054-4062-9312-BE94ADF22169}">
      <dgm:prSet/>
      <dgm:spPr/>
      <dgm:t>
        <a:bodyPr/>
        <a:lstStyle/>
        <a:p>
          <a:r>
            <a:rPr lang="en-US"/>
            <a:t>Our feature selection approach will be informed by both univariate analysis-such as chi-square tests for categorical variables and t-tests for numerical variables-to identify single features significantly associated with delivery delays-and multivariate analysis, including recursive feature elimination, so as to take into account interactions and redundancy among features. This process will help us in the selection of the most important factors that will lead to a more accurate model in predicting on-time or delayed deliveries.</a:t>
          </a:r>
        </a:p>
      </dgm:t>
    </dgm:pt>
    <dgm:pt modelId="{B1AC76EE-0D3A-4FFE-A948-1985B4C1D5E4}" type="parTrans" cxnId="{2B6E12C9-F01B-4B0B-9640-05CB7FB72B90}">
      <dgm:prSet/>
      <dgm:spPr/>
      <dgm:t>
        <a:bodyPr/>
        <a:lstStyle/>
        <a:p>
          <a:endParaRPr lang="en-US"/>
        </a:p>
      </dgm:t>
    </dgm:pt>
    <dgm:pt modelId="{DC37959B-8835-4D9A-A36C-EBB13AAD9530}" type="sibTrans" cxnId="{2B6E12C9-F01B-4B0B-9640-05CB7FB72B90}">
      <dgm:prSet/>
      <dgm:spPr/>
      <dgm:t>
        <a:bodyPr/>
        <a:lstStyle/>
        <a:p>
          <a:endParaRPr lang="en-US"/>
        </a:p>
      </dgm:t>
    </dgm:pt>
    <dgm:pt modelId="{DE6E8B2E-4418-42B0-A45A-98C9E3F301B1}" type="pres">
      <dgm:prSet presAssocID="{CC74E225-DC46-4E52-8908-AA9734A8165D}" presName="Name0" presStyleCnt="0">
        <dgm:presLayoutVars>
          <dgm:dir/>
          <dgm:animLvl val="lvl"/>
          <dgm:resizeHandles val="exact"/>
        </dgm:presLayoutVars>
      </dgm:prSet>
      <dgm:spPr/>
      <dgm:t>
        <a:bodyPr/>
        <a:lstStyle/>
        <a:p>
          <a:endParaRPr lang="en-US"/>
        </a:p>
      </dgm:t>
    </dgm:pt>
    <dgm:pt modelId="{A141A728-E3E1-4CD3-AE2C-94BDFB5DEFE9}" type="pres">
      <dgm:prSet presAssocID="{C9EA0856-C054-4062-9312-BE94ADF22169}" presName="boxAndChildren" presStyleCnt="0"/>
      <dgm:spPr/>
    </dgm:pt>
    <dgm:pt modelId="{F6085E30-B25D-49FD-A19F-5B63AF06990C}" type="pres">
      <dgm:prSet presAssocID="{C9EA0856-C054-4062-9312-BE94ADF22169}" presName="parentTextBox" presStyleLbl="node1" presStyleIdx="0" presStyleCnt="3"/>
      <dgm:spPr/>
      <dgm:t>
        <a:bodyPr/>
        <a:lstStyle/>
        <a:p>
          <a:endParaRPr lang="en-US"/>
        </a:p>
      </dgm:t>
    </dgm:pt>
    <dgm:pt modelId="{0645D3B1-0D22-4416-8CAD-D508E6C5563C}" type="pres">
      <dgm:prSet presAssocID="{5A56A61B-898B-4842-AC8C-12F9A3FC25CB}" presName="sp" presStyleCnt="0"/>
      <dgm:spPr/>
    </dgm:pt>
    <dgm:pt modelId="{E3F72C36-C0E8-4BE2-9EDF-2173F3F643CC}" type="pres">
      <dgm:prSet presAssocID="{D733934C-A2DA-4BD5-BB4C-19E70ABC12D8}" presName="arrowAndChildren" presStyleCnt="0"/>
      <dgm:spPr/>
    </dgm:pt>
    <dgm:pt modelId="{50A3BD60-2C0B-40B6-90E8-60167297D5DA}" type="pres">
      <dgm:prSet presAssocID="{D733934C-A2DA-4BD5-BB4C-19E70ABC12D8}" presName="parentTextArrow" presStyleLbl="node1" presStyleIdx="1" presStyleCnt="3"/>
      <dgm:spPr/>
      <dgm:t>
        <a:bodyPr/>
        <a:lstStyle/>
        <a:p>
          <a:endParaRPr lang="en-US"/>
        </a:p>
      </dgm:t>
    </dgm:pt>
    <dgm:pt modelId="{4E73C4C4-02A9-40EB-9179-9B5DC937E21B}" type="pres">
      <dgm:prSet presAssocID="{9B0CEF31-08C1-40CC-B45C-0DCBB469B675}" presName="sp" presStyleCnt="0"/>
      <dgm:spPr/>
    </dgm:pt>
    <dgm:pt modelId="{FE6D329A-D77E-4264-B079-94D50F15A5E4}" type="pres">
      <dgm:prSet presAssocID="{446DFE37-22F2-4E4A-A3C8-6183E7EBB612}" presName="arrowAndChildren" presStyleCnt="0"/>
      <dgm:spPr/>
    </dgm:pt>
    <dgm:pt modelId="{91020838-389A-4AE8-A9D9-04738562A412}" type="pres">
      <dgm:prSet presAssocID="{446DFE37-22F2-4E4A-A3C8-6183E7EBB612}" presName="parentTextArrow" presStyleLbl="node1" presStyleIdx="2" presStyleCnt="3"/>
      <dgm:spPr/>
      <dgm:t>
        <a:bodyPr/>
        <a:lstStyle/>
        <a:p>
          <a:endParaRPr lang="en-US"/>
        </a:p>
      </dgm:t>
    </dgm:pt>
  </dgm:ptLst>
  <dgm:cxnLst>
    <dgm:cxn modelId="{91721B43-600A-47BB-90D4-E3F0D48AB568}" type="presOf" srcId="{D733934C-A2DA-4BD5-BB4C-19E70ABC12D8}" destId="{50A3BD60-2C0B-40B6-90E8-60167297D5DA}" srcOrd="0" destOrd="0" presId="urn:microsoft.com/office/officeart/2005/8/layout/process4"/>
    <dgm:cxn modelId="{41065CC9-9518-4DC0-8A7E-EFB76ADFBFF8}" srcId="{CC74E225-DC46-4E52-8908-AA9734A8165D}" destId="{D733934C-A2DA-4BD5-BB4C-19E70ABC12D8}" srcOrd="1" destOrd="0" parTransId="{DFDBE85C-EDE3-44DA-83DB-B39B9BB12EAD}" sibTransId="{5A56A61B-898B-4842-AC8C-12F9A3FC25CB}"/>
    <dgm:cxn modelId="{80519885-2B0E-409B-97FB-1E3FEB545D3C}" type="presOf" srcId="{C9EA0856-C054-4062-9312-BE94ADF22169}" destId="{F6085E30-B25D-49FD-A19F-5B63AF06990C}" srcOrd="0" destOrd="0" presId="urn:microsoft.com/office/officeart/2005/8/layout/process4"/>
    <dgm:cxn modelId="{2B6E12C9-F01B-4B0B-9640-05CB7FB72B90}" srcId="{CC74E225-DC46-4E52-8908-AA9734A8165D}" destId="{C9EA0856-C054-4062-9312-BE94ADF22169}" srcOrd="2" destOrd="0" parTransId="{B1AC76EE-0D3A-4FFE-A948-1985B4C1D5E4}" sibTransId="{DC37959B-8835-4D9A-A36C-EBB13AAD9530}"/>
    <dgm:cxn modelId="{ACA70BFC-E9B9-43B7-AD95-4481D0A9BCC9}" type="presOf" srcId="{446DFE37-22F2-4E4A-A3C8-6183E7EBB612}" destId="{91020838-389A-4AE8-A9D9-04738562A412}" srcOrd="0" destOrd="0" presId="urn:microsoft.com/office/officeart/2005/8/layout/process4"/>
    <dgm:cxn modelId="{2C756087-F22E-4728-AE92-02BF0B3931C3}" srcId="{CC74E225-DC46-4E52-8908-AA9734A8165D}" destId="{446DFE37-22F2-4E4A-A3C8-6183E7EBB612}" srcOrd="0" destOrd="0" parTransId="{F345ECAE-1C64-4489-9EEE-60A969F8FF8B}" sibTransId="{9B0CEF31-08C1-40CC-B45C-0DCBB469B675}"/>
    <dgm:cxn modelId="{343162FC-7B18-4263-AC9C-02E647C98237}" type="presOf" srcId="{CC74E225-DC46-4E52-8908-AA9734A8165D}" destId="{DE6E8B2E-4418-42B0-A45A-98C9E3F301B1}" srcOrd="0" destOrd="0" presId="urn:microsoft.com/office/officeart/2005/8/layout/process4"/>
    <dgm:cxn modelId="{12585179-23BC-4F5A-816A-5BA4DBCFE7FA}" type="presParOf" srcId="{DE6E8B2E-4418-42B0-A45A-98C9E3F301B1}" destId="{A141A728-E3E1-4CD3-AE2C-94BDFB5DEFE9}" srcOrd="0" destOrd="0" presId="urn:microsoft.com/office/officeart/2005/8/layout/process4"/>
    <dgm:cxn modelId="{4BE37918-23CC-4404-8DD5-5878540C1736}" type="presParOf" srcId="{A141A728-E3E1-4CD3-AE2C-94BDFB5DEFE9}" destId="{F6085E30-B25D-49FD-A19F-5B63AF06990C}" srcOrd="0" destOrd="0" presId="urn:microsoft.com/office/officeart/2005/8/layout/process4"/>
    <dgm:cxn modelId="{92F4AB40-178C-461E-A2F5-92D2D105E69E}" type="presParOf" srcId="{DE6E8B2E-4418-42B0-A45A-98C9E3F301B1}" destId="{0645D3B1-0D22-4416-8CAD-D508E6C5563C}" srcOrd="1" destOrd="0" presId="urn:microsoft.com/office/officeart/2005/8/layout/process4"/>
    <dgm:cxn modelId="{39FD12BD-1907-445F-BAC4-0F12ED406948}" type="presParOf" srcId="{DE6E8B2E-4418-42B0-A45A-98C9E3F301B1}" destId="{E3F72C36-C0E8-4BE2-9EDF-2173F3F643CC}" srcOrd="2" destOrd="0" presId="urn:microsoft.com/office/officeart/2005/8/layout/process4"/>
    <dgm:cxn modelId="{7D10C8ED-E179-4EBA-8E8D-26F09C9FB19C}" type="presParOf" srcId="{E3F72C36-C0E8-4BE2-9EDF-2173F3F643CC}" destId="{50A3BD60-2C0B-40B6-90E8-60167297D5DA}" srcOrd="0" destOrd="0" presId="urn:microsoft.com/office/officeart/2005/8/layout/process4"/>
    <dgm:cxn modelId="{1DC21F6D-5B45-4F49-AF73-2D4536E542EF}" type="presParOf" srcId="{DE6E8B2E-4418-42B0-A45A-98C9E3F301B1}" destId="{4E73C4C4-02A9-40EB-9179-9B5DC937E21B}" srcOrd="3" destOrd="0" presId="urn:microsoft.com/office/officeart/2005/8/layout/process4"/>
    <dgm:cxn modelId="{4527707A-CFAF-426C-8043-82234B32A5B3}" type="presParOf" srcId="{DE6E8B2E-4418-42B0-A45A-98C9E3F301B1}" destId="{FE6D329A-D77E-4264-B079-94D50F15A5E4}" srcOrd="4" destOrd="0" presId="urn:microsoft.com/office/officeart/2005/8/layout/process4"/>
    <dgm:cxn modelId="{4077FF75-2BE3-41F7-A9CD-45A107BF460D}" type="presParOf" srcId="{FE6D329A-D77E-4264-B079-94D50F15A5E4}" destId="{91020838-389A-4AE8-A9D9-04738562A412}" srcOrd="0" destOrd="0" presId="urn:microsoft.com/office/officeart/2005/8/layout/process4"/>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CAE1AB-BBEF-45F7-B00A-6EE8DA02D651}"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4690D3EB-8F32-43B5-9566-FA51E00E10C4}">
      <dgm:prSet/>
      <dgm:spPr/>
      <dgm:t>
        <a:bodyPr/>
        <a:lstStyle/>
        <a:p>
          <a:r>
            <a:rPr lang="en-US"/>
            <a:t>Data Collection</a:t>
          </a:r>
        </a:p>
      </dgm:t>
    </dgm:pt>
    <dgm:pt modelId="{98CCB73F-15AD-40DD-A83F-EF54E02F5747}" type="parTrans" cxnId="{3BBF15BA-0B59-44AE-8DDE-AF263B09222B}">
      <dgm:prSet/>
      <dgm:spPr/>
      <dgm:t>
        <a:bodyPr/>
        <a:lstStyle/>
        <a:p>
          <a:endParaRPr lang="en-US"/>
        </a:p>
      </dgm:t>
    </dgm:pt>
    <dgm:pt modelId="{72BA2A1C-FCF7-44E6-BBEC-563A1CF7A49E}" type="sibTrans" cxnId="{3BBF15BA-0B59-44AE-8DDE-AF263B09222B}">
      <dgm:prSet/>
      <dgm:spPr/>
      <dgm:t>
        <a:bodyPr/>
        <a:lstStyle/>
        <a:p>
          <a:endParaRPr lang="en-US"/>
        </a:p>
      </dgm:t>
    </dgm:pt>
    <dgm:pt modelId="{60D2B0FA-22D4-49E2-A12F-A1D9FFDFA9EE}">
      <dgm:prSet/>
      <dgm:spPr/>
      <dgm:t>
        <a:bodyPr/>
        <a:lstStyle/>
        <a:p>
          <a:r>
            <a:rPr lang="en-US" dirty="0"/>
            <a:t>collect  the related data like delivery and agent details and restaurant details, location, vehicle, distance, traffic and whether details</a:t>
          </a:r>
        </a:p>
      </dgm:t>
    </dgm:pt>
    <dgm:pt modelId="{6BE472F9-FEAC-4496-8656-914A45FCDA85}" type="parTrans" cxnId="{783BACCF-CDAC-43F0-ADBE-562AF4A9C374}">
      <dgm:prSet/>
      <dgm:spPr/>
      <dgm:t>
        <a:bodyPr/>
        <a:lstStyle/>
        <a:p>
          <a:endParaRPr lang="en-US"/>
        </a:p>
      </dgm:t>
    </dgm:pt>
    <dgm:pt modelId="{2A0CF579-7235-4084-BDD7-E9EC7AA59A51}" type="sibTrans" cxnId="{783BACCF-CDAC-43F0-ADBE-562AF4A9C374}">
      <dgm:prSet/>
      <dgm:spPr/>
      <dgm:t>
        <a:bodyPr/>
        <a:lstStyle/>
        <a:p>
          <a:endParaRPr lang="en-US"/>
        </a:p>
      </dgm:t>
    </dgm:pt>
    <dgm:pt modelId="{949B1BD8-C4A7-4F2D-8B92-7D1C39AF515B}">
      <dgm:prSet/>
      <dgm:spPr/>
      <dgm:t>
        <a:bodyPr/>
        <a:lstStyle/>
        <a:p>
          <a:r>
            <a:rPr lang="en-US"/>
            <a:t>Data preprocessing</a:t>
          </a:r>
        </a:p>
      </dgm:t>
    </dgm:pt>
    <dgm:pt modelId="{002449CB-F32A-4729-A0D4-E0A5E167BF59}" type="parTrans" cxnId="{D5921BDF-E815-4145-893F-E1EA5AE73E6F}">
      <dgm:prSet/>
      <dgm:spPr/>
      <dgm:t>
        <a:bodyPr/>
        <a:lstStyle/>
        <a:p>
          <a:endParaRPr lang="en-US"/>
        </a:p>
      </dgm:t>
    </dgm:pt>
    <dgm:pt modelId="{5413C66B-9073-4C25-9B9A-F74E4CE1B94C}" type="sibTrans" cxnId="{D5921BDF-E815-4145-893F-E1EA5AE73E6F}">
      <dgm:prSet/>
      <dgm:spPr/>
      <dgm:t>
        <a:bodyPr/>
        <a:lstStyle/>
        <a:p>
          <a:endParaRPr lang="en-US"/>
        </a:p>
      </dgm:t>
    </dgm:pt>
    <dgm:pt modelId="{C223C342-4D06-4353-8A79-D7257A585657}">
      <dgm:prSet/>
      <dgm:spPr/>
      <dgm:t>
        <a:bodyPr/>
        <a:lstStyle/>
        <a:p>
          <a:r>
            <a:rPr lang="en-US" dirty="0"/>
            <a:t>Preprocess the data such as find out and handle the missing values and converting the categorial features into numeric features  outlier detections and drop the duplicate values </a:t>
          </a:r>
        </a:p>
      </dgm:t>
    </dgm:pt>
    <dgm:pt modelId="{8203EC34-18C0-4A5D-A4DF-7C3E860705EF}" type="parTrans" cxnId="{CBA02ECA-35C3-461D-AE22-08EFA08759ED}">
      <dgm:prSet/>
      <dgm:spPr/>
      <dgm:t>
        <a:bodyPr/>
        <a:lstStyle/>
        <a:p>
          <a:endParaRPr lang="en-US"/>
        </a:p>
      </dgm:t>
    </dgm:pt>
    <dgm:pt modelId="{FC9ED6E0-BF29-4E72-B189-91EA34CB2C05}" type="sibTrans" cxnId="{CBA02ECA-35C3-461D-AE22-08EFA08759ED}">
      <dgm:prSet/>
      <dgm:spPr/>
      <dgm:t>
        <a:bodyPr/>
        <a:lstStyle/>
        <a:p>
          <a:endParaRPr lang="en-US"/>
        </a:p>
      </dgm:t>
    </dgm:pt>
    <dgm:pt modelId="{4D1718BA-7CEA-4A2D-BD56-5165EEE6F4D0}">
      <dgm:prSet/>
      <dgm:spPr/>
      <dgm:t>
        <a:bodyPr/>
        <a:lstStyle/>
        <a:p>
          <a:r>
            <a:rPr lang="en-US"/>
            <a:t>Model selecting</a:t>
          </a:r>
        </a:p>
      </dgm:t>
    </dgm:pt>
    <dgm:pt modelId="{83757535-4AD0-47F1-96B6-6AA9162935FF}" type="parTrans" cxnId="{1477FECB-7F90-4235-B0C9-A243BA54D9F4}">
      <dgm:prSet/>
      <dgm:spPr/>
      <dgm:t>
        <a:bodyPr/>
        <a:lstStyle/>
        <a:p>
          <a:endParaRPr lang="en-US"/>
        </a:p>
      </dgm:t>
    </dgm:pt>
    <dgm:pt modelId="{1B9DFD40-DA4F-41F1-BB2A-CA024CE9AA10}" type="sibTrans" cxnId="{1477FECB-7F90-4235-B0C9-A243BA54D9F4}">
      <dgm:prSet/>
      <dgm:spPr/>
      <dgm:t>
        <a:bodyPr/>
        <a:lstStyle/>
        <a:p>
          <a:endParaRPr lang="en-US"/>
        </a:p>
      </dgm:t>
    </dgm:pt>
    <dgm:pt modelId="{14DE3E17-6A42-4D3A-8C8F-8EFA9805AD10}">
      <dgm:prSet/>
      <dgm:spPr/>
      <dgm:t>
        <a:bodyPr/>
        <a:lstStyle/>
        <a:p>
          <a:r>
            <a:rPr lang="en-US"/>
            <a:t>Type of the problem, classifications such as logical regression and random forecast</a:t>
          </a:r>
        </a:p>
      </dgm:t>
    </dgm:pt>
    <dgm:pt modelId="{309414FF-7F44-4A99-B297-EEBD063EFBE1}" type="parTrans" cxnId="{9C6A43B8-DBFB-4132-AAC0-81BEB226F260}">
      <dgm:prSet/>
      <dgm:spPr/>
      <dgm:t>
        <a:bodyPr/>
        <a:lstStyle/>
        <a:p>
          <a:endParaRPr lang="en-US"/>
        </a:p>
      </dgm:t>
    </dgm:pt>
    <dgm:pt modelId="{72B1D60E-CBCE-41A9-B61A-9EC37D48FD0F}" type="sibTrans" cxnId="{9C6A43B8-DBFB-4132-AAC0-81BEB226F260}">
      <dgm:prSet/>
      <dgm:spPr/>
      <dgm:t>
        <a:bodyPr/>
        <a:lstStyle/>
        <a:p>
          <a:endParaRPr lang="en-US"/>
        </a:p>
      </dgm:t>
    </dgm:pt>
    <dgm:pt modelId="{C71E6CB7-A251-4F92-9D14-8EF2E9C300FD}">
      <dgm:prSet/>
      <dgm:spPr/>
      <dgm:t>
        <a:bodyPr/>
        <a:lstStyle/>
        <a:p>
          <a:r>
            <a:rPr lang="en-US"/>
            <a:t>Model Training</a:t>
          </a:r>
        </a:p>
      </dgm:t>
    </dgm:pt>
    <dgm:pt modelId="{45231AE4-A06C-4A8C-A30C-F5DE5AA85F1E}" type="parTrans" cxnId="{3D34408E-E830-43F1-975B-559BDEEAD433}">
      <dgm:prSet/>
      <dgm:spPr/>
      <dgm:t>
        <a:bodyPr/>
        <a:lstStyle/>
        <a:p>
          <a:endParaRPr lang="en-US"/>
        </a:p>
      </dgm:t>
    </dgm:pt>
    <dgm:pt modelId="{ED63C51F-5000-4C75-83E6-5F367A7DA6EE}" type="sibTrans" cxnId="{3D34408E-E830-43F1-975B-559BDEEAD433}">
      <dgm:prSet/>
      <dgm:spPr/>
      <dgm:t>
        <a:bodyPr/>
        <a:lstStyle/>
        <a:p>
          <a:endParaRPr lang="en-US"/>
        </a:p>
      </dgm:t>
    </dgm:pt>
    <dgm:pt modelId="{CB79F2D0-848B-48AA-B573-CD8CD85368CE}">
      <dgm:prSet/>
      <dgm:spPr/>
      <dgm:t>
        <a:bodyPr/>
        <a:lstStyle/>
        <a:p>
          <a:r>
            <a:rPr lang="en-US"/>
            <a:t>Split the preprossed data into train and test   data</a:t>
          </a:r>
        </a:p>
      </dgm:t>
    </dgm:pt>
    <dgm:pt modelId="{C7314671-72CE-4BAB-81AD-1F9E5A280AA1}" type="parTrans" cxnId="{C1CDEB9B-DE59-43A2-AAB3-F14974C5CEBD}">
      <dgm:prSet/>
      <dgm:spPr/>
      <dgm:t>
        <a:bodyPr/>
        <a:lstStyle/>
        <a:p>
          <a:endParaRPr lang="en-US"/>
        </a:p>
      </dgm:t>
    </dgm:pt>
    <dgm:pt modelId="{0034F8AF-4332-4A3F-82BB-91DB8B098A68}" type="sibTrans" cxnId="{C1CDEB9B-DE59-43A2-AAB3-F14974C5CEBD}">
      <dgm:prSet/>
      <dgm:spPr/>
      <dgm:t>
        <a:bodyPr/>
        <a:lstStyle/>
        <a:p>
          <a:endParaRPr lang="en-US"/>
        </a:p>
      </dgm:t>
    </dgm:pt>
    <dgm:pt modelId="{0E3C2F05-9320-48E6-A732-BC265B79DBCF}">
      <dgm:prSet/>
      <dgm:spPr/>
      <dgm:t>
        <a:bodyPr/>
        <a:lstStyle/>
        <a:p>
          <a:r>
            <a:rPr lang="en-US"/>
            <a:t>Model Selection</a:t>
          </a:r>
        </a:p>
      </dgm:t>
    </dgm:pt>
    <dgm:pt modelId="{B1FC909C-466B-45DA-9877-C5193FDC59A4}" type="parTrans" cxnId="{8AAF1F47-E9E6-4BFC-9FF7-BC366B159592}">
      <dgm:prSet/>
      <dgm:spPr/>
      <dgm:t>
        <a:bodyPr/>
        <a:lstStyle/>
        <a:p>
          <a:endParaRPr lang="en-US"/>
        </a:p>
      </dgm:t>
    </dgm:pt>
    <dgm:pt modelId="{6FA0E439-A3E9-44D0-ACB2-E612997AA158}" type="sibTrans" cxnId="{8AAF1F47-E9E6-4BFC-9FF7-BC366B159592}">
      <dgm:prSet/>
      <dgm:spPr/>
      <dgm:t>
        <a:bodyPr/>
        <a:lstStyle/>
        <a:p>
          <a:endParaRPr lang="en-US"/>
        </a:p>
      </dgm:t>
    </dgm:pt>
    <dgm:pt modelId="{EC37F2B4-7424-47C4-8E58-0FB96CDA2435}">
      <dgm:prSet/>
      <dgm:spPr/>
      <dgm:t>
        <a:bodyPr/>
        <a:lstStyle/>
        <a:p>
          <a:r>
            <a:rPr lang="en-US"/>
            <a:t>Use trained models to make predictions </a:t>
          </a:r>
        </a:p>
      </dgm:t>
    </dgm:pt>
    <dgm:pt modelId="{8E1DF402-862C-4CD4-B0DE-957353C5D9B0}" type="parTrans" cxnId="{AD36C377-697C-461E-9049-206E609FC80E}">
      <dgm:prSet/>
      <dgm:spPr/>
      <dgm:t>
        <a:bodyPr/>
        <a:lstStyle/>
        <a:p>
          <a:endParaRPr lang="en-US"/>
        </a:p>
      </dgm:t>
    </dgm:pt>
    <dgm:pt modelId="{11479E56-7D57-456F-9E57-7460032D5FBF}" type="sibTrans" cxnId="{AD36C377-697C-461E-9049-206E609FC80E}">
      <dgm:prSet/>
      <dgm:spPr/>
      <dgm:t>
        <a:bodyPr/>
        <a:lstStyle/>
        <a:p>
          <a:endParaRPr lang="en-US"/>
        </a:p>
      </dgm:t>
    </dgm:pt>
    <dgm:pt modelId="{F48E20EF-C756-4B93-84A5-F7C6CD57A6D5}" type="pres">
      <dgm:prSet presAssocID="{35CAE1AB-BBEF-45F7-B00A-6EE8DA02D651}" presName="Name0" presStyleCnt="0">
        <dgm:presLayoutVars>
          <dgm:dir/>
          <dgm:resizeHandles val="exact"/>
        </dgm:presLayoutVars>
      </dgm:prSet>
      <dgm:spPr/>
      <dgm:t>
        <a:bodyPr/>
        <a:lstStyle/>
        <a:p>
          <a:endParaRPr lang="en-US"/>
        </a:p>
      </dgm:t>
    </dgm:pt>
    <dgm:pt modelId="{6EBC0C4A-6B87-477B-ACFE-C85DB178C859}" type="pres">
      <dgm:prSet presAssocID="{4690D3EB-8F32-43B5-9566-FA51E00E10C4}" presName="node" presStyleLbl="node1" presStyleIdx="0" presStyleCnt="10">
        <dgm:presLayoutVars>
          <dgm:bulletEnabled val="1"/>
        </dgm:presLayoutVars>
      </dgm:prSet>
      <dgm:spPr/>
      <dgm:t>
        <a:bodyPr/>
        <a:lstStyle/>
        <a:p>
          <a:endParaRPr lang="en-US"/>
        </a:p>
      </dgm:t>
    </dgm:pt>
    <dgm:pt modelId="{A5213F5A-1A73-4568-9DCA-A44A40BE490E}" type="pres">
      <dgm:prSet presAssocID="{72BA2A1C-FCF7-44E6-BBEC-563A1CF7A49E}" presName="sibTrans" presStyleLbl="sibTrans1D1" presStyleIdx="0" presStyleCnt="9"/>
      <dgm:spPr/>
      <dgm:t>
        <a:bodyPr/>
        <a:lstStyle/>
        <a:p>
          <a:endParaRPr lang="en-US"/>
        </a:p>
      </dgm:t>
    </dgm:pt>
    <dgm:pt modelId="{3CBD01F3-DB06-43A1-8F4B-5C368B58B0FB}" type="pres">
      <dgm:prSet presAssocID="{72BA2A1C-FCF7-44E6-BBEC-563A1CF7A49E}" presName="connectorText" presStyleLbl="sibTrans1D1" presStyleIdx="0" presStyleCnt="9"/>
      <dgm:spPr/>
      <dgm:t>
        <a:bodyPr/>
        <a:lstStyle/>
        <a:p>
          <a:endParaRPr lang="en-US"/>
        </a:p>
      </dgm:t>
    </dgm:pt>
    <dgm:pt modelId="{1124ACE5-8A0B-45D9-A092-645161E7F54A}" type="pres">
      <dgm:prSet presAssocID="{60D2B0FA-22D4-49E2-A12F-A1D9FFDFA9EE}" presName="node" presStyleLbl="node1" presStyleIdx="1" presStyleCnt="10" custScaleY="151706">
        <dgm:presLayoutVars>
          <dgm:bulletEnabled val="1"/>
        </dgm:presLayoutVars>
      </dgm:prSet>
      <dgm:spPr/>
      <dgm:t>
        <a:bodyPr/>
        <a:lstStyle/>
        <a:p>
          <a:endParaRPr lang="en-US"/>
        </a:p>
      </dgm:t>
    </dgm:pt>
    <dgm:pt modelId="{DC69085A-9E18-4D54-8A07-04C826CB459C}" type="pres">
      <dgm:prSet presAssocID="{2A0CF579-7235-4084-BDD7-E9EC7AA59A51}" presName="sibTrans" presStyleLbl="sibTrans1D1" presStyleIdx="1" presStyleCnt="9"/>
      <dgm:spPr/>
      <dgm:t>
        <a:bodyPr/>
        <a:lstStyle/>
        <a:p>
          <a:endParaRPr lang="en-US"/>
        </a:p>
      </dgm:t>
    </dgm:pt>
    <dgm:pt modelId="{90C0A0E1-A5A0-463A-82A1-6480C7364325}" type="pres">
      <dgm:prSet presAssocID="{2A0CF579-7235-4084-BDD7-E9EC7AA59A51}" presName="connectorText" presStyleLbl="sibTrans1D1" presStyleIdx="1" presStyleCnt="9"/>
      <dgm:spPr/>
      <dgm:t>
        <a:bodyPr/>
        <a:lstStyle/>
        <a:p>
          <a:endParaRPr lang="en-US"/>
        </a:p>
      </dgm:t>
    </dgm:pt>
    <dgm:pt modelId="{10913214-7834-4093-B09E-CB499F16511F}" type="pres">
      <dgm:prSet presAssocID="{949B1BD8-C4A7-4F2D-8B92-7D1C39AF515B}" presName="node" presStyleLbl="node1" presStyleIdx="2" presStyleCnt="10">
        <dgm:presLayoutVars>
          <dgm:bulletEnabled val="1"/>
        </dgm:presLayoutVars>
      </dgm:prSet>
      <dgm:spPr/>
      <dgm:t>
        <a:bodyPr/>
        <a:lstStyle/>
        <a:p>
          <a:endParaRPr lang="en-US"/>
        </a:p>
      </dgm:t>
    </dgm:pt>
    <dgm:pt modelId="{0C96F6BD-1F4F-4EFF-9872-6EABA7509D0A}" type="pres">
      <dgm:prSet presAssocID="{5413C66B-9073-4C25-9B9A-F74E4CE1B94C}" presName="sibTrans" presStyleLbl="sibTrans1D1" presStyleIdx="2" presStyleCnt="9"/>
      <dgm:spPr/>
      <dgm:t>
        <a:bodyPr/>
        <a:lstStyle/>
        <a:p>
          <a:endParaRPr lang="en-US"/>
        </a:p>
      </dgm:t>
    </dgm:pt>
    <dgm:pt modelId="{E177EBA2-E249-4C1E-94CD-72F2B674B18B}" type="pres">
      <dgm:prSet presAssocID="{5413C66B-9073-4C25-9B9A-F74E4CE1B94C}" presName="connectorText" presStyleLbl="sibTrans1D1" presStyleIdx="2" presStyleCnt="9"/>
      <dgm:spPr/>
      <dgm:t>
        <a:bodyPr/>
        <a:lstStyle/>
        <a:p>
          <a:endParaRPr lang="en-US"/>
        </a:p>
      </dgm:t>
    </dgm:pt>
    <dgm:pt modelId="{863B8EC2-C62E-4E95-A1FD-7AAB1E67630B}" type="pres">
      <dgm:prSet presAssocID="{C223C342-4D06-4353-8A79-D7257A585657}" presName="node" presStyleLbl="node1" presStyleIdx="3" presStyleCnt="10" custScaleY="201867">
        <dgm:presLayoutVars>
          <dgm:bulletEnabled val="1"/>
        </dgm:presLayoutVars>
      </dgm:prSet>
      <dgm:spPr/>
      <dgm:t>
        <a:bodyPr/>
        <a:lstStyle/>
        <a:p>
          <a:endParaRPr lang="en-US"/>
        </a:p>
      </dgm:t>
    </dgm:pt>
    <dgm:pt modelId="{7D2A9243-8D7A-46B1-B0BB-9FB02FDF078D}" type="pres">
      <dgm:prSet presAssocID="{FC9ED6E0-BF29-4E72-B189-91EA34CB2C05}" presName="sibTrans" presStyleLbl="sibTrans1D1" presStyleIdx="3" presStyleCnt="9"/>
      <dgm:spPr/>
      <dgm:t>
        <a:bodyPr/>
        <a:lstStyle/>
        <a:p>
          <a:endParaRPr lang="en-US"/>
        </a:p>
      </dgm:t>
    </dgm:pt>
    <dgm:pt modelId="{E8B685EC-F6D7-4C27-BD04-ED1B56EC502D}" type="pres">
      <dgm:prSet presAssocID="{FC9ED6E0-BF29-4E72-B189-91EA34CB2C05}" presName="connectorText" presStyleLbl="sibTrans1D1" presStyleIdx="3" presStyleCnt="9"/>
      <dgm:spPr/>
      <dgm:t>
        <a:bodyPr/>
        <a:lstStyle/>
        <a:p>
          <a:endParaRPr lang="en-US"/>
        </a:p>
      </dgm:t>
    </dgm:pt>
    <dgm:pt modelId="{5CF798A8-7022-497D-8AFC-74121656403E}" type="pres">
      <dgm:prSet presAssocID="{4D1718BA-7CEA-4A2D-BD56-5165EEE6F4D0}" presName="node" presStyleLbl="node1" presStyleIdx="4" presStyleCnt="10">
        <dgm:presLayoutVars>
          <dgm:bulletEnabled val="1"/>
        </dgm:presLayoutVars>
      </dgm:prSet>
      <dgm:spPr/>
      <dgm:t>
        <a:bodyPr/>
        <a:lstStyle/>
        <a:p>
          <a:endParaRPr lang="en-US"/>
        </a:p>
      </dgm:t>
    </dgm:pt>
    <dgm:pt modelId="{8AE40236-9B5B-4083-9B57-B28FFD79615C}" type="pres">
      <dgm:prSet presAssocID="{1B9DFD40-DA4F-41F1-BB2A-CA024CE9AA10}" presName="sibTrans" presStyleLbl="sibTrans1D1" presStyleIdx="4" presStyleCnt="9"/>
      <dgm:spPr/>
      <dgm:t>
        <a:bodyPr/>
        <a:lstStyle/>
        <a:p>
          <a:endParaRPr lang="en-US"/>
        </a:p>
      </dgm:t>
    </dgm:pt>
    <dgm:pt modelId="{66584FBD-FC2A-4E43-B88A-5AD3E491BCF4}" type="pres">
      <dgm:prSet presAssocID="{1B9DFD40-DA4F-41F1-BB2A-CA024CE9AA10}" presName="connectorText" presStyleLbl="sibTrans1D1" presStyleIdx="4" presStyleCnt="9"/>
      <dgm:spPr/>
      <dgm:t>
        <a:bodyPr/>
        <a:lstStyle/>
        <a:p>
          <a:endParaRPr lang="en-US"/>
        </a:p>
      </dgm:t>
    </dgm:pt>
    <dgm:pt modelId="{2A14E6E1-BA69-44E3-892C-B454DEAF1DCE}" type="pres">
      <dgm:prSet presAssocID="{14DE3E17-6A42-4D3A-8C8F-8EFA9805AD10}" presName="node" presStyleLbl="node1" presStyleIdx="5" presStyleCnt="10">
        <dgm:presLayoutVars>
          <dgm:bulletEnabled val="1"/>
        </dgm:presLayoutVars>
      </dgm:prSet>
      <dgm:spPr/>
      <dgm:t>
        <a:bodyPr/>
        <a:lstStyle/>
        <a:p>
          <a:endParaRPr lang="en-US"/>
        </a:p>
      </dgm:t>
    </dgm:pt>
    <dgm:pt modelId="{D0884AAE-0499-47E9-87E7-A602166F7940}" type="pres">
      <dgm:prSet presAssocID="{72B1D60E-CBCE-41A9-B61A-9EC37D48FD0F}" presName="sibTrans" presStyleLbl="sibTrans1D1" presStyleIdx="5" presStyleCnt="9"/>
      <dgm:spPr/>
      <dgm:t>
        <a:bodyPr/>
        <a:lstStyle/>
        <a:p>
          <a:endParaRPr lang="en-US"/>
        </a:p>
      </dgm:t>
    </dgm:pt>
    <dgm:pt modelId="{6E29E85B-6332-4B97-8E54-48166AEBA609}" type="pres">
      <dgm:prSet presAssocID="{72B1D60E-CBCE-41A9-B61A-9EC37D48FD0F}" presName="connectorText" presStyleLbl="sibTrans1D1" presStyleIdx="5" presStyleCnt="9"/>
      <dgm:spPr/>
      <dgm:t>
        <a:bodyPr/>
        <a:lstStyle/>
        <a:p>
          <a:endParaRPr lang="en-US"/>
        </a:p>
      </dgm:t>
    </dgm:pt>
    <dgm:pt modelId="{702E81B5-507C-4373-9834-13E3A6A21AE1}" type="pres">
      <dgm:prSet presAssocID="{C71E6CB7-A251-4F92-9D14-8EF2E9C300FD}" presName="node" presStyleLbl="node1" presStyleIdx="6" presStyleCnt="10">
        <dgm:presLayoutVars>
          <dgm:bulletEnabled val="1"/>
        </dgm:presLayoutVars>
      </dgm:prSet>
      <dgm:spPr/>
      <dgm:t>
        <a:bodyPr/>
        <a:lstStyle/>
        <a:p>
          <a:endParaRPr lang="en-US"/>
        </a:p>
      </dgm:t>
    </dgm:pt>
    <dgm:pt modelId="{48837DFE-1B8F-4AE2-9503-E72FBD72D15D}" type="pres">
      <dgm:prSet presAssocID="{ED63C51F-5000-4C75-83E6-5F367A7DA6EE}" presName="sibTrans" presStyleLbl="sibTrans1D1" presStyleIdx="6" presStyleCnt="9"/>
      <dgm:spPr/>
      <dgm:t>
        <a:bodyPr/>
        <a:lstStyle/>
        <a:p>
          <a:endParaRPr lang="en-US"/>
        </a:p>
      </dgm:t>
    </dgm:pt>
    <dgm:pt modelId="{693BA0E3-7032-48CD-B3E7-30B1A95F2BF9}" type="pres">
      <dgm:prSet presAssocID="{ED63C51F-5000-4C75-83E6-5F367A7DA6EE}" presName="connectorText" presStyleLbl="sibTrans1D1" presStyleIdx="6" presStyleCnt="9"/>
      <dgm:spPr/>
      <dgm:t>
        <a:bodyPr/>
        <a:lstStyle/>
        <a:p>
          <a:endParaRPr lang="en-US"/>
        </a:p>
      </dgm:t>
    </dgm:pt>
    <dgm:pt modelId="{7225B4A6-E180-43AA-81B4-CC99D76308C3}" type="pres">
      <dgm:prSet presAssocID="{CB79F2D0-848B-48AA-B573-CD8CD85368CE}" presName="node" presStyleLbl="node1" presStyleIdx="7" presStyleCnt="10">
        <dgm:presLayoutVars>
          <dgm:bulletEnabled val="1"/>
        </dgm:presLayoutVars>
      </dgm:prSet>
      <dgm:spPr/>
      <dgm:t>
        <a:bodyPr/>
        <a:lstStyle/>
        <a:p>
          <a:endParaRPr lang="en-US"/>
        </a:p>
      </dgm:t>
    </dgm:pt>
    <dgm:pt modelId="{118A1D5B-C249-4DE2-B4E6-6AD05F7A4973}" type="pres">
      <dgm:prSet presAssocID="{0034F8AF-4332-4A3F-82BB-91DB8B098A68}" presName="sibTrans" presStyleLbl="sibTrans1D1" presStyleIdx="7" presStyleCnt="9"/>
      <dgm:spPr/>
      <dgm:t>
        <a:bodyPr/>
        <a:lstStyle/>
        <a:p>
          <a:endParaRPr lang="en-US"/>
        </a:p>
      </dgm:t>
    </dgm:pt>
    <dgm:pt modelId="{5CE49862-B3F4-4754-8486-6D1F6B0BCFB6}" type="pres">
      <dgm:prSet presAssocID="{0034F8AF-4332-4A3F-82BB-91DB8B098A68}" presName="connectorText" presStyleLbl="sibTrans1D1" presStyleIdx="7" presStyleCnt="9"/>
      <dgm:spPr/>
      <dgm:t>
        <a:bodyPr/>
        <a:lstStyle/>
        <a:p>
          <a:endParaRPr lang="en-US"/>
        </a:p>
      </dgm:t>
    </dgm:pt>
    <dgm:pt modelId="{62195896-83A4-4166-88BF-32916B43AC5E}" type="pres">
      <dgm:prSet presAssocID="{0E3C2F05-9320-48E6-A732-BC265B79DBCF}" presName="node" presStyleLbl="node1" presStyleIdx="8" presStyleCnt="10">
        <dgm:presLayoutVars>
          <dgm:bulletEnabled val="1"/>
        </dgm:presLayoutVars>
      </dgm:prSet>
      <dgm:spPr/>
      <dgm:t>
        <a:bodyPr/>
        <a:lstStyle/>
        <a:p>
          <a:endParaRPr lang="en-US"/>
        </a:p>
      </dgm:t>
    </dgm:pt>
    <dgm:pt modelId="{B2022866-6BCE-4061-A693-61849CDE9BA9}" type="pres">
      <dgm:prSet presAssocID="{6FA0E439-A3E9-44D0-ACB2-E612997AA158}" presName="sibTrans" presStyleLbl="sibTrans1D1" presStyleIdx="8" presStyleCnt="9"/>
      <dgm:spPr/>
      <dgm:t>
        <a:bodyPr/>
        <a:lstStyle/>
        <a:p>
          <a:endParaRPr lang="en-US"/>
        </a:p>
      </dgm:t>
    </dgm:pt>
    <dgm:pt modelId="{DB42CAA4-9B77-4E8B-9C7A-2E1956A5E5EF}" type="pres">
      <dgm:prSet presAssocID="{6FA0E439-A3E9-44D0-ACB2-E612997AA158}" presName="connectorText" presStyleLbl="sibTrans1D1" presStyleIdx="8" presStyleCnt="9"/>
      <dgm:spPr/>
      <dgm:t>
        <a:bodyPr/>
        <a:lstStyle/>
        <a:p>
          <a:endParaRPr lang="en-US"/>
        </a:p>
      </dgm:t>
    </dgm:pt>
    <dgm:pt modelId="{53153170-9A2A-4A84-B2D3-E0FD51364642}" type="pres">
      <dgm:prSet presAssocID="{EC37F2B4-7424-47C4-8E58-0FB96CDA2435}" presName="node" presStyleLbl="node1" presStyleIdx="9" presStyleCnt="10">
        <dgm:presLayoutVars>
          <dgm:bulletEnabled val="1"/>
        </dgm:presLayoutVars>
      </dgm:prSet>
      <dgm:spPr/>
      <dgm:t>
        <a:bodyPr/>
        <a:lstStyle/>
        <a:p>
          <a:endParaRPr lang="en-US"/>
        </a:p>
      </dgm:t>
    </dgm:pt>
  </dgm:ptLst>
  <dgm:cxnLst>
    <dgm:cxn modelId="{783BACCF-CDAC-43F0-ADBE-562AF4A9C374}" srcId="{35CAE1AB-BBEF-45F7-B00A-6EE8DA02D651}" destId="{60D2B0FA-22D4-49E2-A12F-A1D9FFDFA9EE}" srcOrd="1" destOrd="0" parTransId="{6BE472F9-FEAC-4496-8656-914A45FCDA85}" sibTransId="{2A0CF579-7235-4084-BDD7-E9EC7AA59A51}"/>
    <dgm:cxn modelId="{9C6A43B8-DBFB-4132-AAC0-81BEB226F260}" srcId="{35CAE1AB-BBEF-45F7-B00A-6EE8DA02D651}" destId="{14DE3E17-6A42-4D3A-8C8F-8EFA9805AD10}" srcOrd="5" destOrd="0" parTransId="{309414FF-7F44-4A99-B297-EEBD063EFBE1}" sibTransId="{72B1D60E-CBCE-41A9-B61A-9EC37D48FD0F}"/>
    <dgm:cxn modelId="{8AAF1F47-E9E6-4BFC-9FF7-BC366B159592}" srcId="{35CAE1AB-BBEF-45F7-B00A-6EE8DA02D651}" destId="{0E3C2F05-9320-48E6-A732-BC265B79DBCF}" srcOrd="8" destOrd="0" parTransId="{B1FC909C-466B-45DA-9877-C5193FDC59A4}" sibTransId="{6FA0E439-A3E9-44D0-ACB2-E612997AA158}"/>
    <dgm:cxn modelId="{A77ADC4D-DA60-4000-B823-022953D13136}" type="presOf" srcId="{4D1718BA-7CEA-4A2D-BD56-5165EEE6F4D0}" destId="{5CF798A8-7022-497D-8AFC-74121656403E}" srcOrd="0" destOrd="0" presId="urn:microsoft.com/office/officeart/2016/7/layout/RepeatingBendingProcessNew"/>
    <dgm:cxn modelId="{3A924C40-47BB-4087-AD2E-BCB0D7D43189}" type="presOf" srcId="{4690D3EB-8F32-43B5-9566-FA51E00E10C4}" destId="{6EBC0C4A-6B87-477B-ACFE-C85DB178C859}" srcOrd="0" destOrd="0" presId="urn:microsoft.com/office/officeart/2016/7/layout/RepeatingBendingProcessNew"/>
    <dgm:cxn modelId="{D5921BDF-E815-4145-893F-E1EA5AE73E6F}" srcId="{35CAE1AB-BBEF-45F7-B00A-6EE8DA02D651}" destId="{949B1BD8-C4A7-4F2D-8B92-7D1C39AF515B}" srcOrd="2" destOrd="0" parTransId="{002449CB-F32A-4729-A0D4-E0A5E167BF59}" sibTransId="{5413C66B-9073-4C25-9B9A-F74E4CE1B94C}"/>
    <dgm:cxn modelId="{C7BF21EB-0E83-4FAB-9991-6A3E894C492B}" type="presOf" srcId="{FC9ED6E0-BF29-4E72-B189-91EA34CB2C05}" destId="{E8B685EC-F6D7-4C27-BD04-ED1B56EC502D}" srcOrd="1" destOrd="0" presId="urn:microsoft.com/office/officeart/2016/7/layout/RepeatingBendingProcessNew"/>
    <dgm:cxn modelId="{F2109DAA-56D7-4CA7-BCB0-4C30F1821A3A}" type="presOf" srcId="{72B1D60E-CBCE-41A9-B61A-9EC37D48FD0F}" destId="{6E29E85B-6332-4B97-8E54-48166AEBA609}" srcOrd="1" destOrd="0" presId="urn:microsoft.com/office/officeart/2016/7/layout/RepeatingBendingProcessNew"/>
    <dgm:cxn modelId="{3BBF15BA-0B59-44AE-8DDE-AF263B09222B}" srcId="{35CAE1AB-BBEF-45F7-B00A-6EE8DA02D651}" destId="{4690D3EB-8F32-43B5-9566-FA51E00E10C4}" srcOrd="0" destOrd="0" parTransId="{98CCB73F-15AD-40DD-A83F-EF54E02F5747}" sibTransId="{72BA2A1C-FCF7-44E6-BBEC-563A1CF7A49E}"/>
    <dgm:cxn modelId="{1477FECB-7F90-4235-B0C9-A243BA54D9F4}" srcId="{35CAE1AB-BBEF-45F7-B00A-6EE8DA02D651}" destId="{4D1718BA-7CEA-4A2D-BD56-5165EEE6F4D0}" srcOrd="4" destOrd="0" parTransId="{83757535-4AD0-47F1-96B6-6AA9162935FF}" sibTransId="{1B9DFD40-DA4F-41F1-BB2A-CA024CE9AA10}"/>
    <dgm:cxn modelId="{CBA02ECA-35C3-461D-AE22-08EFA08759ED}" srcId="{35CAE1AB-BBEF-45F7-B00A-6EE8DA02D651}" destId="{C223C342-4D06-4353-8A79-D7257A585657}" srcOrd="3" destOrd="0" parTransId="{8203EC34-18C0-4A5D-A4DF-7C3E860705EF}" sibTransId="{FC9ED6E0-BF29-4E72-B189-91EA34CB2C05}"/>
    <dgm:cxn modelId="{E985DD51-2A21-4BD2-89A0-2C1CF47113C8}" type="presOf" srcId="{ED63C51F-5000-4C75-83E6-5F367A7DA6EE}" destId="{48837DFE-1B8F-4AE2-9503-E72FBD72D15D}" srcOrd="0" destOrd="0" presId="urn:microsoft.com/office/officeart/2016/7/layout/RepeatingBendingProcessNew"/>
    <dgm:cxn modelId="{86D88D96-0AB2-475B-8AA5-0E05900B059A}" type="presOf" srcId="{949B1BD8-C4A7-4F2D-8B92-7D1C39AF515B}" destId="{10913214-7834-4093-B09E-CB499F16511F}" srcOrd="0" destOrd="0" presId="urn:microsoft.com/office/officeart/2016/7/layout/RepeatingBendingProcessNew"/>
    <dgm:cxn modelId="{0BCB9660-F6A7-4562-A074-6FFED98870AD}" type="presOf" srcId="{6FA0E439-A3E9-44D0-ACB2-E612997AA158}" destId="{B2022866-6BCE-4061-A693-61849CDE9BA9}" srcOrd="0" destOrd="0" presId="urn:microsoft.com/office/officeart/2016/7/layout/RepeatingBendingProcessNew"/>
    <dgm:cxn modelId="{6A85083B-B65E-4723-8253-C35ED93B5876}" type="presOf" srcId="{5413C66B-9073-4C25-9B9A-F74E4CE1B94C}" destId="{E177EBA2-E249-4C1E-94CD-72F2B674B18B}" srcOrd="1" destOrd="0" presId="urn:microsoft.com/office/officeart/2016/7/layout/RepeatingBendingProcessNew"/>
    <dgm:cxn modelId="{0DF77A29-D7C1-4A06-87FA-0E2445F7D038}" type="presOf" srcId="{FC9ED6E0-BF29-4E72-B189-91EA34CB2C05}" destId="{7D2A9243-8D7A-46B1-B0BB-9FB02FDF078D}" srcOrd="0" destOrd="0" presId="urn:microsoft.com/office/officeart/2016/7/layout/RepeatingBendingProcessNew"/>
    <dgm:cxn modelId="{9C42AC05-CBF5-45A9-923E-E86370F1FDAB}" type="presOf" srcId="{0034F8AF-4332-4A3F-82BB-91DB8B098A68}" destId="{118A1D5B-C249-4DE2-B4E6-6AD05F7A4973}" srcOrd="0" destOrd="0" presId="urn:microsoft.com/office/officeart/2016/7/layout/RepeatingBendingProcessNew"/>
    <dgm:cxn modelId="{8B13A3AA-12EF-48F8-B82A-7F07D72F1142}" type="presOf" srcId="{5413C66B-9073-4C25-9B9A-F74E4CE1B94C}" destId="{0C96F6BD-1F4F-4EFF-9872-6EABA7509D0A}" srcOrd="0" destOrd="0" presId="urn:microsoft.com/office/officeart/2016/7/layout/RepeatingBendingProcessNew"/>
    <dgm:cxn modelId="{E342A469-ADAA-4CA1-AAAA-31D59A43E74B}" type="presOf" srcId="{72B1D60E-CBCE-41A9-B61A-9EC37D48FD0F}" destId="{D0884AAE-0499-47E9-87E7-A602166F7940}" srcOrd="0" destOrd="0" presId="urn:microsoft.com/office/officeart/2016/7/layout/RepeatingBendingProcessNew"/>
    <dgm:cxn modelId="{C799E81E-BBDA-41D2-BBF8-472A0F78B7F1}" type="presOf" srcId="{CB79F2D0-848B-48AA-B573-CD8CD85368CE}" destId="{7225B4A6-E180-43AA-81B4-CC99D76308C3}" srcOrd="0" destOrd="0" presId="urn:microsoft.com/office/officeart/2016/7/layout/RepeatingBendingProcessNew"/>
    <dgm:cxn modelId="{21EA1041-F112-4E0C-9F80-11DF14C91A4B}" type="presOf" srcId="{ED63C51F-5000-4C75-83E6-5F367A7DA6EE}" destId="{693BA0E3-7032-48CD-B3E7-30B1A95F2BF9}" srcOrd="1" destOrd="0" presId="urn:microsoft.com/office/officeart/2016/7/layout/RepeatingBendingProcessNew"/>
    <dgm:cxn modelId="{D3B20023-FAEA-4FFB-8185-30A03C857324}" type="presOf" srcId="{60D2B0FA-22D4-49E2-A12F-A1D9FFDFA9EE}" destId="{1124ACE5-8A0B-45D9-A092-645161E7F54A}" srcOrd="0" destOrd="0" presId="urn:microsoft.com/office/officeart/2016/7/layout/RepeatingBendingProcessNew"/>
    <dgm:cxn modelId="{F62AE970-C070-4F6B-9437-4217D16E6A9B}" type="presOf" srcId="{1B9DFD40-DA4F-41F1-BB2A-CA024CE9AA10}" destId="{8AE40236-9B5B-4083-9B57-B28FFD79615C}" srcOrd="0" destOrd="0" presId="urn:microsoft.com/office/officeart/2016/7/layout/RepeatingBendingProcessNew"/>
    <dgm:cxn modelId="{DACC3AD1-7CCC-4EF0-9F2F-1043AC4489B2}" type="presOf" srcId="{2A0CF579-7235-4084-BDD7-E9EC7AA59A51}" destId="{DC69085A-9E18-4D54-8A07-04C826CB459C}" srcOrd="0" destOrd="0" presId="urn:microsoft.com/office/officeart/2016/7/layout/RepeatingBendingProcessNew"/>
    <dgm:cxn modelId="{C1CDEB9B-DE59-43A2-AAB3-F14974C5CEBD}" srcId="{35CAE1AB-BBEF-45F7-B00A-6EE8DA02D651}" destId="{CB79F2D0-848B-48AA-B573-CD8CD85368CE}" srcOrd="7" destOrd="0" parTransId="{C7314671-72CE-4BAB-81AD-1F9E5A280AA1}" sibTransId="{0034F8AF-4332-4A3F-82BB-91DB8B098A68}"/>
    <dgm:cxn modelId="{6DF10764-CC3E-498E-BE54-055D246A0D2C}" type="presOf" srcId="{0E3C2F05-9320-48E6-A732-BC265B79DBCF}" destId="{62195896-83A4-4166-88BF-32916B43AC5E}" srcOrd="0" destOrd="0" presId="urn:microsoft.com/office/officeart/2016/7/layout/RepeatingBendingProcessNew"/>
    <dgm:cxn modelId="{6E8792D7-A9E4-4398-99F4-76208A6C7D12}" type="presOf" srcId="{72BA2A1C-FCF7-44E6-BBEC-563A1CF7A49E}" destId="{3CBD01F3-DB06-43A1-8F4B-5C368B58B0FB}" srcOrd="1" destOrd="0" presId="urn:microsoft.com/office/officeart/2016/7/layout/RepeatingBendingProcessNew"/>
    <dgm:cxn modelId="{00FA8EA0-2BAD-43AF-A594-2C20A87179C4}" type="presOf" srcId="{0034F8AF-4332-4A3F-82BB-91DB8B098A68}" destId="{5CE49862-B3F4-4754-8486-6D1F6B0BCFB6}" srcOrd="1" destOrd="0" presId="urn:microsoft.com/office/officeart/2016/7/layout/RepeatingBendingProcessNew"/>
    <dgm:cxn modelId="{A5918E2B-7A7B-4622-B1EF-8DA6F6F9D301}" type="presOf" srcId="{2A0CF579-7235-4084-BDD7-E9EC7AA59A51}" destId="{90C0A0E1-A5A0-463A-82A1-6480C7364325}" srcOrd="1" destOrd="0" presId="urn:microsoft.com/office/officeart/2016/7/layout/RepeatingBendingProcessNew"/>
    <dgm:cxn modelId="{BD786DBC-B37E-4E3C-A1F2-A2EC3AA00586}" type="presOf" srcId="{C223C342-4D06-4353-8A79-D7257A585657}" destId="{863B8EC2-C62E-4E95-A1FD-7AAB1E67630B}" srcOrd="0" destOrd="0" presId="urn:microsoft.com/office/officeart/2016/7/layout/RepeatingBendingProcessNew"/>
    <dgm:cxn modelId="{0A5FB769-F197-44F7-B7A0-84331003822B}" type="presOf" srcId="{72BA2A1C-FCF7-44E6-BBEC-563A1CF7A49E}" destId="{A5213F5A-1A73-4568-9DCA-A44A40BE490E}" srcOrd="0" destOrd="0" presId="urn:microsoft.com/office/officeart/2016/7/layout/RepeatingBendingProcessNew"/>
    <dgm:cxn modelId="{F6EFEC21-8FB7-445D-9067-38CA4428D5A0}" type="presOf" srcId="{6FA0E439-A3E9-44D0-ACB2-E612997AA158}" destId="{DB42CAA4-9B77-4E8B-9C7A-2E1956A5E5EF}" srcOrd="1" destOrd="0" presId="urn:microsoft.com/office/officeart/2016/7/layout/RepeatingBendingProcessNew"/>
    <dgm:cxn modelId="{3D34408E-E830-43F1-975B-559BDEEAD433}" srcId="{35CAE1AB-BBEF-45F7-B00A-6EE8DA02D651}" destId="{C71E6CB7-A251-4F92-9D14-8EF2E9C300FD}" srcOrd="6" destOrd="0" parTransId="{45231AE4-A06C-4A8C-A30C-F5DE5AA85F1E}" sibTransId="{ED63C51F-5000-4C75-83E6-5F367A7DA6EE}"/>
    <dgm:cxn modelId="{AD36C377-697C-461E-9049-206E609FC80E}" srcId="{35CAE1AB-BBEF-45F7-B00A-6EE8DA02D651}" destId="{EC37F2B4-7424-47C4-8E58-0FB96CDA2435}" srcOrd="9" destOrd="0" parTransId="{8E1DF402-862C-4CD4-B0DE-957353C5D9B0}" sibTransId="{11479E56-7D57-456F-9E57-7460032D5FBF}"/>
    <dgm:cxn modelId="{EFA50B2A-73F6-485C-A0D6-BB5D9196089B}" type="presOf" srcId="{EC37F2B4-7424-47C4-8E58-0FB96CDA2435}" destId="{53153170-9A2A-4A84-B2D3-E0FD51364642}" srcOrd="0" destOrd="0" presId="urn:microsoft.com/office/officeart/2016/7/layout/RepeatingBendingProcessNew"/>
    <dgm:cxn modelId="{F4F77485-5F1F-4C9D-A419-B52797702856}" type="presOf" srcId="{1B9DFD40-DA4F-41F1-BB2A-CA024CE9AA10}" destId="{66584FBD-FC2A-4E43-B88A-5AD3E491BCF4}" srcOrd="1" destOrd="0" presId="urn:microsoft.com/office/officeart/2016/7/layout/RepeatingBendingProcessNew"/>
    <dgm:cxn modelId="{6D768B43-AB2B-4EE9-A560-4A6A35636331}" type="presOf" srcId="{14DE3E17-6A42-4D3A-8C8F-8EFA9805AD10}" destId="{2A14E6E1-BA69-44E3-892C-B454DEAF1DCE}" srcOrd="0" destOrd="0" presId="urn:microsoft.com/office/officeart/2016/7/layout/RepeatingBendingProcessNew"/>
    <dgm:cxn modelId="{8313448C-F5B2-4696-A3E0-54B3ABC10EB0}" type="presOf" srcId="{C71E6CB7-A251-4F92-9D14-8EF2E9C300FD}" destId="{702E81B5-507C-4373-9834-13E3A6A21AE1}" srcOrd="0" destOrd="0" presId="urn:microsoft.com/office/officeart/2016/7/layout/RepeatingBendingProcessNew"/>
    <dgm:cxn modelId="{8EA01C1E-91B2-4F06-BBA1-FBB7F148742F}" type="presOf" srcId="{35CAE1AB-BBEF-45F7-B00A-6EE8DA02D651}" destId="{F48E20EF-C756-4B93-84A5-F7C6CD57A6D5}" srcOrd="0" destOrd="0" presId="urn:microsoft.com/office/officeart/2016/7/layout/RepeatingBendingProcessNew"/>
    <dgm:cxn modelId="{CA2CACAD-522B-4F29-B3D5-72B8D30D4A73}" type="presParOf" srcId="{F48E20EF-C756-4B93-84A5-F7C6CD57A6D5}" destId="{6EBC0C4A-6B87-477B-ACFE-C85DB178C859}" srcOrd="0" destOrd="0" presId="urn:microsoft.com/office/officeart/2016/7/layout/RepeatingBendingProcessNew"/>
    <dgm:cxn modelId="{969C495F-F9AC-4509-80F4-9DAB09B37FBD}" type="presParOf" srcId="{F48E20EF-C756-4B93-84A5-F7C6CD57A6D5}" destId="{A5213F5A-1A73-4568-9DCA-A44A40BE490E}" srcOrd="1" destOrd="0" presId="urn:microsoft.com/office/officeart/2016/7/layout/RepeatingBendingProcessNew"/>
    <dgm:cxn modelId="{2FC08218-E88D-4CDC-B587-CE661C656A99}" type="presParOf" srcId="{A5213F5A-1A73-4568-9DCA-A44A40BE490E}" destId="{3CBD01F3-DB06-43A1-8F4B-5C368B58B0FB}" srcOrd="0" destOrd="0" presId="urn:microsoft.com/office/officeart/2016/7/layout/RepeatingBendingProcessNew"/>
    <dgm:cxn modelId="{84027205-DC0A-477A-9D54-DB8869F46017}" type="presParOf" srcId="{F48E20EF-C756-4B93-84A5-F7C6CD57A6D5}" destId="{1124ACE5-8A0B-45D9-A092-645161E7F54A}" srcOrd="2" destOrd="0" presId="urn:microsoft.com/office/officeart/2016/7/layout/RepeatingBendingProcessNew"/>
    <dgm:cxn modelId="{ACFF4933-2E9F-4077-BAF3-F20F48F99678}" type="presParOf" srcId="{F48E20EF-C756-4B93-84A5-F7C6CD57A6D5}" destId="{DC69085A-9E18-4D54-8A07-04C826CB459C}" srcOrd="3" destOrd="0" presId="urn:microsoft.com/office/officeart/2016/7/layout/RepeatingBendingProcessNew"/>
    <dgm:cxn modelId="{09E6CB1B-B172-4BC8-B6AE-B8D0A25FAEB4}" type="presParOf" srcId="{DC69085A-9E18-4D54-8A07-04C826CB459C}" destId="{90C0A0E1-A5A0-463A-82A1-6480C7364325}" srcOrd="0" destOrd="0" presId="urn:microsoft.com/office/officeart/2016/7/layout/RepeatingBendingProcessNew"/>
    <dgm:cxn modelId="{7B9995FD-03ED-4DFC-82ED-296B584BBA8E}" type="presParOf" srcId="{F48E20EF-C756-4B93-84A5-F7C6CD57A6D5}" destId="{10913214-7834-4093-B09E-CB499F16511F}" srcOrd="4" destOrd="0" presId="urn:microsoft.com/office/officeart/2016/7/layout/RepeatingBendingProcessNew"/>
    <dgm:cxn modelId="{369C0CCD-E919-45B3-9514-167E4CCFE44C}" type="presParOf" srcId="{F48E20EF-C756-4B93-84A5-F7C6CD57A6D5}" destId="{0C96F6BD-1F4F-4EFF-9872-6EABA7509D0A}" srcOrd="5" destOrd="0" presId="urn:microsoft.com/office/officeart/2016/7/layout/RepeatingBendingProcessNew"/>
    <dgm:cxn modelId="{0DF721D0-9499-4575-BA47-4D4677C19EE3}" type="presParOf" srcId="{0C96F6BD-1F4F-4EFF-9872-6EABA7509D0A}" destId="{E177EBA2-E249-4C1E-94CD-72F2B674B18B}" srcOrd="0" destOrd="0" presId="urn:microsoft.com/office/officeart/2016/7/layout/RepeatingBendingProcessNew"/>
    <dgm:cxn modelId="{D86F2CD1-8815-46D2-8E56-0E6CA34F26EF}" type="presParOf" srcId="{F48E20EF-C756-4B93-84A5-F7C6CD57A6D5}" destId="{863B8EC2-C62E-4E95-A1FD-7AAB1E67630B}" srcOrd="6" destOrd="0" presId="urn:microsoft.com/office/officeart/2016/7/layout/RepeatingBendingProcessNew"/>
    <dgm:cxn modelId="{891C03AC-B4DB-4433-A1DD-FE52736646CF}" type="presParOf" srcId="{F48E20EF-C756-4B93-84A5-F7C6CD57A6D5}" destId="{7D2A9243-8D7A-46B1-B0BB-9FB02FDF078D}" srcOrd="7" destOrd="0" presId="urn:microsoft.com/office/officeart/2016/7/layout/RepeatingBendingProcessNew"/>
    <dgm:cxn modelId="{4AC86165-A722-4303-80F0-E7039684BC87}" type="presParOf" srcId="{7D2A9243-8D7A-46B1-B0BB-9FB02FDF078D}" destId="{E8B685EC-F6D7-4C27-BD04-ED1B56EC502D}" srcOrd="0" destOrd="0" presId="urn:microsoft.com/office/officeart/2016/7/layout/RepeatingBendingProcessNew"/>
    <dgm:cxn modelId="{0E43980D-D685-428B-A44A-CF3449426875}" type="presParOf" srcId="{F48E20EF-C756-4B93-84A5-F7C6CD57A6D5}" destId="{5CF798A8-7022-497D-8AFC-74121656403E}" srcOrd="8" destOrd="0" presId="urn:microsoft.com/office/officeart/2016/7/layout/RepeatingBendingProcessNew"/>
    <dgm:cxn modelId="{812848D7-00C1-47FC-A53A-D224B9203321}" type="presParOf" srcId="{F48E20EF-C756-4B93-84A5-F7C6CD57A6D5}" destId="{8AE40236-9B5B-4083-9B57-B28FFD79615C}" srcOrd="9" destOrd="0" presId="urn:microsoft.com/office/officeart/2016/7/layout/RepeatingBendingProcessNew"/>
    <dgm:cxn modelId="{B63B489F-D776-48FB-A84A-8D34BBD81C1E}" type="presParOf" srcId="{8AE40236-9B5B-4083-9B57-B28FFD79615C}" destId="{66584FBD-FC2A-4E43-B88A-5AD3E491BCF4}" srcOrd="0" destOrd="0" presId="urn:microsoft.com/office/officeart/2016/7/layout/RepeatingBendingProcessNew"/>
    <dgm:cxn modelId="{D9512C7A-DD06-4FDF-B3BD-421B2EBE1D50}" type="presParOf" srcId="{F48E20EF-C756-4B93-84A5-F7C6CD57A6D5}" destId="{2A14E6E1-BA69-44E3-892C-B454DEAF1DCE}" srcOrd="10" destOrd="0" presId="urn:microsoft.com/office/officeart/2016/7/layout/RepeatingBendingProcessNew"/>
    <dgm:cxn modelId="{28717E35-2BCC-41AA-95D4-676DE53DFD51}" type="presParOf" srcId="{F48E20EF-C756-4B93-84A5-F7C6CD57A6D5}" destId="{D0884AAE-0499-47E9-87E7-A602166F7940}" srcOrd="11" destOrd="0" presId="urn:microsoft.com/office/officeart/2016/7/layout/RepeatingBendingProcessNew"/>
    <dgm:cxn modelId="{328668D7-621E-4738-BA2E-D022D1307E5C}" type="presParOf" srcId="{D0884AAE-0499-47E9-87E7-A602166F7940}" destId="{6E29E85B-6332-4B97-8E54-48166AEBA609}" srcOrd="0" destOrd="0" presId="urn:microsoft.com/office/officeart/2016/7/layout/RepeatingBendingProcessNew"/>
    <dgm:cxn modelId="{00610C5F-2959-40D3-AA56-6ADC83928AA8}" type="presParOf" srcId="{F48E20EF-C756-4B93-84A5-F7C6CD57A6D5}" destId="{702E81B5-507C-4373-9834-13E3A6A21AE1}" srcOrd="12" destOrd="0" presId="urn:microsoft.com/office/officeart/2016/7/layout/RepeatingBendingProcessNew"/>
    <dgm:cxn modelId="{FB190F15-63D4-47C4-9986-5CAC30BB8E97}" type="presParOf" srcId="{F48E20EF-C756-4B93-84A5-F7C6CD57A6D5}" destId="{48837DFE-1B8F-4AE2-9503-E72FBD72D15D}" srcOrd="13" destOrd="0" presId="urn:microsoft.com/office/officeart/2016/7/layout/RepeatingBendingProcessNew"/>
    <dgm:cxn modelId="{6A47907E-DB67-4736-AFF8-062ABD078CCA}" type="presParOf" srcId="{48837DFE-1B8F-4AE2-9503-E72FBD72D15D}" destId="{693BA0E3-7032-48CD-B3E7-30B1A95F2BF9}" srcOrd="0" destOrd="0" presId="urn:microsoft.com/office/officeart/2016/7/layout/RepeatingBendingProcessNew"/>
    <dgm:cxn modelId="{1927910C-9F77-48FA-9462-F7BB4EE57CC2}" type="presParOf" srcId="{F48E20EF-C756-4B93-84A5-F7C6CD57A6D5}" destId="{7225B4A6-E180-43AA-81B4-CC99D76308C3}" srcOrd="14" destOrd="0" presId="urn:microsoft.com/office/officeart/2016/7/layout/RepeatingBendingProcessNew"/>
    <dgm:cxn modelId="{25BEC07F-1B8D-4ECE-BFB8-8E3DE7D94FAF}" type="presParOf" srcId="{F48E20EF-C756-4B93-84A5-F7C6CD57A6D5}" destId="{118A1D5B-C249-4DE2-B4E6-6AD05F7A4973}" srcOrd="15" destOrd="0" presId="urn:microsoft.com/office/officeart/2016/7/layout/RepeatingBendingProcessNew"/>
    <dgm:cxn modelId="{0217BE5A-07EA-49B9-858E-29D1AED13A17}" type="presParOf" srcId="{118A1D5B-C249-4DE2-B4E6-6AD05F7A4973}" destId="{5CE49862-B3F4-4754-8486-6D1F6B0BCFB6}" srcOrd="0" destOrd="0" presId="urn:microsoft.com/office/officeart/2016/7/layout/RepeatingBendingProcessNew"/>
    <dgm:cxn modelId="{95856E88-9E6B-4F52-B3ED-01D9A47C3F56}" type="presParOf" srcId="{F48E20EF-C756-4B93-84A5-F7C6CD57A6D5}" destId="{62195896-83A4-4166-88BF-32916B43AC5E}" srcOrd="16" destOrd="0" presId="urn:microsoft.com/office/officeart/2016/7/layout/RepeatingBendingProcessNew"/>
    <dgm:cxn modelId="{64910819-051E-4478-B3EA-335C7A1E6FBE}" type="presParOf" srcId="{F48E20EF-C756-4B93-84A5-F7C6CD57A6D5}" destId="{B2022866-6BCE-4061-A693-61849CDE9BA9}" srcOrd="17" destOrd="0" presId="urn:microsoft.com/office/officeart/2016/7/layout/RepeatingBendingProcessNew"/>
    <dgm:cxn modelId="{8F2EC1F3-CC3D-4502-9D6A-2796FB31B5D0}" type="presParOf" srcId="{B2022866-6BCE-4061-A693-61849CDE9BA9}" destId="{DB42CAA4-9B77-4E8B-9C7A-2E1956A5E5EF}" srcOrd="0" destOrd="0" presId="urn:microsoft.com/office/officeart/2016/7/layout/RepeatingBendingProcessNew"/>
    <dgm:cxn modelId="{6676ADBE-27B1-47A6-9967-B2AEFA98784A}" type="presParOf" srcId="{F48E20EF-C756-4B93-84A5-F7C6CD57A6D5}" destId="{53153170-9A2A-4A84-B2D3-E0FD51364642}" srcOrd="18" destOrd="0" presId="urn:microsoft.com/office/officeart/2016/7/layout/RepeatingBendingProcessNew"/>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8E101-B239-40F0-8465-88A29850D562}">
      <dsp:nvSpPr>
        <dsp:cNvPr id="0" name=""/>
        <dsp:cNvSpPr/>
      </dsp:nvSpPr>
      <dsp:spPr>
        <a:xfrm>
          <a:off x="530099" y="248303"/>
          <a:ext cx="1406812" cy="14068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4184F-8544-4503-9F56-0A68A8B8FBFC}">
      <dsp:nvSpPr>
        <dsp:cNvPr id="0" name=""/>
        <dsp:cNvSpPr/>
      </dsp:nvSpPr>
      <dsp:spPr>
        <a:xfrm>
          <a:off x="829912" y="548115"/>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242AC3-81BE-4154-BBAB-DB90597D54AE}">
      <dsp:nvSpPr>
        <dsp:cNvPr id="0" name=""/>
        <dsp:cNvSpPr/>
      </dsp:nvSpPr>
      <dsp:spPr>
        <a:xfrm>
          <a:off x="80381" y="2093303"/>
          <a:ext cx="2306250" cy="201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data set contains categorical and continuous data </a:t>
          </a:r>
        </a:p>
      </dsp:txBody>
      <dsp:txXfrm>
        <a:off x="80381" y="2093303"/>
        <a:ext cx="2306250" cy="2010937"/>
      </dsp:txXfrm>
    </dsp:sp>
    <dsp:sp modelId="{E8DC9C59-84D3-48B9-B289-86F9547697AA}">
      <dsp:nvSpPr>
        <dsp:cNvPr id="0" name=""/>
        <dsp:cNvSpPr/>
      </dsp:nvSpPr>
      <dsp:spPr>
        <a:xfrm>
          <a:off x="3239943" y="248303"/>
          <a:ext cx="1406812" cy="1406812"/>
        </a:xfrm>
        <a:prstGeom prst="ellipse">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B792D7F0-2727-4F78-A99A-C6184FF1CBE0}">
      <dsp:nvSpPr>
        <dsp:cNvPr id="0" name=""/>
        <dsp:cNvSpPr/>
      </dsp:nvSpPr>
      <dsp:spPr>
        <a:xfrm>
          <a:off x="3539756" y="548115"/>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FCDA78-A053-414C-9B2A-A9110FD12C3B}">
      <dsp:nvSpPr>
        <dsp:cNvPr id="0" name=""/>
        <dsp:cNvSpPr/>
      </dsp:nvSpPr>
      <dsp:spPr>
        <a:xfrm>
          <a:off x="2790224" y="2093303"/>
          <a:ext cx="2306250" cy="201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The dataset is having different attributes which contains different details for the food delivery process </a:t>
          </a:r>
          <a:endParaRPr lang="en-US" sz="1100" kern="1200"/>
        </a:p>
      </dsp:txBody>
      <dsp:txXfrm>
        <a:off x="2790224" y="2093303"/>
        <a:ext cx="2306250" cy="2010937"/>
      </dsp:txXfrm>
    </dsp:sp>
    <dsp:sp modelId="{E3B89550-1494-49D3-A65F-8ABACF9D87C7}">
      <dsp:nvSpPr>
        <dsp:cNvPr id="0" name=""/>
        <dsp:cNvSpPr/>
      </dsp:nvSpPr>
      <dsp:spPr>
        <a:xfrm>
          <a:off x="5949787" y="248303"/>
          <a:ext cx="1406812" cy="1406812"/>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7FC79227-9E51-4449-9063-1F481D0237C9}">
      <dsp:nvSpPr>
        <dsp:cNvPr id="0" name=""/>
        <dsp:cNvSpPr/>
      </dsp:nvSpPr>
      <dsp:spPr>
        <a:xfrm>
          <a:off x="6249600" y="548115"/>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3C9085-2361-4C7A-9D53-0349A025EDE5}">
      <dsp:nvSpPr>
        <dsp:cNvPr id="0" name=""/>
        <dsp:cNvSpPr/>
      </dsp:nvSpPr>
      <dsp:spPr>
        <a:xfrm>
          <a:off x="5500068" y="2093303"/>
          <a:ext cx="2306250" cy="201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t>It has an unique id along with delivery agent id and his details such as age and ratings for the agent also the latitude and longitude of the delivery agent and restaurants and type of the order and the type of vehicle like 2 or 4 wheeler also it contains the detailed information of temperature weather conditions like humidity additionally it has the traffic details and distance of the delivery </a:t>
          </a:r>
          <a:endParaRPr lang="en-US" sz="1100" kern="1200"/>
        </a:p>
      </dsp:txBody>
      <dsp:txXfrm>
        <a:off x="5500068" y="2093303"/>
        <a:ext cx="2306250" cy="2010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85E30-B25D-49FD-A19F-5B63AF06990C}">
      <dsp:nvSpPr>
        <dsp:cNvPr id="0" name=""/>
        <dsp:cNvSpPr/>
      </dsp:nvSpPr>
      <dsp:spPr>
        <a:xfrm>
          <a:off x="0" y="3275482"/>
          <a:ext cx="7886700" cy="10750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Our feature selection approach will be informed by both univariate analysis-such as chi-square tests for categorical variables and t-tests for numerical variables-to identify single features significantly associated with delivery delays-and multivariate analysis, including recursive feature elimination, so as to take into account interactions and redundancy among features. This process will help us in the selection of the most important factors that will lead to a more accurate model in predicting on-time or delayed deliveries.</a:t>
          </a:r>
        </a:p>
      </dsp:txBody>
      <dsp:txXfrm>
        <a:off x="0" y="3275482"/>
        <a:ext cx="7886700" cy="1075086"/>
      </dsp:txXfrm>
    </dsp:sp>
    <dsp:sp modelId="{50A3BD60-2C0B-40B6-90E8-60167297D5DA}">
      <dsp:nvSpPr>
        <dsp:cNvPr id="0" name=""/>
        <dsp:cNvSpPr/>
      </dsp:nvSpPr>
      <dsp:spPr>
        <a:xfrm rot="10800000">
          <a:off x="0" y="1638125"/>
          <a:ext cx="7886700" cy="165348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This would thereby enable the understanding of such variables to influence delivery performance, thus optimizing logistic operations to enable customer satisfaction with better time estimates of delivery. The model will enable the companies to optimize resource utilization, adjust the route to be covered considering the traffic and weather conditions, and ensure operations are more efficient.</a:t>
          </a:r>
        </a:p>
      </dsp:txBody>
      <dsp:txXfrm rot="10800000">
        <a:off x="0" y="1638125"/>
        <a:ext cx="7886700" cy="1074383"/>
      </dsp:txXfrm>
    </dsp:sp>
    <dsp:sp modelId="{91020838-389A-4AE8-A9D9-04738562A412}">
      <dsp:nvSpPr>
        <dsp:cNvPr id="0" name=""/>
        <dsp:cNvSpPr/>
      </dsp:nvSpPr>
      <dsp:spPr>
        <a:xfrm rot="10800000">
          <a:off x="0" y="769"/>
          <a:ext cx="7886700" cy="165348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Our objective is to develop a machine learning model that can predict on-time or delayed food delivery using critical factors from the dataset that strongly correlate with late delivery, which includes traffic conditions, weather conditions: temperature, humidity, precipitation; delivery agent data: age, ratings, vehicle type, and distance from the restaurant to the drop-off location.</a:t>
          </a:r>
        </a:p>
      </dsp:txBody>
      <dsp:txXfrm rot="10800000">
        <a:off x="0" y="769"/>
        <a:ext cx="7886700" cy="1074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13F5A-1A73-4568-9DCA-A44A40BE490E}">
      <dsp:nvSpPr>
        <dsp:cNvPr id="0" name=""/>
        <dsp:cNvSpPr/>
      </dsp:nvSpPr>
      <dsp:spPr>
        <a:xfrm>
          <a:off x="1905407" y="873445"/>
          <a:ext cx="317587" cy="91440"/>
        </a:xfrm>
        <a:custGeom>
          <a:avLst/>
          <a:gdLst/>
          <a:ahLst/>
          <a:cxnLst/>
          <a:rect l="0" t="0" r="0" b="0"/>
          <a:pathLst>
            <a:path>
              <a:moveTo>
                <a:pt x="0" y="45720"/>
              </a:moveTo>
              <a:lnTo>
                <a:pt x="31758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5497" y="917422"/>
        <a:ext cx="17409" cy="3485"/>
      </dsp:txXfrm>
    </dsp:sp>
    <dsp:sp modelId="{6EBC0C4A-6B87-477B-ACFE-C85DB178C859}">
      <dsp:nvSpPr>
        <dsp:cNvPr id="0" name=""/>
        <dsp:cNvSpPr/>
      </dsp:nvSpPr>
      <dsp:spPr>
        <a:xfrm>
          <a:off x="393347" y="465006"/>
          <a:ext cx="1513860" cy="90831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Data Collection</a:t>
          </a:r>
        </a:p>
      </dsp:txBody>
      <dsp:txXfrm>
        <a:off x="393347" y="465006"/>
        <a:ext cx="1513860" cy="908316"/>
      </dsp:txXfrm>
    </dsp:sp>
    <dsp:sp modelId="{DC69085A-9E18-4D54-8A07-04C826CB459C}">
      <dsp:nvSpPr>
        <dsp:cNvPr id="0" name=""/>
        <dsp:cNvSpPr/>
      </dsp:nvSpPr>
      <dsp:spPr>
        <a:xfrm>
          <a:off x="3767456" y="873445"/>
          <a:ext cx="317587" cy="91440"/>
        </a:xfrm>
        <a:custGeom>
          <a:avLst/>
          <a:gdLst/>
          <a:ahLst/>
          <a:cxnLst/>
          <a:rect l="0" t="0" r="0" b="0"/>
          <a:pathLst>
            <a:path>
              <a:moveTo>
                <a:pt x="0" y="45720"/>
              </a:moveTo>
              <a:lnTo>
                <a:pt x="317587" y="45720"/>
              </a:lnTo>
            </a:path>
          </a:pathLst>
        </a:custGeom>
        <a:noFill/>
        <a:ln w="6350" cap="flat" cmpd="sng" algn="ctr">
          <a:solidFill>
            <a:schemeClr val="accent5">
              <a:hueOff val="-844818"/>
              <a:satOff val="-2177"/>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545" y="917422"/>
        <a:ext cx="17409" cy="3485"/>
      </dsp:txXfrm>
    </dsp:sp>
    <dsp:sp modelId="{1124ACE5-8A0B-45D9-A092-645161E7F54A}">
      <dsp:nvSpPr>
        <dsp:cNvPr id="0" name=""/>
        <dsp:cNvSpPr/>
      </dsp:nvSpPr>
      <dsp:spPr>
        <a:xfrm>
          <a:off x="2255395" y="230179"/>
          <a:ext cx="1513860" cy="1377970"/>
        </a:xfrm>
        <a:prstGeom prst="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dirty="0"/>
            <a:t>collect  the related data like delivery and agent details and restaurant details, location, vehicle, distance, traffic and whether details</a:t>
          </a:r>
        </a:p>
      </dsp:txBody>
      <dsp:txXfrm>
        <a:off x="2255395" y="230179"/>
        <a:ext cx="1513860" cy="1377970"/>
      </dsp:txXfrm>
    </dsp:sp>
    <dsp:sp modelId="{0C96F6BD-1F4F-4EFF-9872-6EABA7509D0A}">
      <dsp:nvSpPr>
        <dsp:cNvPr id="0" name=""/>
        <dsp:cNvSpPr/>
      </dsp:nvSpPr>
      <dsp:spPr>
        <a:xfrm>
          <a:off x="5629504" y="873445"/>
          <a:ext cx="317587" cy="91440"/>
        </a:xfrm>
        <a:custGeom>
          <a:avLst/>
          <a:gdLst/>
          <a:ahLst/>
          <a:cxnLst/>
          <a:rect l="0" t="0" r="0" b="0"/>
          <a:pathLst>
            <a:path>
              <a:moveTo>
                <a:pt x="0" y="45720"/>
              </a:moveTo>
              <a:lnTo>
                <a:pt x="317587"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79593" y="917422"/>
        <a:ext cx="17409" cy="3485"/>
      </dsp:txXfrm>
    </dsp:sp>
    <dsp:sp modelId="{10913214-7834-4093-B09E-CB499F16511F}">
      <dsp:nvSpPr>
        <dsp:cNvPr id="0" name=""/>
        <dsp:cNvSpPr/>
      </dsp:nvSpPr>
      <dsp:spPr>
        <a:xfrm>
          <a:off x="4117443" y="465006"/>
          <a:ext cx="1513860" cy="908316"/>
        </a:xfrm>
        <a:prstGeom prst="rect">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Data preprocessing</a:t>
          </a:r>
        </a:p>
      </dsp:txBody>
      <dsp:txXfrm>
        <a:off x="4117443" y="465006"/>
        <a:ext cx="1513860" cy="908316"/>
      </dsp:txXfrm>
    </dsp:sp>
    <dsp:sp modelId="{7D2A9243-8D7A-46B1-B0BB-9FB02FDF078D}">
      <dsp:nvSpPr>
        <dsp:cNvPr id="0" name=""/>
        <dsp:cNvSpPr/>
      </dsp:nvSpPr>
      <dsp:spPr>
        <a:xfrm>
          <a:off x="1150277" y="1834160"/>
          <a:ext cx="5586144" cy="317587"/>
        </a:xfrm>
        <a:custGeom>
          <a:avLst/>
          <a:gdLst/>
          <a:ahLst/>
          <a:cxnLst/>
          <a:rect l="0" t="0" r="0" b="0"/>
          <a:pathLst>
            <a:path>
              <a:moveTo>
                <a:pt x="5586144" y="0"/>
              </a:moveTo>
              <a:lnTo>
                <a:pt x="5586144" y="175893"/>
              </a:lnTo>
              <a:lnTo>
                <a:pt x="0" y="175893"/>
              </a:lnTo>
              <a:lnTo>
                <a:pt x="0" y="317587"/>
              </a:lnTo>
            </a:path>
          </a:pathLst>
        </a:custGeom>
        <a:noFill/>
        <a:ln w="6350" cap="flat" cmpd="sng" algn="ctr">
          <a:solidFill>
            <a:schemeClr val="accent5">
              <a:hueOff val="-2534453"/>
              <a:satOff val="-6532"/>
              <a:lumOff val="-44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3425" y="1991211"/>
        <a:ext cx="279849" cy="3485"/>
      </dsp:txXfrm>
    </dsp:sp>
    <dsp:sp modelId="{863B8EC2-C62E-4E95-A1FD-7AAB1E67630B}">
      <dsp:nvSpPr>
        <dsp:cNvPr id="0" name=""/>
        <dsp:cNvSpPr/>
      </dsp:nvSpPr>
      <dsp:spPr>
        <a:xfrm>
          <a:off x="5979492" y="2369"/>
          <a:ext cx="1513860" cy="1833590"/>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dirty="0"/>
            <a:t>Preprocess the data such as find out and handle the missing values and converting the categorial features into numeric features  outlier detections and drop the duplicate values </a:t>
          </a:r>
        </a:p>
      </dsp:txBody>
      <dsp:txXfrm>
        <a:off x="5979492" y="2369"/>
        <a:ext cx="1513860" cy="1833590"/>
      </dsp:txXfrm>
    </dsp:sp>
    <dsp:sp modelId="{8AE40236-9B5B-4083-9B57-B28FFD79615C}">
      <dsp:nvSpPr>
        <dsp:cNvPr id="0" name=""/>
        <dsp:cNvSpPr/>
      </dsp:nvSpPr>
      <dsp:spPr>
        <a:xfrm>
          <a:off x="1905407" y="2592586"/>
          <a:ext cx="317587" cy="91440"/>
        </a:xfrm>
        <a:custGeom>
          <a:avLst/>
          <a:gdLst/>
          <a:ahLst/>
          <a:cxnLst/>
          <a:rect l="0" t="0" r="0" b="0"/>
          <a:pathLst>
            <a:path>
              <a:moveTo>
                <a:pt x="0" y="45720"/>
              </a:moveTo>
              <a:lnTo>
                <a:pt x="317587"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5497" y="2636563"/>
        <a:ext cx="17409" cy="3485"/>
      </dsp:txXfrm>
    </dsp:sp>
    <dsp:sp modelId="{5CF798A8-7022-497D-8AFC-74121656403E}">
      <dsp:nvSpPr>
        <dsp:cNvPr id="0" name=""/>
        <dsp:cNvSpPr/>
      </dsp:nvSpPr>
      <dsp:spPr>
        <a:xfrm>
          <a:off x="393347" y="2184148"/>
          <a:ext cx="1513860" cy="908316"/>
        </a:xfrm>
        <a:prstGeom prst="rect">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Model selecting</a:t>
          </a:r>
        </a:p>
      </dsp:txBody>
      <dsp:txXfrm>
        <a:off x="393347" y="2184148"/>
        <a:ext cx="1513860" cy="908316"/>
      </dsp:txXfrm>
    </dsp:sp>
    <dsp:sp modelId="{D0884AAE-0499-47E9-87E7-A602166F7940}">
      <dsp:nvSpPr>
        <dsp:cNvPr id="0" name=""/>
        <dsp:cNvSpPr/>
      </dsp:nvSpPr>
      <dsp:spPr>
        <a:xfrm>
          <a:off x="3767456" y="2592586"/>
          <a:ext cx="317587" cy="91440"/>
        </a:xfrm>
        <a:custGeom>
          <a:avLst/>
          <a:gdLst/>
          <a:ahLst/>
          <a:cxnLst/>
          <a:rect l="0" t="0" r="0" b="0"/>
          <a:pathLst>
            <a:path>
              <a:moveTo>
                <a:pt x="0" y="45720"/>
              </a:moveTo>
              <a:lnTo>
                <a:pt x="317587" y="45720"/>
              </a:lnTo>
            </a:path>
          </a:pathLst>
        </a:custGeom>
        <a:noFill/>
        <a:ln w="6350" cap="flat" cmpd="sng" algn="ctr">
          <a:solidFill>
            <a:schemeClr val="accent5">
              <a:hueOff val="-4224089"/>
              <a:satOff val="-10887"/>
              <a:lumOff val="-7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7545" y="2636563"/>
        <a:ext cx="17409" cy="3485"/>
      </dsp:txXfrm>
    </dsp:sp>
    <dsp:sp modelId="{2A14E6E1-BA69-44E3-892C-B454DEAF1DCE}">
      <dsp:nvSpPr>
        <dsp:cNvPr id="0" name=""/>
        <dsp:cNvSpPr/>
      </dsp:nvSpPr>
      <dsp:spPr>
        <a:xfrm>
          <a:off x="2255395" y="2184148"/>
          <a:ext cx="1513860" cy="908316"/>
        </a:xfrm>
        <a:prstGeom prst="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Type of the problem, classifications such as logical regression and random forecast</a:t>
          </a:r>
        </a:p>
      </dsp:txBody>
      <dsp:txXfrm>
        <a:off x="2255395" y="2184148"/>
        <a:ext cx="1513860" cy="908316"/>
      </dsp:txXfrm>
    </dsp:sp>
    <dsp:sp modelId="{48837DFE-1B8F-4AE2-9503-E72FBD72D15D}">
      <dsp:nvSpPr>
        <dsp:cNvPr id="0" name=""/>
        <dsp:cNvSpPr/>
      </dsp:nvSpPr>
      <dsp:spPr>
        <a:xfrm>
          <a:off x="5629504" y="2592586"/>
          <a:ext cx="317587" cy="91440"/>
        </a:xfrm>
        <a:custGeom>
          <a:avLst/>
          <a:gdLst/>
          <a:ahLst/>
          <a:cxnLst/>
          <a:rect l="0" t="0" r="0" b="0"/>
          <a:pathLst>
            <a:path>
              <a:moveTo>
                <a:pt x="0" y="45720"/>
              </a:moveTo>
              <a:lnTo>
                <a:pt x="317587"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79593" y="2636563"/>
        <a:ext cx="17409" cy="3485"/>
      </dsp:txXfrm>
    </dsp:sp>
    <dsp:sp modelId="{702E81B5-507C-4373-9834-13E3A6A21AE1}">
      <dsp:nvSpPr>
        <dsp:cNvPr id="0" name=""/>
        <dsp:cNvSpPr/>
      </dsp:nvSpPr>
      <dsp:spPr>
        <a:xfrm>
          <a:off x="4117443" y="2184148"/>
          <a:ext cx="1513860" cy="908316"/>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Model Training</a:t>
          </a:r>
        </a:p>
      </dsp:txBody>
      <dsp:txXfrm>
        <a:off x="4117443" y="2184148"/>
        <a:ext cx="1513860" cy="908316"/>
      </dsp:txXfrm>
    </dsp:sp>
    <dsp:sp modelId="{118A1D5B-C249-4DE2-B4E6-6AD05F7A4973}">
      <dsp:nvSpPr>
        <dsp:cNvPr id="0" name=""/>
        <dsp:cNvSpPr/>
      </dsp:nvSpPr>
      <dsp:spPr>
        <a:xfrm>
          <a:off x="1150277" y="3090664"/>
          <a:ext cx="5586144" cy="317587"/>
        </a:xfrm>
        <a:custGeom>
          <a:avLst/>
          <a:gdLst/>
          <a:ahLst/>
          <a:cxnLst/>
          <a:rect l="0" t="0" r="0" b="0"/>
          <a:pathLst>
            <a:path>
              <a:moveTo>
                <a:pt x="5586144" y="0"/>
              </a:moveTo>
              <a:lnTo>
                <a:pt x="5586144" y="175893"/>
              </a:lnTo>
              <a:lnTo>
                <a:pt x="0" y="175893"/>
              </a:lnTo>
              <a:lnTo>
                <a:pt x="0" y="317587"/>
              </a:lnTo>
            </a:path>
          </a:pathLst>
        </a:custGeom>
        <a:noFill/>
        <a:ln w="6350" cap="flat" cmpd="sng" algn="ctr">
          <a:solidFill>
            <a:schemeClr val="accent5">
              <a:hueOff val="-5913725"/>
              <a:satOff val="-15242"/>
              <a:lumOff val="-10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03425" y="3247715"/>
        <a:ext cx="279849" cy="3485"/>
      </dsp:txXfrm>
    </dsp:sp>
    <dsp:sp modelId="{7225B4A6-E180-43AA-81B4-CC99D76308C3}">
      <dsp:nvSpPr>
        <dsp:cNvPr id="0" name=""/>
        <dsp:cNvSpPr/>
      </dsp:nvSpPr>
      <dsp:spPr>
        <a:xfrm>
          <a:off x="5979492" y="2184148"/>
          <a:ext cx="1513860" cy="908316"/>
        </a:xfrm>
        <a:prstGeom prst="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Split the preprossed data into train and test   data</a:t>
          </a:r>
        </a:p>
      </dsp:txBody>
      <dsp:txXfrm>
        <a:off x="5979492" y="2184148"/>
        <a:ext cx="1513860" cy="908316"/>
      </dsp:txXfrm>
    </dsp:sp>
    <dsp:sp modelId="{B2022866-6BCE-4061-A693-61849CDE9BA9}">
      <dsp:nvSpPr>
        <dsp:cNvPr id="0" name=""/>
        <dsp:cNvSpPr/>
      </dsp:nvSpPr>
      <dsp:spPr>
        <a:xfrm>
          <a:off x="1905407" y="3849090"/>
          <a:ext cx="317587" cy="91440"/>
        </a:xfrm>
        <a:custGeom>
          <a:avLst/>
          <a:gdLst/>
          <a:ahLst/>
          <a:cxnLst/>
          <a:rect l="0" t="0" r="0" b="0"/>
          <a:pathLst>
            <a:path>
              <a:moveTo>
                <a:pt x="0" y="45720"/>
              </a:moveTo>
              <a:lnTo>
                <a:pt x="317587"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55497" y="3893067"/>
        <a:ext cx="17409" cy="3485"/>
      </dsp:txXfrm>
    </dsp:sp>
    <dsp:sp modelId="{62195896-83A4-4166-88BF-32916B43AC5E}">
      <dsp:nvSpPr>
        <dsp:cNvPr id="0" name=""/>
        <dsp:cNvSpPr/>
      </dsp:nvSpPr>
      <dsp:spPr>
        <a:xfrm>
          <a:off x="393347" y="3440652"/>
          <a:ext cx="1513860" cy="908316"/>
        </a:xfrm>
        <a:prstGeom prst="rect">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Model Selection</a:t>
          </a:r>
        </a:p>
      </dsp:txBody>
      <dsp:txXfrm>
        <a:off x="393347" y="3440652"/>
        <a:ext cx="1513860" cy="908316"/>
      </dsp:txXfrm>
    </dsp:sp>
    <dsp:sp modelId="{53153170-9A2A-4A84-B2D3-E0FD51364642}">
      <dsp:nvSpPr>
        <dsp:cNvPr id="0" name=""/>
        <dsp:cNvSpPr/>
      </dsp:nvSpPr>
      <dsp:spPr>
        <a:xfrm>
          <a:off x="2255395" y="3440652"/>
          <a:ext cx="1513860" cy="908316"/>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4180" tIns="77865" rIns="74180" bIns="77865" numCol="1" spcCol="1270" anchor="ctr" anchorCtr="0">
          <a:noAutofit/>
        </a:bodyPr>
        <a:lstStyle/>
        <a:p>
          <a:pPr marL="0" lvl="0" indent="0" algn="ctr" defTabSz="533400">
            <a:lnSpc>
              <a:spcPct val="90000"/>
            </a:lnSpc>
            <a:spcBef>
              <a:spcPct val="0"/>
            </a:spcBef>
            <a:spcAft>
              <a:spcPct val="35000"/>
            </a:spcAft>
            <a:buNone/>
          </a:pPr>
          <a:r>
            <a:rPr lang="en-US" sz="1200" kern="1200"/>
            <a:t>Use trained models to make predictions </a:t>
          </a:r>
        </a:p>
      </dsp:txBody>
      <dsp:txXfrm>
        <a:off x="2255395" y="3440652"/>
        <a:ext cx="1513860" cy="90831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DE71C-40D0-4A9C-8189-3AB003762C4E}" type="datetimeFigureOut">
              <a:rPr lang="en-IN" smtClean="0"/>
              <a:pPr/>
              <a:t>27-01-2025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817E-1A40-44AD-A854-F135A6ECBE36}" type="slidenum">
              <a:rPr lang="en-IN" smtClean="0"/>
              <a:pPr/>
              <a:t>‹#›</a:t>
            </a:fld>
            <a:endParaRPr lang="en-IN"/>
          </a:p>
        </p:txBody>
      </p:sp>
    </p:spTree>
    <p:extLst>
      <p:ext uri="{BB962C8B-B14F-4D97-AF65-F5344CB8AC3E}">
        <p14:creationId xmlns="" xmlns:p14="http://schemas.microsoft.com/office/powerpoint/2010/main" val="314344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06817E-1A40-44AD-A854-F135A6ECBE36}" type="slidenum">
              <a:rPr lang="en-IN" smtClean="0"/>
              <a:pPr/>
              <a:t>6</a:t>
            </a:fld>
            <a:endParaRPr lang="en-IN"/>
          </a:p>
        </p:txBody>
      </p:sp>
    </p:spTree>
    <p:extLst>
      <p:ext uri="{BB962C8B-B14F-4D97-AF65-F5344CB8AC3E}">
        <p14:creationId xmlns="" xmlns:p14="http://schemas.microsoft.com/office/powerpoint/2010/main" val="3110110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CFF89B-346B-43D9-8FA9-383AD8519FC7}"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344584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FF89B-346B-43D9-8FA9-383AD8519FC7}"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35269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FF89B-346B-43D9-8FA9-383AD8519FC7}"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4173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FF89B-346B-43D9-8FA9-383AD8519FC7}"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149136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CFF89B-346B-43D9-8FA9-383AD8519FC7}"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129583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CFF89B-346B-43D9-8FA9-383AD8519FC7}"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203245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CFF89B-346B-43D9-8FA9-383AD8519FC7}"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213154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CFF89B-346B-43D9-8FA9-383AD8519FC7}"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313742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FF89B-346B-43D9-8FA9-383AD8519FC7}"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3404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F89B-346B-43D9-8FA9-383AD8519FC7}"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69421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F89B-346B-43D9-8FA9-383AD8519FC7}"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268612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FF89B-346B-43D9-8FA9-383AD8519FC7}" type="datetimeFigureOut">
              <a:rPr lang="en-US" smtClean="0"/>
              <a:pPr/>
              <a:t>1/27/2025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3142C-6AD2-4463-B982-F20764967342}" type="slidenum">
              <a:rPr lang="en-US" smtClean="0"/>
              <a:pPr/>
              <a:t>‹#›</a:t>
            </a:fld>
            <a:endParaRPr lang="en-US"/>
          </a:p>
        </p:txBody>
      </p:sp>
    </p:spTree>
    <p:extLst>
      <p:ext uri="{BB962C8B-B14F-4D97-AF65-F5344CB8AC3E}">
        <p14:creationId xmlns="" xmlns:p14="http://schemas.microsoft.com/office/powerpoint/2010/main" val="19946727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9203DE33-2CD4-4CA8-9AF3-37C3B65133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9144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0AF57B88-1D4C-41FA-A761-EC1DD10C35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D2548F45-5164-4ABB-8212-7F293FDED8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664123" y="3164497"/>
            <a:ext cx="4355594" cy="3030557"/>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elivery drone carrying a package inside a warehouse">
            <a:extLst>
              <a:ext uri="{FF2B5EF4-FFF2-40B4-BE49-F238E27FC236}">
                <a16:creationId xmlns="" xmlns:a16="http://schemas.microsoft.com/office/drawing/2014/main" id="{57C5EA6F-38E3-AF99-A897-15F5CC7AAF51}"/>
              </a:ext>
            </a:extLst>
          </p:cNvPr>
          <p:cNvPicPr>
            <a:picLocks noChangeAspect="1"/>
          </p:cNvPicPr>
          <p:nvPr/>
        </p:nvPicPr>
        <p:blipFill>
          <a:blip r:embed="rId2"/>
          <a:srcRect l="26917" r="23016"/>
          <a:stretch/>
        </p:blipFill>
        <p:spPr>
          <a:xfrm>
            <a:off x="3028949" y="58391"/>
            <a:ext cx="6120019" cy="6875809"/>
          </a:xfrm>
          <a:prstGeom prst="rect">
            <a:avLst/>
          </a:prstGeom>
        </p:spPr>
      </p:pic>
      <p:sp>
        <p:nvSpPr>
          <p:cNvPr id="19" name="Freeform: Shape 18">
            <a:extLst>
              <a:ext uri="{FF2B5EF4-FFF2-40B4-BE49-F238E27FC236}">
                <a16:creationId xmlns="" xmlns:a16="http://schemas.microsoft.com/office/drawing/2014/main" id="{5E81CCFB-7BEF-4186-86FB-D09450B4D0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00854" y="2950387"/>
            <a:ext cx="2289220" cy="3531403"/>
          </a:xfrm>
        </p:spPr>
        <p:txBody>
          <a:bodyPr anchor="t">
            <a:normAutofit/>
          </a:bodyPr>
          <a:lstStyle/>
          <a:p>
            <a:pPr algn="r"/>
            <a:r>
              <a:rPr lang="en-US" sz="3000" b="1" dirty="0">
                <a:solidFill>
                  <a:srgbClr val="FFFFFF"/>
                </a:solidFill>
              </a:rPr>
              <a:t>"Food Time Delivery Dataset: Analyzing Factors Influencing Delivery Efficiency"</a:t>
            </a:r>
            <a:endParaRPr lang="en-US" sz="30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E57A3605-C1C1-B642-8AAB-9A95F338FC88}"/>
              </a:ext>
            </a:extLst>
          </p:cNvPr>
          <p:cNvPicPr>
            <a:picLocks noChangeAspect="1"/>
          </p:cNvPicPr>
          <p:nvPr/>
        </p:nvPicPr>
        <p:blipFill>
          <a:blip r:embed="rId2">
            <a:alphaModFix amt="35000"/>
          </a:blip>
          <a:srcRect l="13698" r="11302"/>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a:solidFill>
                  <a:srgbClr val="FFFFFF"/>
                </a:solidFill>
              </a:rPr>
              <a:t>Description of Dataset</a:t>
            </a:r>
          </a:p>
        </p:txBody>
      </p:sp>
      <p:sp>
        <p:nvSpPr>
          <p:cNvPr id="3" name="Content Placeholder 2"/>
          <p:cNvSpPr>
            <a:spLocks noGrp="1"/>
          </p:cNvSpPr>
          <p:nvPr>
            <p:ph idx="1"/>
          </p:nvPr>
        </p:nvSpPr>
        <p:spPr>
          <a:xfrm>
            <a:off x="628650" y="1825625"/>
            <a:ext cx="7886700" cy="4351338"/>
          </a:xfrm>
        </p:spPr>
        <p:txBody>
          <a:bodyPr>
            <a:normAutofit/>
          </a:bodyPr>
          <a:lstStyle/>
          <a:p>
            <a:r>
              <a:rPr lang="en-IN" dirty="0">
                <a:effectLst/>
                <a:latin typeface="Aptos" panose="020B0004020202020204" pitchFamily="34" charset="0"/>
                <a:ea typeface="Aptos" panose="020B0004020202020204" pitchFamily="34" charset="0"/>
                <a:cs typeface="Times New Roman" panose="02020603050405020304" pitchFamily="18" charset="0"/>
              </a:rPr>
              <a:t>The "Food Time Delivery Dataset" describes the factors which are effecting the delivery efficiency </a:t>
            </a:r>
            <a:r>
              <a:rPr lang="en-US" dirty="0">
                <a:solidFill>
                  <a:srgbClr val="FFFFFF"/>
                </a:solidFill>
              </a:rPr>
              <a:t>which includes all the details such restaurants and delivery locations, delivery agent details ,  weather conditions, distance and traffic conditions so the data set explore the factors effecting on-time delivery and overall efficiency.</a:t>
            </a:r>
          </a:p>
          <a:p>
            <a:pPr>
              <a:buNone/>
            </a:pPr>
            <a:r>
              <a:rPr lang="en-US" dirty="0">
                <a:solidFill>
                  <a:srgbClr val="FFFFFF"/>
                </a:solidFill>
              </a:rPr>
              <a:t>Source:</a:t>
            </a:r>
          </a:p>
          <a:p>
            <a:pPr>
              <a:buNone/>
            </a:pPr>
            <a:r>
              <a:rPr lang="en-US" dirty="0">
                <a:solidFill>
                  <a:srgbClr val="FFFFFF"/>
                </a:solidFill>
              </a:rPr>
              <a:t>https://www.kaggle.com/datasets/gautamdeora7/food-delivery-time-a-multi-factor-dataset/data</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lstStyle/>
          <a:p>
            <a:r>
              <a:rPr lang="en-US" dirty="0"/>
              <a:t>Overview of Dataset</a:t>
            </a:r>
          </a:p>
        </p:txBody>
      </p:sp>
      <p:graphicFrame>
        <p:nvGraphicFramePr>
          <p:cNvPr id="9" name="Content Placeholder 8">
            <a:extLst>
              <a:ext uri="{FF2B5EF4-FFF2-40B4-BE49-F238E27FC236}">
                <a16:creationId xmlns="" xmlns:a16="http://schemas.microsoft.com/office/drawing/2014/main" id="{46665A70-BA63-98D7-2987-BB0A0CE905C6}"/>
              </a:ext>
            </a:extLst>
          </p:cNvPr>
          <p:cNvGraphicFramePr>
            <a:graphicFrameLocks noGrp="1"/>
          </p:cNvGraphicFramePr>
          <p:nvPr>
            <p:ph idx="1"/>
            <p:extLst>
              <p:ext uri="{D42A27DB-BD31-4B8C-83A1-F6EECF244321}">
                <p14:modId xmlns="" xmlns:p14="http://schemas.microsoft.com/office/powerpoint/2010/main" val="3298321856"/>
              </p:ext>
            </p:extLst>
          </p:nvPr>
        </p:nvGraphicFramePr>
        <p:xfrm>
          <a:off x="381000" y="1447799"/>
          <a:ext cx="8610599" cy="5105404"/>
        </p:xfrm>
        <a:graphic>
          <a:graphicData uri="http://schemas.openxmlformats.org/drawingml/2006/table">
            <a:tbl>
              <a:tblPr firstRow="1" bandRow="1">
                <a:tableStyleId>{5C22544A-7EE6-4342-B048-85BDC9FD1C3A}</a:tableStyleId>
              </a:tblPr>
              <a:tblGrid>
                <a:gridCol w="385342">
                  <a:extLst>
                    <a:ext uri="{9D8B030D-6E8A-4147-A177-3AD203B41FA5}">
                      <a16:colId xmlns="" xmlns:a16="http://schemas.microsoft.com/office/drawing/2014/main" val="2557328573"/>
                    </a:ext>
                  </a:extLst>
                </a:gridCol>
                <a:gridCol w="3001613">
                  <a:extLst>
                    <a:ext uri="{9D8B030D-6E8A-4147-A177-3AD203B41FA5}">
                      <a16:colId xmlns="" xmlns:a16="http://schemas.microsoft.com/office/drawing/2014/main" val="2453964256"/>
                    </a:ext>
                  </a:extLst>
                </a:gridCol>
                <a:gridCol w="1086287">
                  <a:extLst>
                    <a:ext uri="{9D8B030D-6E8A-4147-A177-3AD203B41FA5}">
                      <a16:colId xmlns="" xmlns:a16="http://schemas.microsoft.com/office/drawing/2014/main" val="1387093052"/>
                    </a:ext>
                  </a:extLst>
                </a:gridCol>
                <a:gridCol w="1541368">
                  <a:extLst>
                    <a:ext uri="{9D8B030D-6E8A-4147-A177-3AD203B41FA5}">
                      <a16:colId xmlns="" xmlns:a16="http://schemas.microsoft.com/office/drawing/2014/main" val="3720193909"/>
                    </a:ext>
                  </a:extLst>
                </a:gridCol>
                <a:gridCol w="2595989">
                  <a:extLst>
                    <a:ext uri="{9D8B030D-6E8A-4147-A177-3AD203B41FA5}">
                      <a16:colId xmlns="" xmlns:a16="http://schemas.microsoft.com/office/drawing/2014/main" val="710974225"/>
                    </a:ext>
                  </a:extLst>
                </a:gridCol>
              </a:tblGrid>
              <a:tr h="696191">
                <a:tc>
                  <a:txBody>
                    <a:bodyPr/>
                    <a:lstStyle/>
                    <a:p>
                      <a:endParaRPr lang="en-IN" dirty="0"/>
                    </a:p>
                  </a:txBody>
                  <a:tcPr/>
                </a:tc>
                <a:tc>
                  <a:txBody>
                    <a:bodyPr/>
                    <a:lstStyle/>
                    <a:p>
                      <a:r>
                        <a:rPr lang="en-US" dirty="0" err="1"/>
                        <a:t>Coloumn</a:t>
                      </a:r>
                      <a:r>
                        <a:rPr lang="en-US" dirty="0"/>
                        <a:t> Name</a:t>
                      </a:r>
                      <a:endParaRPr lang="en-IN" dirty="0"/>
                    </a:p>
                  </a:txBody>
                  <a:tcPr/>
                </a:tc>
                <a:tc>
                  <a:txBody>
                    <a:bodyPr/>
                    <a:lstStyle/>
                    <a:p>
                      <a:r>
                        <a:rPr lang="en-US" dirty="0"/>
                        <a:t>Data Type</a:t>
                      </a:r>
                      <a:endParaRPr lang="en-IN" dirty="0"/>
                    </a:p>
                  </a:txBody>
                  <a:tcPr/>
                </a:tc>
                <a:tc>
                  <a:txBody>
                    <a:bodyPr/>
                    <a:lstStyle/>
                    <a:p>
                      <a:r>
                        <a:rPr lang="en-US" dirty="0" err="1"/>
                        <a:t>Classfication</a:t>
                      </a:r>
                      <a:endParaRPr lang="en-IN" dirty="0"/>
                    </a:p>
                  </a:txBody>
                  <a:tcPr/>
                </a:tc>
                <a:tc>
                  <a:txBody>
                    <a:bodyPr/>
                    <a:lstStyle/>
                    <a:p>
                      <a:pPr algn="l"/>
                      <a:r>
                        <a:rPr lang="en-US" dirty="0"/>
                        <a:t>Descriptions </a:t>
                      </a:r>
                      <a:endParaRPr lang="en-IN" dirty="0"/>
                    </a:p>
                  </a:txBody>
                  <a:tcPr/>
                </a:tc>
                <a:extLst>
                  <a:ext uri="{0D108BD9-81ED-4DB2-BD59-A6C34878D82A}">
                    <a16:rowId xmlns="" xmlns:a16="http://schemas.microsoft.com/office/drawing/2014/main" val="3984645061"/>
                  </a:ext>
                </a:extLst>
              </a:tr>
              <a:tr h="397824">
                <a:tc>
                  <a:txBody>
                    <a:bodyPr/>
                    <a:lstStyle/>
                    <a:p>
                      <a:r>
                        <a:rPr lang="en-US" dirty="0"/>
                        <a:t>0</a:t>
                      </a:r>
                      <a:endParaRPr lang="en-IN" dirty="0"/>
                    </a:p>
                  </a:txBody>
                  <a:tcPr/>
                </a:tc>
                <a:tc>
                  <a:txBody>
                    <a:bodyPr/>
                    <a:lstStyle/>
                    <a:p>
                      <a:r>
                        <a:rPr lang="en-US" dirty="0"/>
                        <a:t>ID</a:t>
                      </a:r>
                      <a:endParaRPr lang="en-IN" dirty="0"/>
                    </a:p>
                  </a:txBody>
                  <a:tcPr/>
                </a:tc>
                <a:tc>
                  <a:txBody>
                    <a:bodyPr/>
                    <a:lstStyle/>
                    <a:p>
                      <a:r>
                        <a:rPr lang="en-US" dirty="0"/>
                        <a:t>Object</a:t>
                      </a:r>
                      <a:endParaRPr lang="en-IN" dirty="0"/>
                    </a:p>
                  </a:txBody>
                  <a:tcPr/>
                </a:tc>
                <a:tc>
                  <a:txBody>
                    <a:bodyPr/>
                    <a:lstStyle/>
                    <a:p>
                      <a:r>
                        <a:rPr lang="en-US" dirty="0"/>
                        <a:t>categorial</a:t>
                      </a:r>
                      <a:endParaRPr lang="en-IN" dirty="0"/>
                    </a:p>
                  </a:txBody>
                  <a:tcPr/>
                </a:tc>
                <a:tc>
                  <a:txBody>
                    <a:bodyPr/>
                    <a:lstStyle/>
                    <a:p>
                      <a:pPr algn="l" fontAlgn="ctr"/>
                      <a:r>
                        <a:rPr lang="en-US" sz="1600" dirty="0"/>
                        <a:t>Unique ID for </a:t>
                      </a:r>
                      <a:r>
                        <a:rPr lang="en-US" sz="1600" dirty="0" smtClean="0"/>
                        <a:t>each record</a:t>
                      </a:r>
                      <a:r>
                        <a:rPr lang="en-US" dirty="0" smtClean="0"/>
                        <a:t>.</a:t>
                      </a:r>
                      <a:endParaRPr lang="en-US" dirty="0"/>
                    </a:p>
                  </a:txBody>
                  <a:tcPr anchor="ctr"/>
                </a:tc>
                <a:extLst>
                  <a:ext uri="{0D108BD9-81ED-4DB2-BD59-A6C34878D82A}">
                    <a16:rowId xmlns="" xmlns:a16="http://schemas.microsoft.com/office/drawing/2014/main" val="2700252921"/>
                  </a:ext>
                </a:extLst>
              </a:tr>
              <a:tr h="397824">
                <a:tc>
                  <a:txBody>
                    <a:bodyPr/>
                    <a:lstStyle/>
                    <a:p>
                      <a:r>
                        <a:rPr lang="en-US" dirty="0"/>
                        <a:t>1</a:t>
                      </a:r>
                      <a:endParaRPr lang="en-IN" dirty="0"/>
                    </a:p>
                  </a:txBody>
                  <a:tcPr/>
                </a:tc>
                <a:tc>
                  <a:txBody>
                    <a:bodyPr/>
                    <a:lstStyle/>
                    <a:p>
                      <a:r>
                        <a:rPr lang="en-US" sz="1800" b="0" i="0" kern="1200" dirty="0" err="1" smtClean="0">
                          <a:solidFill>
                            <a:schemeClr val="dk1"/>
                          </a:solidFill>
                          <a:latin typeface="+mn-lt"/>
                          <a:ea typeface="+mn-ea"/>
                          <a:cs typeface="+mn-cs"/>
                        </a:rPr>
                        <a:t>Delivery_person_ID</a:t>
                      </a:r>
                      <a:endParaRPr lang="en-IN" dirty="0"/>
                    </a:p>
                  </a:txBody>
                  <a:tcPr/>
                </a:tc>
                <a:tc>
                  <a:txBody>
                    <a:bodyPr/>
                    <a:lstStyle/>
                    <a:p>
                      <a:r>
                        <a:rPr lang="en-US" sz="1800" b="0" i="0" kern="1200" dirty="0" smtClean="0">
                          <a:solidFill>
                            <a:schemeClr val="dk1"/>
                          </a:solidFill>
                          <a:latin typeface="+mn-lt"/>
                          <a:ea typeface="+mn-ea"/>
                          <a:cs typeface="+mn-cs"/>
                        </a:rPr>
                        <a:t>object</a:t>
                      </a:r>
                      <a:endParaRPr lang="en-IN" dirty="0"/>
                    </a:p>
                  </a:txBody>
                  <a:tcPr/>
                </a:tc>
                <a:tc>
                  <a:txBody>
                    <a:bodyPr/>
                    <a:lstStyle/>
                    <a:p>
                      <a:r>
                        <a:rPr lang="en-US" sz="1800" b="0" i="0" kern="1200" dirty="0" smtClean="0">
                          <a:solidFill>
                            <a:schemeClr val="dk1"/>
                          </a:solidFill>
                          <a:latin typeface="+mn-lt"/>
                          <a:ea typeface="+mn-ea"/>
                          <a:cs typeface="+mn-cs"/>
                        </a:rPr>
                        <a:t>Categorical</a:t>
                      </a:r>
                      <a:endParaRPr lang="en-IN" dirty="0"/>
                    </a:p>
                  </a:txBody>
                  <a:tcPr/>
                </a:tc>
                <a:tc>
                  <a:txBody>
                    <a:bodyPr/>
                    <a:lstStyle/>
                    <a:p>
                      <a:pPr algn="l" fontAlgn="ctr"/>
                      <a:r>
                        <a:rPr lang="en-US" dirty="0"/>
                        <a:t>ID of the delivery person.</a:t>
                      </a:r>
                    </a:p>
                  </a:txBody>
                  <a:tcPr anchor="ctr"/>
                </a:tc>
                <a:extLst>
                  <a:ext uri="{0D108BD9-81ED-4DB2-BD59-A6C34878D82A}">
                    <a16:rowId xmlns="" xmlns:a16="http://schemas.microsoft.com/office/drawing/2014/main" val="13991722"/>
                  </a:ext>
                </a:extLst>
              </a:tr>
              <a:tr h="397824">
                <a:tc>
                  <a:txBody>
                    <a:bodyPr/>
                    <a:lstStyle/>
                    <a:p>
                      <a:r>
                        <a:rPr lang="en-US" dirty="0"/>
                        <a:t>2</a:t>
                      </a:r>
                      <a:endParaRPr lang="en-IN" dirty="0"/>
                    </a:p>
                  </a:txBody>
                  <a:tcPr/>
                </a:tc>
                <a:tc>
                  <a:txBody>
                    <a:bodyPr/>
                    <a:lstStyle/>
                    <a:p>
                      <a:r>
                        <a:rPr lang="en-US" sz="1800" b="0" i="0" kern="1200" dirty="0" err="1" smtClean="0">
                          <a:solidFill>
                            <a:schemeClr val="dk1"/>
                          </a:solidFill>
                          <a:latin typeface="+mn-lt"/>
                          <a:ea typeface="+mn-ea"/>
                          <a:cs typeface="+mn-cs"/>
                        </a:rPr>
                        <a:t>Delivery_person_Age</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pPr algn="l" fontAlgn="ctr"/>
                      <a:r>
                        <a:rPr lang="en-US" sz="1600" dirty="0"/>
                        <a:t>Age of the delivery person.</a:t>
                      </a:r>
                    </a:p>
                  </a:txBody>
                  <a:tcPr anchor="ctr"/>
                </a:tc>
                <a:extLst>
                  <a:ext uri="{0D108BD9-81ED-4DB2-BD59-A6C34878D82A}">
                    <a16:rowId xmlns="" xmlns:a16="http://schemas.microsoft.com/office/drawing/2014/main" val="3955680497"/>
                  </a:ext>
                </a:extLst>
              </a:tr>
              <a:tr h="629887">
                <a:tc>
                  <a:txBody>
                    <a:bodyPr/>
                    <a:lstStyle/>
                    <a:p>
                      <a:r>
                        <a:rPr lang="en-US" dirty="0"/>
                        <a:t>3</a:t>
                      </a:r>
                      <a:endParaRPr lang="en-IN" dirty="0"/>
                    </a:p>
                  </a:txBody>
                  <a:tcPr/>
                </a:tc>
                <a:tc>
                  <a:txBody>
                    <a:bodyPr/>
                    <a:lstStyle/>
                    <a:p>
                      <a:r>
                        <a:rPr lang="en-US" sz="1800" b="0" i="0" kern="1200" dirty="0" err="1" smtClean="0">
                          <a:solidFill>
                            <a:schemeClr val="dk1"/>
                          </a:solidFill>
                          <a:latin typeface="+mn-lt"/>
                          <a:ea typeface="+mn-ea"/>
                          <a:cs typeface="+mn-cs"/>
                        </a:rPr>
                        <a:t>Delivery_person_Ratings</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pPr algn="l" fontAlgn="ctr"/>
                      <a:r>
                        <a:rPr lang="en-US" sz="1600" dirty="0"/>
                        <a:t>Ratings given to the delivery person.</a:t>
                      </a:r>
                    </a:p>
                  </a:txBody>
                  <a:tcPr anchor="ctr"/>
                </a:tc>
                <a:extLst>
                  <a:ext uri="{0D108BD9-81ED-4DB2-BD59-A6C34878D82A}">
                    <a16:rowId xmlns="" xmlns:a16="http://schemas.microsoft.com/office/drawing/2014/main" val="1255648528"/>
                  </a:ext>
                </a:extLst>
              </a:tr>
              <a:tr h="696191">
                <a:tc>
                  <a:txBody>
                    <a:bodyPr/>
                    <a:lstStyle/>
                    <a:p>
                      <a:r>
                        <a:rPr lang="en-US" dirty="0"/>
                        <a:t>4</a:t>
                      </a:r>
                      <a:endParaRPr lang="en-IN" dirty="0"/>
                    </a:p>
                  </a:txBody>
                  <a:tcPr/>
                </a:tc>
                <a:tc>
                  <a:txBody>
                    <a:bodyPr/>
                    <a:lstStyle/>
                    <a:p>
                      <a:r>
                        <a:rPr lang="en-US" sz="1800" b="0" i="0" kern="1200" dirty="0" err="1" smtClean="0">
                          <a:solidFill>
                            <a:schemeClr val="dk1"/>
                          </a:solidFill>
                          <a:latin typeface="+mn-lt"/>
                          <a:ea typeface="+mn-ea"/>
                          <a:cs typeface="+mn-cs"/>
                        </a:rPr>
                        <a:t>Restaurant_latitude</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pPr algn="l" fontAlgn="ctr"/>
                      <a:r>
                        <a:rPr lang="en-US" dirty="0"/>
                        <a:t>Latitude of </a:t>
                      </a:r>
                      <a:r>
                        <a:rPr lang="en-US" dirty="0" smtClean="0"/>
                        <a:t>the restaurant.</a:t>
                      </a:r>
                      <a:endParaRPr lang="en-US" dirty="0"/>
                    </a:p>
                  </a:txBody>
                  <a:tcPr anchor="ctr"/>
                </a:tc>
                <a:extLst>
                  <a:ext uri="{0D108BD9-81ED-4DB2-BD59-A6C34878D82A}">
                    <a16:rowId xmlns="" xmlns:a16="http://schemas.microsoft.com/office/drawing/2014/main" val="106101694"/>
                  </a:ext>
                </a:extLst>
              </a:tr>
              <a:tr h="696191">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dk1"/>
                          </a:solidFill>
                          <a:latin typeface="+mn-lt"/>
                          <a:ea typeface="+mn-ea"/>
                          <a:cs typeface="+mn-cs"/>
                        </a:rPr>
                        <a:t>Restaurant_longitude</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pPr algn="l" fontAlgn="ctr"/>
                      <a:r>
                        <a:rPr lang="en-US" dirty="0"/>
                        <a:t>Longitude of the </a:t>
                      </a:r>
                      <a:r>
                        <a:rPr lang="en-US" dirty="0" smtClean="0"/>
                        <a:t>restaurant.</a:t>
                      </a:r>
                      <a:endParaRPr lang="en-US" dirty="0"/>
                    </a:p>
                  </a:txBody>
                  <a:tcPr anchor="ctr"/>
                </a:tc>
                <a:extLst>
                  <a:ext uri="{0D108BD9-81ED-4DB2-BD59-A6C34878D82A}">
                    <a16:rowId xmlns="" xmlns:a16="http://schemas.microsoft.com/office/drawing/2014/main" val="2440363518"/>
                  </a:ext>
                </a:extLst>
              </a:tr>
              <a:tr h="397824">
                <a:tc>
                  <a:txBody>
                    <a:bodyPr/>
                    <a:lstStyle/>
                    <a:p>
                      <a:r>
                        <a:rPr lang="en-US" dirty="0"/>
                        <a:t>6</a:t>
                      </a:r>
                      <a:endParaRPr lang="en-IN" dirty="0"/>
                    </a:p>
                  </a:txBody>
                  <a:tcPr/>
                </a:tc>
                <a:tc>
                  <a:txBody>
                    <a:bodyPr/>
                    <a:lstStyle/>
                    <a:p>
                      <a:r>
                        <a:rPr lang="en-US" sz="1800" b="0" i="0" kern="1200" dirty="0" err="1" smtClean="0">
                          <a:solidFill>
                            <a:schemeClr val="dk1"/>
                          </a:solidFill>
                          <a:latin typeface="+mn-lt"/>
                          <a:ea typeface="+mn-ea"/>
                          <a:cs typeface="+mn-cs"/>
                        </a:rPr>
                        <a:t>Delivery_location_latitude</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r>
                        <a:rPr lang="en-US" dirty="0" smtClean="0"/>
                        <a:t>Latitude of the Delivery.</a:t>
                      </a:r>
                      <a:endParaRPr lang="en-US" dirty="0"/>
                    </a:p>
                  </a:txBody>
                  <a:tcPr/>
                </a:tc>
                <a:extLst>
                  <a:ext uri="{0D108BD9-81ED-4DB2-BD59-A6C34878D82A}">
                    <a16:rowId xmlns="" xmlns:a16="http://schemas.microsoft.com/office/drawing/2014/main" val="3126886081"/>
                  </a:ext>
                </a:extLst>
              </a:tr>
              <a:tr h="397824">
                <a:tc>
                  <a:txBody>
                    <a:bodyPr/>
                    <a:lstStyle/>
                    <a:p>
                      <a:r>
                        <a:rPr lang="en-US" dirty="0"/>
                        <a:t>7</a:t>
                      </a:r>
                      <a:endParaRPr lang="en-IN" dirty="0"/>
                    </a:p>
                  </a:txBody>
                  <a:tcPr/>
                </a:tc>
                <a:tc>
                  <a:txBody>
                    <a:bodyPr/>
                    <a:lstStyle/>
                    <a:p>
                      <a:r>
                        <a:rPr lang="en-US" sz="1800" b="0" i="0" kern="1200" dirty="0" err="1" smtClean="0">
                          <a:solidFill>
                            <a:schemeClr val="dk1"/>
                          </a:solidFill>
                          <a:latin typeface="+mn-lt"/>
                          <a:ea typeface="+mn-ea"/>
                          <a:cs typeface="+mn-cs"/>
                        </a:rPr>
                        <a:t>Delivery_location_longitude</a:t>
                      </a:r>
                      <a:endParaRPr lang="en-IN" dirty="0"/>
                    </a:p>
                  </a:txBody>
                  <a:tcPr/>
                </a:tc>
                <a:tc>
                  <a:txBody>
                    <a:bodyPr/>
                    <a:lstStyle/>
                    <a:p>
                      <a:r>
                        <a:rPr lang="en-US" sz="1800" b="0" i="0" kern="1200" dirty="0" smtClean="0">
                          <a:solidFill>
                            <a:schemeClr val="dk1"/>
                          </a:solidFill>
                          <a:latin typeface="+mn-lt"/>
                          <a:ea typeface="+mn-ea"/>
                          <a:cs typeface="+mn-cs"/>
                        </a:rPr>
                        <a:t>float64</a:t>
                      </a:r>
                      <a:endParaRPr lang="en-IN" dirty="0"/>
                    </a:p>
                  </a:txBody>
                  <a:tcPr/>
                </a:tc>
                <a:tc>
                  <a:txBody>
                    <a:bodyPr/>
                    <a:lstStyle/>
                    <a:p>
                      <a:r>
                        <a:rPr lang="en-US" sz="1800" b="0" i="0" kern="1200" dirty="0" smtClean="0">
                          <a:solidFill>
                            <a:schemeClr val="dk1"/>
                          </a:solidFill>
                          <a:latin typeface="+mn-lt"/>
                          <a:ea typeface="+mn-ea"/>
                          <a:cs typeface="+mn-cs"/>
                        </a:rPr>
                        <a:t>Continuous</a:t>
                      </a:r>
                      <a:endParaRPr lang="en-IN" dirty="0"/>
                    </a:p>
                  </a:txBody>
                  <a:tcPr/>
                </a:tc>
                <a:tc>
                  <a:txBody>
                    <a:bodyPr/>
                    <a:lstStyle/>
                    <a:p>
                      <a:pPr algn="l"/>
                      <a:r>
                        <a:rPr lang="en-US" dirty="0" smtClean="0"/>
                        <a:t>Longitude of the Delivery</a:t>
                      </a:r>
                      <a:endParaRPr lang="en-IN" dirty="0"/>
                    </a:p>
                  </a:txBody>
                  <a:tcPr/>
                </a:tc>
                <a:extLst>
                  <a:ext uri="{0D108BD9-81ED-4DB2-BD59-A6C34878D82A}">
                    <a16:rowId xmlns="" xmlns:a16="http://schemas.microsoft.com/office/drawing/2014/main" val="163734892"/>
                  </a:ext>
                </a:extLst>
              </a:tr>
              <a:tr h="397824">
                <a:tc>
                  <a:txBody>
                    <a:bodyPr/>
                    <a:lstStyle/>
                    <a:p>
                      <a:r>
                        <a:rPr lang="en-US" dirty="0"/>
                        <a:t>8</a:t>
                      </a:r>
                      <a:endParaRPr lang="en-IN" dirty="0"/>
                    </a:p>
                  </a:txBody>
                  <a:tcPr/>
                </a:tc>
                <a:tc>
                  <a:txBody>
                    <a:bodyPr/>
                    <a:lstStyle/>
                    <a:p>
                      <a:r>
                        <a:rPr lang="en-US" dirty="0"/>
                        <a:t>Type of </a:t>
                      </a:r>
                      <a:r>
                        <a:rPr lang="en-US" dirty="0" smtClean="0"/>
                        <a:t>Order</a:t>
                      </a:r>
                      <a:endParaRPr lang="en-IN" dirty="0"/>
                    </a:p>
                  </a:txBody>
                  <a:tcPr/>
                </a:tc>
                <a:tc>
                  <a:txBody>
                    <a:bodyPr/>
                    <a:lstStyle/>
                    <a:p>
                      <a:r>
                        <a:rPr lang="en-US" sz="1800" b="0" i="0" kern="1200" dirty="0" smtClean="0">
                          <a:solidFill>
                            <a:schemeClr val="dk1"/>
                          </a:solidFill>
                          <a:latin typeface="+mn-lt"/>
                          <a:ea typeface="+mn-ea"/>
                          <a:cs typeface="+mn-cs"/>
                        </a:rPr>
                        <a:t>object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categorial</a:t>
                      </a:r>
                      <a:endParaRPr lang="en-IN" dirty="0" smtClean="0"/>
                    </a:p>
                  </a:txBody>
                  <a:tcPr/>
                </a:tc>
                <a:tc>
                  <a:txBody>
                    <a:bodyPr/>
                    <a:lstStyle/>
                    <a:p>
                      <a:pPr algn="l"/>
                      <a:r>
                        <a:rPr lang="en-IN" dirty="0" smtClean="0"/>
                        <a:t>Type of order</a:t>
                      </a:r>
                      <a:endParaRPr lang="en-IN" dirty="0"/>
                    </a:p>
                  </a:txBody>
                  <a:tcPr/>
                </a:tc>
                <a:extLst>
                  <a:ext uri="{0D108BD9-81ED-4DB2-BD59-A6C34878D82A}">
                    <a16:rowId xmlns="" xmlns:a16="http://schemas.microsoft.com/office/drawing/2014/main" val="346579588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533400"/>
          <a:ext cx="8382000" cy="5699765"/>
        </p:xfrm>
        <a:graphic>
          <a:graphicData uri="http://schemas.openxmlformats.org/drawingml/2006/table">
            <a:tbl>
              <a:tblPr firstRow="1" bandRow="1">
                <a:tableStyleId>{5C22544A-7EE6-4342-B048-85BDC9FD1C3A}</a:tableStyleId>
              </a:tblPr>
              <a:tblGrid>
                <a:gridCol w="465667"/>
                <a:gridCol w="2672522"/>
                <a:gridCol w="971826"/>
                <a:gridCol w="1457739"/>
                <a:gridCol w="2814246"/>
              </a:tblGrid>
              <a:tr h="500063">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a:p>
                  </a:txBody>
                  <a:tcPr/>
                </a:tc>
                <a:tc>
                  <a:txBody>
                    <a:bodyPr/>
                    <a:lstStyle/>
                    <a:p>
                      <a:endParaRPr lang="en-US" sz="1800"/>
                    </a:p>
                  </a:txBody>
                  <a:tcPr/>
                </a:tc>
              </a:tr>
              <a:tr h="719142">
                <a:tc>
                  <a:txBody>
                    <a:bodyPr/>
                    <a:lstStyle/>
                    <a:p>
                      <a:pPr algn="l" fontAlgn="ctr"/>
                      <a:r>
                        <a:rPr lang="en-US" sz="1600" b="1" dirty="0"/>
                        <a:t>9</a:t>
                      </a:r>
                    </a:p>
                  </a:txBody>
                  <a:tcPr anchor="ctr"/>
                </a:tc>
                <a:tc>
                  <a:txBody>
                    <a:bodyPr/>
                    <a:lstStyle/>
                    <a:p>
                      <a:pPr algn="l" fontAlgn="ctr"/>
                      <a:r>
                        <a:rPr lang="en-US" sz="1600" dirty="0" err="1"/>
                        <a:t>Type_of_vehicle</a:t>
                      </a:r>
                      <a:endParaRPr lang="en-US" sz="1600" dirty="0"/>
                    </a:p>
                  </a:txBody>
                  <a:tcPr anchor="ctr"/>
                </a:tc>
                <a:tc>
                  <a:txBody>
                    <a:bodyPr/>
                    <a:lstStyle/>
                    <a:p>
                      <a:pPr algn="l" fontAlgn="ctr"/>
                      <a:r>
                        <a:rPr lang="en-US" sz="1600" dirty="0"/>
                        <a:t>object</a:t>
                      </a:r>
                    </a:p>
                  </a:txBody>
                  <a:tcPr anchor="ctr"/>
                </a:tc>
                <a:tc>
                  <a:txBody>
                    <a:bodyPr/>
                    <a:lstStyle/>
                    <a:p>
                      <a:pPr algn="l" fontAlgn="ctr"/>
                      <a:r>
                        <a:rPr lang="en-US" sz="1600" dirty="0"/>
                        <a:t>Categorical</a:t>
                      </a:r>
                    </a:p>
                  </a:txBody>
                  <a:tcPr anchor="ctr"/>
                </a:tc>
                <a:tc>
                  <a:txBody>
                    <a:bodyPr/>
                    <a:lstStyle/>
                    <a:p>
                      <a:pPr algn="l" fontAlgn="ctr"/>
                      <a:r>
                        <a:rPr lang="en-US" sz="1600" dirty="0"/>
                        <a:t>Type of vehicle used for delivery.</a:t>
                      </a:r>
                    </a:p>
                  </a:txBody>
                  <a:tcPr anchor="ctr"/>
                </a:tc>
              </a:tr>
              <a:tr h="500063">
                <a:tc>
                  <a:txBody>
                    <a:bodyPr/>
                    <a:lstStyle/>
                    <a:p>
                      <a:pPr algn="l" fontAlgn="ctr"/>
                      <a:r>
                        <a:rPr lang="en-US" sz="1800" b="1"/>
                        <a:t>10</a:t>
                      </a:r>
                    </a:p>
                  </a:txBody>
                  <a:tcPr anchor="ctr"/>
                </a:tc>
                <a:tc>
                  <a:txBody>
                    <a:bodyPr/>
                    <a:lstStyle/>
                    <a:p>
                      <a:pPr algn="l" fontAlgn="ctr"/>
                      <a:r>
                        <a:rPr lang="en-US" sz="1800"/>
                        <a:t>temperature</a:t>
                      </a:r>
                    </a:p>
                  </a:txBody>
                  <a:tcPr anchor="ctr"/>
                </a:tc>
                <a:tc>
                  <a:txBody>
                    <a:bodyPr/>
                    <a:lstStyle/>
                    <a:p>
                      <a:pPr algn="l" fontAlgn="ctr"/>
                      <a:r>
                        <a:rPr lang="en-US" sz="1800"/>
                        <a:t>float64</a:t>
                      </a:r>
                    </a:p>
                  </a:txBody>
                  <a:tcPr anchor="ctr"/>
                </a:tc>
                <a:tc>
                  <a:txBody>
                    <a:bodyPr/>
                    <a:lstStyle/>
                    <a:p>
                      <a:pPr algn="l" fontAlgn="ctr"/>
                      <a:r>
                        <a:rPr lang="en-US" sz="1800" dirty="0"/>
                        <a:t>Continuous</a:t>
                      </a:r>
                    </a:p>
                  </a:txBody>
                  <a:tcPr anchor="ctr"/>
                </a:tc>
                <a:tc>
                  <a:txBody>
                    <a:bodyPr/>
                    <a:lstStyle/>
                    <a:p>
                      <a:pPr algn="l" fontAlgn="ctr"/>
                      <a:r>
                        <a:rPr lang="en-US" sz="1800"/>
                        <a:t>Temperature at the time of delivery.</a:t>
                      </a:r>
                    </a:p>
                  </a:txBody>
                  <a:tcPr anchor="ctr"/>
                </a:tc>
              </a:tr>
              <a:tr h="500063">
                <a:tc>
                  <a:txBody>
                    <a:bodyPr/>
                    <a:lstStyle/>
                    <a:p>
                      <a:pPr algn="l" fontAlgn="ctr"/>
                      <a:r>
                        <a:rPr lang="en-US" sz="1800" b="1"/>
                        <a:t>11</a:t>
                      </a:r>
                    </a:p>
                  </a:txBody>
                  <a:tcPr anchor="ctr"/>
                </a:tc>
                <a:tc>
                  <a:txBody>
                    <a:bodyPr/>
                    <a:lstStyle/>
                    <a:p>
                      <a:pPr algn="l" fontAlgn="ctr"/>
                      <a:r>
                        <a:rPr lang="en-US" sz="1800" dirty="0"/>
                        <a:t>humidity</a:t>
                      </a:r>
                    </a:p>
                  </a:txBody>
                  <a:tcPr anchor="ctr"/>
                </a:tc>
                <a:tc>
                  <a:txBody>
                    <a:bodyPr/>
                    <a:lstStyle/>
                    <a:p>
                      <a:pPr algn="l" fontAlgn="ctr"/>
                      <a:r>
                        <a:rPr lang="en-US" sz="1800"/>
                        <a:t>float64</a:t>
                      </a:r>
                    </a:p>
                  </a:txBody>
                  <a:tcPr anchor="ctr"/>
                </a:tc>
                <a:tc>
                  <a:txBody>
                    <a:bodyPr/>
                    <a:lstStyle/>
                    <a:p>
                      <a:pPr algn="l" fontAlgn="ctr"/>
                      <a:r>
                        <a:rPr lang="en-US" sz="1800"/>
                        <a:t>Continuous</a:t>
                      </a:r>
                    </a:p>
                  </a:txBody>
                  <a:tcPr anchor="ctr"/>
                </a:tc>
                <a:tc>
                  <a:txBody>
                    <a:bodyPr/>
                    <a:lstStyle/>
                    <a:p>
                      <a:pPr algn="l" fontAlgn="ctr"/>
                      <a:r>
                        <a:rPr lang="en-US" sz="1800" dirty="0"/>
                        <a:t>Humidity at the time of delivery.</a:t>
                      </a:r>
                    </a:p>
                  </a:txBody>
                  <a:tcPr anchor="ctr"/>
                </a:tc>
              </a:tr>
              <a:tr h="500063">
                <a:tc>
                  <a:txBody>
                    <a:bodyPr/>
                    <a:lstStyle/>
                    <a:p>
                      <a:pPr algn="l" fontAlgn="ctr"/>
                      <a:r>
                        <a:rPr lang="en-US" sz="1800" b="1" dirty="0"/>
                        <a:t>12</a:t>
                      </a:r>
                    </a:p>
                  </a:txBody>
                  <a:tcPr anchor="ctr"/>
                </a:tc>
                <a:tc>
                  <a:txBody>
                    <a:bodyPr/>
                    <a:lstStyle/>
                    <a:p>
                      <a:pPr algn="l" fontAlgn="ctr"/>
                      <a:r>
                        <a:rPr lang="en-US" sz="1800" dirty="0"/>
                        <a:t>precipitation</a:t>
                      </a:r>
                    </a:p>
                  </a:txBody>
                  <a:tcPr anchor="ctr"/>
                </a:tc>
                <a:tc>
                  <a:txBody>
                    <a:bodyPr/>
                    <a:lstStyle/>
                    <a:p>
                      <a:pPr algn="l" fontAlgn="ctr"/>
                      <a:r>
                        <a:rPr lang="en-US" sz="1800" dirty="0"/>
                        <a:t>float64</a:t>
                      </a:r>
                    </a:p>
                  </a:txBody>
                  <a:tcPr anchor="ctr"/>
                </a:tc>
                <a:tc>
                  <a:txBody>
                    <a:bodyPr/>
                    <a:lstStyle/>
                    <a:p>
                      <a:pPr algn="l" fontAlgn="ctr"/>
                      <a:r>
                        <a:rPr lang="en-US" sz="1800" dirty="0"/>
                        <a:t>Continuous</a:t>
                      </a:r>
                    </a:p>
                  </a:txBody>
                  <a:tcPr anchor="ctr"/>
                </a:tc>
                <a:tc>
                  <a:txBody>
                    <a:bodyPr/>
                    <a:lstStyle/>
                    <a:p>
                      <a:pPr algn="l" fontAlgn="ctr"/>
                      <a:r>
                        <a:rPr lang="en-US" sz="1800" dirty="0"/>
                        <a:t>Precipitation level at the time of delivery.</a:t>
                      </a:r>
                    </a:p>
                  </a:txBody>
                  <a:tcPr anchor="ctr"/>
                </a:tc>
              </a:tr>
              <a:tr h="500063">
                <a:tc>
                  <a:txBody>
                    <a:bodyPr/>
                    <a:lstStyle/>
                    <a:p>
                      <a:pPr algn="l" fontAlgn="ctr"/>
                      <a:r>
                        <a:rPr lang="en-US" sz="1800" b="1"/>
                        <a:t>13</a:t>
                      </a:r>
                    </a:p>
                  </a:txBody>
                  <a:tcPr anchor="ctr"/>
                </a:tc>
                <a:tc>
                  <a:txBody>
                    <a:bodyPr/>
                    <a:lstStyle/>
                    <a:p>
                      <a:pPr algn="l" fontAlgn="ctr"/>
                      <a:r>
                        <a:rPr lang="en-US" sz="1800" dirty="0" err="1"/>
                        <a:t>weather_description</a:t>
                      </a:r>
                      <a:endParaRPr lang="en-US" sz="1800" dirty="0"/>
                    </a:p>
                  </a:txBody>
                  <a:tcPr anchor="ctr"/>
                </a:tc>
                <a:tc>
                  <a:txBody>
                    <a:bodyPr/>
                    <a:lstStyle/>
                    <a:p>
                      <a:pPr algn="l" fontAlgn="ctr"/>
                      <a:r>
                        <a:rPr lang="en-US" sz="1800"/>
                        <a:t>object</a:t>
                      </a:r>
                    </a:p>
                  </a:txBody>
                  <a:tcPr anchor="ctr"/>
                </a:tc>
                <a:tc>
                  <a:txBody>
                    <a:bodyPr/>
                    <a:lstStyle/>
                    <a:p>
                      <a:pPr algn="l" fontAlgn="ctr"/>
                      <a:r>
                        <a:rPr lang="en-US" sz="1800"/>
                        <a:t>Categorical</a:t>
                      </a:r>
                    </a:p>
                  </a:txBody>
                  <a:tcPr anchor="ctr"/>
                </a:tc>
                <a:tc>
                  <a:txBody>
                    <a:bodyPr/>
                    <a:lstStyle/>
                    <a:p>
                      <a:pPr algn="l" fontAlgn="ctr"/>
                      <a:r>
                        <a:rPr lang="en-US" sz="1800" dirty="0"/>
                        <a:t>Description of the weather (e.g., Clear, Rainy).</a:t>
                      </a:r>
                    </a:p>
                  </a:txBody>
                  <a:tcPr anchor="ctr"/>
                </a:tc>
              </a:tr>
              <a:tr h="500063">
                <a:tc>
                  <a:txBody>
                    <a:bodyPr/>
                    <a:lstStyle/>
                    <a:p>
                      <a:pPr algn="l" fontAlgn="ctr"/>
                      <a:r>
                        <a:rPr lang="en-US" sz="1800" b="1" dirty="0" smtClean="0"/>
                        <a:t>14</a:t>
                      </a:r>
                      <a:endParaRPr lang="en-US" sz="1800" b="1" dirty="0"/>
                    </a:p>
                  </a:txBody>
                  <a:tcPr anchor="ctr"/>
                </a:tc>
                <a:tc>
                  <a:txBody>
                    <a:bodyPr/>
                    <a:lstStyle/>
                    <a:p>
                      <a:pPr algn="l" fontAlgn="ctr"/>
                      <a:r>
                        <a:rPr lang="en-US" sz="1800"/>
                        <a:t>Traffic_Level</a:t>
                      </a:r>
                    </a:p>
                  </a:txBody>
                  <a:tcPr anchor="ctr"/>
                </a:tc>
                <a:tc>
                  <a:txBody>
                    <a:bodyPr/>
                    <a:lstStyle/>
                    <a:p>
                      <a:pPr algn="l" fontAlgn="ctr"/>
                      <a:r>
                        <a:rPr lang="en-US" sz="1800"/>
                        <a:t>object</a:t>
                      </a:r>
                    </a:p>
                  </a:txBody>
                  <a:tcPr anchor="ctr"/>
                </a:tc>
                <a:tc>
                  <a:txBody>
                    <a:bodyPr/>
                    <a:lstStyle/>
                    <a:p>
                      <a:pPr algn="l" fontAlgn="ctr"/>
                      <a:r>
                        <a:rPr lang="en-US" sz="1800"/>
                        <a:t>Categorical</a:t>
                      </a:r>
                    </a:p>
                  </a:txBody>
                  <a:tcPr anchor="ctr"/>
                </a:tc>
                <a:tc>
                  <a:txBody>
                    <a:bodyPr/>
                    <a:lstStyle/>
                    <a:p>
                      <a:pPr algn="l" fontAlgn="ctr"/>
                      <a:r>
                        <a:rPr lang="en-US" sz="1800" dirty="0"/>
                        <a:t>Traffic level during the delivery (e.g., Low, ...</a:t>
                      </a:r>
                    </a:p>
                  </a:txBody>
                  <a:tcPr anchor="ctr"/>
                </a:tc>
              </a:tr>
              <a:tr h="500063">
                <a:tc>
                  <a:txBody>
                    <a:bodyPr/>
                    <a:lstStyle/>
                    <a:p>
                      <a:pPr algn="l" fontAlgn="ctr"/>
                      <a:r>
                        <a:rPr lang="en-US" sz="1800" b="1" dirty="0" smtClean="0"/>
                        <a:t>15</a:t>
                      </a:r>
                      <a:endParaRPr lang="en-US" sz="1800" b="1" dirty="0"/>
                    </a:p>
                  </a:txBody>
                  <a:tcPr anchor="ctr"/>
                </a:tc>
                <a:tc>
                  <a:txBody>
                    <a:bodyPr/>
                    <a:lstStyle/>
                    <a:p>
                      <a:pPr algn="l" fontAlgn="ctr"/>
                      <a:r>
                        <a:rPr lang="en-US" sz="1800"/>
                        <a:t>Distance (km)</a:t>
                      </a:r>
                    </a:p>
                  </a:txBody>
                  <a:tcPr anchor="ctr"/>
                </a:tc>
                <a:tc>
                  <a:txBody>
                    <a:bodyPr/>
                    <a:lstStyle/>
                    <a:p>
                      <a:pPr algn="l" fontAlgn="ctr"/>
                      <a:r>
                        <a:rPr lang="en-US" sz="1800"/>
                        <a:t>float64</a:t>
                      </a:r>
                    </a:p>
                  </a:txBody>
                  <a:tcPr anchor="ctr"/>
                </a:tc>
                <a:tc>
                  <a:txBody>
                    <a:bodyPr/>
                    <a:lstStyle/>
                    <a:p>
                      <a:pPr algn="l" fontAlgn="ctr"/>
                      <a:r>
                        <a:rPr lang="en-US" sz="1800"/>
                        <a:t>Continuous</a:t>
                      </a:r>
                    </a:p>
                  </a:txBody>
                  <a:tcPr anchor="ctr"/>
                </a:tc>
                <a:tc>
                  <a:txBody>
                    <a:bodyPr/>
                    <a:lstStyle/>
                    <a:p>
                      <a:pPr algn="l" fontAlgn="ctr"/>
                      <a:r>
                        <a:rPr lang="en-US" sz="1800" dirty="0"/>
                        <a:t>Distance of the delivery route in kilometers.</a:t>
                      </a:r>
                    </a:p>
                  </a:txBody>
                  <a:tcPr anchor="ctr"/>
                </a:tc>
              </a:tr>
              <a:tr h="500063">
                <a:tc>
                  <a:txBody>
                    <a:bodyPr/>
                    <a:lstStyle/>
                    <a:p>
                      <a:pPr algn="l" fontAlgn="ctr"/>
                      <a:r>
                        <a:rPr lang="en-US" sz="1800" b="1" dirty="0" smtClean="0"/>
                        <a:t>16</a:t>
                      </a:r>
                      <a:endParaRPr lang="en-US" sz="1800" b="1" dirty="0"/>
                    </a:p>
                  </a:txBody>
                  <a:tcPr anchor="ctr"/>
                </a:tc>
                <a:tc>
                  <a:txBody>
                    <a:bodyPr/>
                    <a:lstStyle/>
                    <a:p>
                      <a:pPr algn="l" fontAlgn="ctr"/>
                      <a:r>
                        <a:rPr lang="en-US" sz="1800"/>
                        <a:t>TARGET</a:t>
                      </a:r>
                    </a:p>
                  </a:txBody>
                  <a:tcPr anchor="ctr"/>
                </a:tc>
                <a:tc>
                  <a:txBody>
                    <a:bodyPr/>
                    <a:lstStyle/>
                    <a:p>
                      <a:pPr algn="l" fontAlgn="ctr"/>
                      <a:r>
                        <a:rPr lang="en-US" sz="1800"/>
                        <a:t>object</a:t>
                      </a:r>
                    </a:p>
                  </a:txBody>
                  <a:tcPr anchor="ctr"/>
                </a:tc>
                <a:tc>
                  <a:txBody>
                    <a:bodyPr/>
                    <a:lstStyle/>
                    <a:p>
                      <a:pPr algn="l" fontAlgn="ctr"/>
                      <a:r>
                        <a:rPr lang="en-US" sz="1800"/>
                        <a:t>Categorical</a:t>
                      </a:r>
                    </a:p>
                  </a:txBody>
                  <a:tcPr anchor="ctr"/>
                </a:tc>
                <a:tc>
                  <a:txBody>
                    <a:bodyPr/>
                    <a:lstStyle/>
                    <a:p>
                      <a:pPr algn="l" fontAlgn="ctr"/>
                      <a:r>
                        <a:rPr lang="en-US" sz="1800" dirty="0"/>
                        <a:t>Target variable indicating the status or </a:t>
                      </a:r>
                      <a:r>
                        <a:rPr lang="en-US" sz="1800" dirty="0" err="1"/>
                        <a:t>outco</a:t>
                      </a:r>
                      <a:r>
                        <a:rPr lang="en-US" sz="1800" dirty="0"/>
                        <a:t>...</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955A2079-FA98-4876-80F0-72364A7D2E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 xmlns:a16="http://schemas.microsoft.com/office/drawing/2014/main" id="{AA602F81-6342-1A95-45AB-37E8A5AF4F8C}"/>
              </a:ext>
            </a:extLst>
          </p:cNvPr>
          <p:cNvGraphicFramePr>
            <a:graphicFrameLocks noGrp="1"/>
          </p:cNvGraphicFramePr>
          <p:nvPr>
            <p:ph idx="1"/>
            <p:extLst>
              <p:ext uri="{D42A27DB-BD31-4B8C-83A1-F6EECF244321}">
                <p14:modId xmlns="" xmlns:p14="http://schemas.microsoft.com/office/powerpoint/2010/main" val="1517923183"/>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93443C-CB5B-432C-9937-5BAF246B39D7}"/>
              </a:ext>
            </a:extLst>
          </p:cNvPr>
          <p:cNvSpPr>
            <a:spLocks noGrp="1"/>
          </p:cNvSpPr>
          <p:nvPr>
            <p:ph idx="1"/>
          </p:nvPr>
        </p:nvSpPr>
        <p:spPr>
          <a:xfrm>
            <a:off x="363212" y="2433494"/>
            <a:ext cx="3985907" cy="2881456"/>
          </a:xfrm>
        </p:spPr>
        <p:txBody>
          <a:bodyPr anchor="t">
            <a:normAutofit/>
          </a:bodyPr>
          <a:lstStyle/>
          <a:p>
            <a:r>
              <a:rPr lang="en-US" sz="1350" dirty="0"/>
              <a:t>The data set contains 17 column each column represent the different variable in dataset</a:t>
            </a:r>
          </a:p>
          <a:p>
            <a:r>
              <a:rPr lang="en-US" sz="1350" dirty="0"/>
              <a:t>The dataset having</a:t>
            </a:r>
            <a:r>
              <a:rPr lang="en-IN" sz="1350" dirty="0"/>
              <a:t> 11 float type data and 7 object type data</a:t>
            </a:r>
          </a:p>
          <a:p>
            <a:r>
              <a:rPr lang="en-IN" sz="1350" dirty="0"/>
              <a:t> memory usage is 1.4+mb</a:t>
            </a:r>
          </a:p>
          <a:p>
            <a:r>
              <a:rPr lang="en-IN" sz="1350" dirty="0"/>
              <a:t>Classification: there are 11 continuous data and 7 </a:t>
            </a:r>
            <a:r>
              <a:rPr lang="en-IN" sz="1350" dirty="0" err="1"/>
              <a:t>categorial</a:t>
            </a:r>
            <a:r>
              <a:rPr lang="en-IN" sz="1350" dirty="0"/>
              <a:t> </a:t>
            </a:r>
            <a:r>
              <a:rPr lang="en-IN" sz="1350" dirty="0" smtClean="0"/>
              <a:t>data</a:t>
            </a:r>
            <a:endParaRPr lang="en-US" sz="1350" dirty="0"/>
          </a:p>
        </p:txBody>
      </p:sp>
      <p:sp>
        <p:nvSpPr>
          <p:cNvPr id="10" name="Freeform: Shape 9">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 xmlns:a16="http://schemas.microsoft.com/office/drawing/2014/main" id="{52AC6D7F-F068-4E11-BB06-F601D89BB9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Database">
            <a:extLst>
              <a:ext uri="{FF2B5EF4-FFF2-40B4-BE49-F238E27FC236}">
                <a16:creationId xmlns="" xmlns:a16="http://schemas.microsoft.com/office/drawing/2014/main" id="{264D58C3-3DC8-1C19-94BD-D7E1BDE48C34}"/>
              </a:ext>
            </a:extLst>
          </p:cNvPr>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5562767" y="485518"/>
            <a:ext cx="3197870" cy="3197870"/>
          </a:xfrm>
          <a:prstGeom prst="rect">
            <a:avLst/>
          </a:prstGeom>
        </p:spPr>
      </p:pic>
    </p:spTree>
    <p:extLst>
      <p:ext uri="{BB962C8B-B14F-4D97-AF65-F5344CB8AC3E}">
        <p14:creationId xmlns="" xmlns:p14="http://schemas.microsoft.com/office/powerpoint/2010/main" val="85211311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Defined Problem on MLS</a:t>
            </a:r>
          </a:p>
        </p:txBody>
      </p:sp>
      <p:graphicFrame>
        <p:nvGraphicFramePr>
          <p:cNvPr id="5" name="Content Placeholder 2">
            <a:extLst>
              <a:ext uri="{FF2B5EF4-FFF2-40B4-BE49-F238E27FC236}">
                <a16:creationId xmlns="" xmlns:a16="http://schemas.microsoft.com/office/drawing/2014/main" id="{91A4BA40-4125-8B4A-FEF6-A8120C77CAF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rry blue and white background&#10;&#10;Description automatically generated">
            <a:extLst>
              <a:ext uri="{FF2B5EF4-FFF2-40B4-BE49-F238E27FC236}">
                <a16:creationId xmlns="" xmlns:a16="http://schemas.microsoft.com/office/drawing/2014/main" id="{9C4F2FEC-E973-D08D-06DA-348E3932C26A}"/>
              </a:ext>
            </a:extLst>
          </p:cNvPr>
          <p:cNvPicPr>
            <a:picLocks noChangeAspect="1"/>
          </p:cNvPicPr>
          <p:nvPr/>
        </p:nvPicPr>
        <p:blipFill>
          <a:blip r:embed="rId2">
            <a:alphaModFix amt="35000"/>
          </a:blip>
          <a:srcRect l="7667"/>
          <a:stretch/>
        </p:blipFill>
        <p:spPr>
          <a:xfrm>
            <a:off x="20" y="10"/>
            <a:ext cx="9143980" cy="6857990"/>
          </a:xfrm>
          <a:prstGeom prst="rect">
            <a:avLst/>
          </a:prstGeom>
        </p:spPr>
      </p:pic>
      <p:sp>
        <p:nvSpPr>
          <p:cNvPr id="2" name="Title 1">
            <a:extLst>
              <a:ext uri="{FF2B5EF4-FFF2-40B4-BE49-F238E27FC236}">
                <a16:creationId xmlns="" xmlns:a16="http://schemas.microsoft.com/office/drawing/2014/main" id="{3DC89330-D94A-1DA7-0AFC-F15A6B821E2B}"/>
              </a:ext>
            </a:extLst>
          </p:cNvPr>
          <p:cNvSpPr>
            <a:spLocks noGrp="1"/>
          </p:cNvSpPr>
          <p:nvPr>
            <p:ph type="title"/>
          </p:nvPr>
        </p:nvSpPr>
        <p:spPr>
          <a:xfrm>
            <a:off x="628650" y="365125"/>
            <a:ext cx="7886700" cy="1325563"/>
          </a:xfrm>
        </p:spPr>
        <p:txBody>
          <a:bodyPr>
            <a:normAutofit/>
          </a:bodyPr>
          <a:lstStyle/>
          <a:p>
            <a:r>
              <a:rPr lang="en-US">
                <a:solidFill>
                  <a:srgbClr val="FFFFFF"/>
                </a:solidFill>
              </a:rPr>
              <a:t>A sketch MLS </a:t>
            </a:r>
            <a:endParaRPr lang="en-IN">
              <a:solidFill>
                <a:srgbClr val="FFFFFF"/>
              </a:solidFill>
            </a:endParaRPr>
          </a:p>
        </p:txBody>
      </p:sp>
      <p:graphicFrame>
        <p:nvGraphicFramePr>
          <p:cNvPr id="5" name="Content Placeholder 2">
            <a:extLst>
              <a:ext uri="{FF2B5EF4-FFF2-40B4-BE49-F238E27FC236}">
                <a16:creationId xmlns="" xmlns:a16="http://schemas.microsoft.com/office/drawing/2014/main" id="{37BDDED1-8F2A-F683-9075-7D59A6EE53FE}"/>
              </a:ext>
            </a:extLst>
          </p:cNvPr>
          <p:cNvGraphicFramePr>
            <a:graphicFrameLocks noGrp="1"/>
          </p:cNvGraphicFramePr>
          <p:nvPr>
            <p:ph idx="1"/>
            <p:extLst>
              <p:ext uri="{D42A27DB-BD31-4B8C-83A1-F6EECF244321}">
                <p14:modId xmlns="" xmlns:p14="http://schemas.microsoft.com/office/powerpoint/2010/main" val="341488420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88718397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PgAdmin loading</a:t>
            </a:r>
          </a:p>
        </p:txBody>
      </p:sp>
      <p:pic>
        <p:nvPicPr>
          <p:cNvPr id="5" name="Content Placeholder 4" descr="A screenshot of a computer">
            <a:extLst>
              <a:ext uri="{FF2B5EF4-FFF2-40B4-BE49-F238E27FC236}">
                <a16:creationId xmlns="" xmlns:a16="http://schemas.microsoft.com/office/drawing/2014/main" id="{6FEBA4EB-673A-91B2-30E9-4E951548B9A6}"/>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3608388" y="1676401"/>
            <a:ext cx="5230812" cy="3657600"/>
          </a:xfr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383</TotalTime>
  <Words>705</Words>
  <Application>Microsoft Office PowerPoint</Application>
  <PresentationFormat>On-screen Show (4:3)</PresentationFormat>
  <Paragraphs>119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2013 - 2022 Theme</vt:lpstr>
      <vt:lpstr>"Food Time Delivery Dataset: Analyzing Factors Influencing Delivery Efficiency"</vt:lpstr>
      <vt:lpstr>Description of Dataset</vt:lpstr>
      <vt:lpstr>Overview of Dataset</vt:lpstr>
      <vt:lpstr>Slide 4</vt:lpstr>
      <vt:lpstr>Slide 5</vt:lpstr>
      <vt:lpstr>Slide 6</vt:lpstr>
      <vt:lpstr>Well Defined Problem on MLS</vt:lpstr>
      <vt:lpstr>A sketch MLS </vt:lpstr>
      <vt:lpstr>PgAdmin loading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DELL</dc:creator>
  <cp:lastModifiedBy>DELL</cp:lastModifiedBy>
  <cp:revision>33</cp:revision>
  <dcterms:created xsi:type="dcterms:W3CDTF">2025-01-26T16:24:16Z</dcterms:created>
  <dcterms:modified xsi:type="dcterms:W3CDTF">2025-01-28T04:05:46Z</dcterms:modified>
</cp:coreProperties>
</file>