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56" r:id="rId2"/>
    <p:sldId id="281" r:id="rId3"/>
    <p:sldId id="429" r:id="rId4"/>
    <p:sldId id="421" r:id="rId5"/>
    <p:sldId id="420" r:id="rId6"/>
    <p:sldId id="423" r:id="rId7"/>
    <p:sldId id="422" r:id="rId8"/>
    <p:sldId id="424" r:id="rId9"/>
    <p:sldId id="427" r:id="rId10"/>
    <p:sldId id="426" r:id="rId11"/>
    <p:sldId id="428" r:id="rId12"/>
    <p:sldId id="425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40DC3"/>
    <a:srgbClr val="FF6600"/>
    <a:srgbClr val="1984CC"/>
    <a:srgbClr val="03136A"/>
    <a:srgbClr val="35759D"/>
    <a:srgbClr val="35B19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5061" autoAdjust="0"/>
  </p:normalViewPr>
  <p:slideViewPr>
    <p:cSldViewPr>
      <p:cViewPr varScale="1">
        <p:scale>
          <a:sx n="89" d="100"/>
          <a:sy n="89" d="100"/>
        </p:scale>
        <p:origin x="1483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smtClean="0"/>
            </a:lvl1pPr>
          </a:lstStyle>
          <a:p>
            <a:pPr>
              <a:defRPr/>
            </a:pPr>
            <a:fld id="{E0CB1F27-65AD-4AC3-8E31-92CB79848EF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2362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D43C8AF4-8121-4CBA-A0B5-84399048159A}" type="slidenum">
              <a:rPr lang="en-US" altLang="zh-CN"/>
              <a:pPr>
                <a:buFontTx/>
                <a:buNone/>
              </a:pPr>
              <a:t>1</a:t>
            </a:fld>
            <a:endParaRPr lang="en-US" altLang="zh-CN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47732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635BEFD6-299D-4EF6-8DE9-0444D3F5A325}" type="slidenum">
              <a:rPr lang="en-US" altLang="zh-CN"/>
              <a:pPr>
                <a:buFontTx/>
                <a:buNone/>
              </a:pPr>
              <a:t>11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67692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635BEFD6-299D-4EF6-8DE9-0444D3F5A325}" type="slidenum">
              <a:rPr lang="en-US" altLang="zh-CN"/>
              <a:pPr>
                <a:buFontTx/>
                <a:buNone/>
              </a:pPr>
              <a:t>12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0335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635BEFD6-299D-4EF6-8DE9-0444D3F5A325}" type="slidenum">
              <a:rPr lang="en-US" altLang="zh-CN"/>
              <a:pPr>
                <a:buFontTx/>
                <a:buNone/>
              </a:pPr>
              <a:t>2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68269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635BEFD6-299D-4EF6-8DE9-0444D3F5A325}" type="slidenum">
              <a:rPr lang="en-US" altLang="zh-CN"/>
              <a:pPr>
                <a:buFontTx/>
                <a:buNone/>
              </a:pPr>
              <a:t>4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2004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635BEFD6-299D-4EF6-8DE9-0444D3F5A325}" type="slidenum">
              <a:rPr lang="en-US" altLang="zh-CN"/>
              <a:pPr>
                <a:buFontTx/>
                <a:buNone/>
              </a:pPr>
              <a:t>5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4182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635BEFD6-299D-4EF6-8DE9-0444D3F5A325}" type="slidenum">
              <a:rPr lang="en-US" altLang="zh-CN"/>
              <a:pPr>
                <a:buFontTx/>
                <a:buNone/>
              </a:pPr>
              <a:t>6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3621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635BEFD6-299D-4EF6-8DE9-0444D3F5A325}" type="slidenum">
              <a:rPr lang="en-US" altLang="zh-CN"/>
              <a:pPr>
                <a:buFontTx/>
                <a:buNone/>
              </a:pPr>
              <a:t>7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08128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635BEFD6-299D-4EF6-8DE9-0444D3F5A325}" type="slidenum">
              <a:rPr lang="en-US" altLang="zh-CN"/>
              <a:pPr>
                <a:buFontTx/>
                <a:buNone/>
              </a:pPr>
              <a:t>8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74409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635BEFD6-299D-4EF6-8DE9-0444D3F5A325}" type="slidenum">
              <a:rPr lang="en-US" altLang="zh-CN"/>
              <a:pPr>
                <a:buFontTx/>
                <a:buNone/>
              </a:pPr>
              <a:t>9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5347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635BEFD6-299D-4EF6-8DE9-0444D3F5A325}" type="slidenum">
              <a:rPr lang="en-US" altLang="zh-CN"/>
              <a:pPr>
                <a:buFontTx/>
                <a:buNone/>
              </a:pPr>
              <a:t>10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91540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990600"/>
            <a:ext cx="7772400" cy="70485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676400"/>
            <a:ext cx="7772400" cy="6858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1752600"/>
            <a:ext cx="1828800" cy="4724400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752600"/>
            <a:ext cx="5334000" cy="4724400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606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2606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90600" y="1752600"/>
            <a:ext cx="7315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90600" y="2606675"/>
            <a:ext cx="7315200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string-forma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java/java_string_copyvalueof.ht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447800"/>
            <a:ext cx="7772400" cy="6858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52674" y="1676446"/>
            <a:ext cx="5714934" cy="2590732"/>
          </a:xfrm>
          <a:extLst/>
        </p:spPr>
        <p:txBody>
          <a:bodyPr/>
          <a:lstStyle/>
          <a:p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JAVA STRINGS</a:t>
            </a:r>
            <a:endParaRPr lang="en-US" sz="5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1450" y="5927725"/>
            <a:ext cx="1927225" cy="8461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133634"/>
            <a:ext cx="8229600" cy="39925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7.ensureCapacity(int minimumCapacity)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8.charAt(int index)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9.public intlength()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10.substring(int beginIndex)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11.substring(int beginIndex, int endIndex)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76446"/>
            <a:ext cx="8229600" cy="444971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String Builder class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Java String Builder class is used to create mutable string</a:t>
            </a:r>
          </a:p>
          <a:p>
            <a:pPr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1.StringBuilder append(String s)</a:t>
            </a:r>
          </a:p>
          <a:p>
            <a:pPr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2.StringBuilder insert(int offset, String s)</a:t>
            </a:r>
          </a:p>
          <a:p>
            <a:pPr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3.StringBuilder replace(int startIndex, int endIndex, String str)</a:t>
            </a:r>
          </a:p>
          <a:p>
            <a:pPr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4.StringBuilder delete(int startIndex, int endIndex)</a:t>
            </a:r>
          </a:p>
          <a:p>
            <a:pPr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5.StringBuilder reverse()</a:t>
            </a:r>
          </a:p>
          <a:p>
            <a:pPr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6.int capacity()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28842"/>
            <a:ext cx="8229600" cy="42973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7.void ensureCapacity(int minimumCapacity)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8.char charAt(int index)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9.int length()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10.String substring(int beginIndex)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11.String substring(int beginIndex, int endIndex)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48"/>
            <a:ext cx="8229600" cy="4876672"/>
          </a:xfrm>
        </p:spPr>
        <p:txBody>
          <a:bodyPr/>
          <a:lstStyle/>
          <a:p>
            <a:pPr algn="ctr"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Strings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It is a sequence of characters. Strings are immutable. In Java programming language, strings are treated as objects.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ways to create string object: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1.by string literal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2.by new keyword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8" y="533476"/>
            <a:ext cx="7315200" cy="715963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storing procedure:</a:t>
            </a:r>
            <a:endParaRPr lang="en-US" sz="3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4" y="2057436"/>
            <a:ext cx="7017935" cy="3870325"/>
          </a:xfrm>
        </p:spPr>
      </p:pic>
      <p:pic>
        <p:nvPicPr>
          <p:cNvPr id="4" name="Content Placeholder 4" descr="Manfree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4700" y="5821363"/>
            <a:ext cx="192722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330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76318" y="707231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318" y="575468"/>
            <a:ext cx="7315200" cy="715963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functions:</a:t>
            </a:r>
            <a:endParaRPr lang="en-US" sz="36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918" y="1524050"/>
            <a:ext cx="8457972" cy="4297313"/>
          </a:xfrm>
        </p:spPr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1.char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charAt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(int index)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2.static string format(String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format,object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name)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3.string substring(int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beginIndex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4.string substring(int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beginIndex,int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endIndex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5.boolean contains(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charSequence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s)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6.static String join(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CharSequence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delimiter,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CharSequence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elements)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7.boolean equals(Object another)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  <a:hlinkClick r:id="rId3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7216775" y="5821363"/>
            <a:ext cx="1927225" cy="8461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110" y="1676400"/>
            <a:ext cx="8229600" cy="3962296"/>
          </a:xfrm>
        </p:spPr>
        <p:txBody>
          <a:bodyPr>
            <a:normAutofit/>
          </a:bodyPr>
          <a:lstStyle/>
          <a:p>
            <a:pPr fontAlgn="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  <a:hlinkClick r:id="rId4"/>
            </a:endParaRP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9.string concat(String str)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10.String replace(char old , char new)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11.String replace(charSequence old, charSequence new)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12.static String equalsIgnoreCase(String another)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13.String[] split(String regex)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14.String[] split(String regex, int limit)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15.String intern()</a:t>
            </a:r>
          </a:p>
          <a:p>
            <a:pPr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7852"/>
            <a:ext cx="8229600" cy="49528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16.int indexOf(int ch)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17.int indexOf(int ch, int fromIndex)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18.int indexOf(String substring)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19.int indexOf(String substring, int fromIndex)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20.String toLowerCase()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21.String toUpperCase()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22.String trim()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23.static String valueOf(int value)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24.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boolean contentEquals(String s)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56"/>
            <a:ext cx="8229600" cy="4830707"/>
          </a:xfrm>
        </p:spPr>
        <p:txBody>
          <a:bodyPr>
            <a:normAutofit/>
          </a:bodyPr>
          <a:lstStyle/>
          <a:p>
            <a:pPr fontAlgn="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25.static String copyValueOf(char[] data)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26.static String copyValueOf(char[] data, int offset, int count)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27. boolean endsWith(String suffix)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28. int hashCode()</a:t>
            </a:r>
          </a:p>
          <a:p>
            <a:pPr fontAlgn="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29.boolean matches(String regex)</a:t>
            </a:r>
          </a:p>
          <a:p>
            <a:pPr fontAlgn="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30.boolean regionMatches(boolean ignoreCase, int toffset, String other, int ooffset, int len)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524050"/>
            <a:ext cx="8229600" cy="5105266"/>
          </a:xfrm>
        </p:spPr>
        <p:txBody>
          <a:bodyPr>
            <a:normAutofit/>
          </a:bodyPr>
          <a:lstStyle/>
          <a:p>
            <a:pPr fontAlgn="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31.boolean regionMatches(int toffset, String other, int ooffset, int len)</a:t>
            </a:r>
          </a:p>
          <a:p>
            <a:pPr fontAlgn="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32.String replace(char oldChar, char newChar)</a:t>
            </a:r>
          </a:p>
          <a:p>
            <a:pPr fontAlgn="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33.String replaceAll(String regex, String replacement)</a:t>
            </a:r>
          </a:p>
          <a:p>
            <a:pPr fontAlgn="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34.String replaceFirst(String regex, String replacement)</a:t>
            </a:r>
          </a:p>
          <a:p>
            <a:pPr fontAlgn="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35.Boolean startsWith(String prefix)</a:t>
            </a:r>
          </a:p>
          <a:p>
            <a:pPr fontAlgn="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36. String toString()</a:t>
            </a:r>
          </a:p>
          <a:p>
            <a:pPr fontAlgn="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37. char[] toCharArray()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76446"/>
            <a:ext cx="8229600" cy="4876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String Buffer Class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 buffer class is used to create mutable(modifiable) string.  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1.append(String s)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2.insert(int offset, String s)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3.replace(int startIndex, int endIndex, String str)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4.delete(int startIndex, int endIndex)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5.reverse()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6.capacity()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0">
      <a:dk1>
        <a:srgbClr val="4D4D4D"/>
      </a:dk1>
      <a:lt1>
        <a:srgbClr val="FFFFFF"/>
      </a:lt1>
      <a:dk2>
        <a:srgbClr val="4D4D4D"/>
      </a:dk2>
      <a:lt2>
        <a:srgbClr val="4377BA"/>
      </a:lt2>
      <a:accent1>
        <a:srgbClr val="5793D1"/>
      </a:accent1>
      <a:accent2>
        <a:srgbClr val="5FA2DB"/>
      </a:accent2>
      <a:accent3>
        <a:srgbClr val="FFFFFF"/>
      </a:accent3>
      <a:accent4>
        <a:srgbClr val="404040"/>
      </a:accent4>
      <a:accent5>
        <a:srgbClr val="B4C8E5"/>
      </a:accent5>
      <a:accent6>
        <a:srgbClr val="5592C6"/>
      </a:accent6>
      <a:hlink>
        <a:srgbClr val="A29AA3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A29AA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529</TotalTime>
  <Words>357</Words>
  <Application>Microsoft Office PowerPoint</Application>
  <PresentationFormat>On-screen Show (4:3)</PresentationFormat>
  <Paragraphs>85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Microsoft Sans Serif</vt:lpstr>
      <vt:lpstr>Times New Roman</vt:lpstr>
      <vt:lpstr>powerpoint-template</vt:lpstr>
      <vt:lpstr>JAVA STRINGS</vt:lpstr>
      <vt:lpstr>PowerPoint Presentation</vt:lpstr>
      <vt:lpstr>String storing procedure:</vt:lpstr>
      <vt:lpstr>String functions: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Gowtham Kumaran</cp:lastModifiedBy>
  <cp:revision>344</cp:revision>
  <dcterms:created xsi:type="dcterms:W3CDTF">2012-08-14T12:29:58Z</dcterms:created>
  <dcterms:modified xsi:type="dcterms:W3CDTF">2020-07-26T05:50:24Z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