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433" r:id="rId4"/>
    <p:sldId id="430" r:id="rId5"/>
    <p:sldId id="432" r:id="rId6"/>
    <p:sldId id="431" r:id="rId7"/>
    <p:sldId id="429" r:id="rId8"/>
    <p:sldId id="43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0DC3"/>
    <a:srgbClr val="FF6600"/>
    <a:srgbClr val="1984CC"/>
    <a:srgbClr val="03136A"/>
    <a:srgbClr val="35759D"/>
    <a:srgbClr val="35B1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3" autoAdjust="0"/>
    <p:restoredTop sz="95061" autoAdjust="0"/>
  </p:normalViewPr>
  <p:slideViewPr>
    <p:cSldViewPr>
      <p:cViewPr varScale="1">
        <p:scale>
          <a:sx n="89" d="100"/>
          <a:sy n="89" d="100"/>
        </p:scale>
        <p:origin x="1483" y="72"/>
      </p:cViewPr>
      <p:guideLst/>
    </p:cSldViewPr>
  </p:slideViewPr>
  <p:outlineViewPr>
    <p:cViewPr>
      <p:scale>
        <a:sx n="33" d="100"/>
        <a:sy n="33" d="100"/>
      </p:scale>
      <p:origin x="36" y="4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smtClean="0"/>
            </a:lvl1pPr>
          </a:lstStyle>
          <a:p>
            <a:pPr>
              <a:defRPr/>
            </a:pPr>
            <a:fld id="{E0CB1F27-65AD-4AC3-8E31-92CB79848E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3355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D43C8AF4-8121-4CBA-A0B5-84399048159A}" type="slidenum">
              <a:rPr lang="en-US" altLang="zh-CN"/>
              <a:pPr>
                <a:buFontTx/>
                <a:buNone/>
              </a:pPr>
              <a:t>1</a:t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090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2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9636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3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146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4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8128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5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543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6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620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7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1243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8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347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7772400" cy="685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98" y="1371654"/>
            <a:ext cx="7772400" cy="2590732"/>
          </a:xfrm>
          <a:extLst/>
        </p:spPr>
        <p:txBody>
          <a:bodyPr/>
          <a:lstStyle/>
          <a:p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EXCEPTION  HANDLING</a:t>
            </a:r>
            <a:endParaRPr lang="en-US" sz="5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1450" y="5927725"/>
            <a:ext cx="1927225" cy="846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449717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Exception Handling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is one of the powerful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mechanism to handle the runtime errors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so that normal flow of the application can be maintained.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3 types of exceptions: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1.checked exception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2.unchecked exception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3.errors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46783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1.Checked exception: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usually occurs for user’s careless mistakes and for syntax errors. Checked exceptions are checked at compile-time.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2.Unchecked exception: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occurs after compiling try, catch,finally. Unchecked exceptions are checked at run-time.</a:t>
            </a:r>
          </a:p>
          <a:p>
            <a:pPr>
              <a:buNone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28842"/>
            <a:ext cx="8229600" cy="429732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EXCEPTION KEYWORDS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912" y="2133724"/>
            <a:ext cx="8229600" cy="47242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"try" keyword is used to specify a block where we should place exception code. The try block must be followed by either catch or finally. It means, we can't use try block alone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8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"catch" block is used to handle the exception. It must be preceded by try block which means we can't use catch block alone. It can be followed by finally block later.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8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"finally" block is used to execute the important code of the program. It is executed whether an exception is handled or not.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8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"throw" keyword is used to throw an exception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"throws" keyword is used to declare exceptions. It doesn't throw an exception. It specifies that there may occur an exception in the method. It is always used with method signature.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8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THROW &amp; THROWS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518</TotalTime>
  <Words>188</Words>
  <Application>Microsoft Office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Microsoft Sans Serif</vt:lpstr>
      <vt:lpstr>Times New Roman</vt:lpstr>
      <vt:lpstr>powerpoint-template</vt:lpstr>
      <vt:lpstr>EXCEPTION  HANDLING</vt:lpstr>
      <vt:lpstr>PowerPoint Presentation</vt:lpstr>
      <vt:lpstr>PowerPoint Presentation</vt:lpstr>
      <vt:lpstr>EXCEPTION KEYWORDS</vt:lpstr>
      <vt:lpstr>TRY</vt:lpstr>
      <vt:lpstr>CATCH</vt:lpstr>
      <vt:lpstr>FINALLY</vt:lpstr>
      <vt:lpstr>THROW &amp; THROWS</vt:lpstr>
    </vt:vector>
  </TitlesOfParts>
  <Company>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Gowtham Kumaran</cp:lastModifiedBy>
  <cp:revision>335</cp:revision>
  <dcterms:created xsi:type="dcterms:W3CDTF">2012-08-14T12:29:58Z</dcterms:created>
  <dcterms:modified xsi:type="dcterms:W3CDTF">2020-07-26T05:51:47Z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