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383" r:id="rId3"/>
    <p:sldId id="404" r:id="rId4"/>
    <p:sldId id="446" r:id="rId5"/>
    <p:sldId id="406" r:id="rId6"/>
    <p:sldId id="407" r:id="rId7"/>
    <p:sldId id="409" r:id="rId8"/>
    <p:sldId id="408" r:id="rId9"/>
    <p:sldId id="411" r:id="rId10"/>
    <p:sldId id="410" r:id="rId11"/>
    <p:sldId id="413" r:id="rId12"/>
    <p:sldId id="412" r:id="rId13"/>
    <p:sldId id="414" r:id="rId14"/>
    <p:sldId id="417" r:id="rId15"/>
    <p:sldId id="416" r:id="rId16"/>
    <p:sldId id="418" r:id="rId17"/>
    <p:sldId id="415" r:id="rId18"/>
    <p:sldId id="421" r:id="rId19"/>
    <p:sldId id="420" r:id="rId20"/>
    <p:sldId id="419" r:id="rId21"/>
    <p:sldId id="423" r:id="rId22"/>
    <p:sldId id="424" r:id="rId23"/>
    <p:sldId id="422" r:id="rId24"/>
    <p:sldId id="426" r:id="rId25"/>
    <p:sldId id="425" r:id="rId26"/>
    <p:sldId id="428" r:id="rId27"/>
    <p:sldId id="427" r:id="rId28"/>
    <p:sldId id="430" r:id="rId29"/>
    <p:sldId id="431" r:id="rId30"/>
    <p:sldId id="432" r:id="rId31"/>
    <p:sldId id="433" r:id="rId32"/>
    <p:sldId id="434" r:id="rId33"/>
    <p:sldId id="429" r:id="rId34"/>
    <p:sldId id="436" r:id="rId35"/>
    <p:sldId id="437" r:id="rId36"/>
    <p:sldId id="438" r:id="rId37"/>
    <p:sldId id="435" r:id="rId38"/>
    <p:sldId id="440" r:id="rId39"/>
    <p:sldId id="439" r:id="rId40"/>
    <p:sldId id="442" r:id="rId41"/>
    <p:sldId id="441" r:id="rId42"/>
    <p:sldId id="444" r:id="rId43"/>
    <p:sldId id="44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061" autoAdjust="0"/>
  </p:normalViewPr>
  <p:slideViewPr>
    <p:cSldViewPr>
      <p:cViewPr varScale="1">
        <p:scale>
          <a:sx n="89" d="100"/>
          <a:sy n="89" d="100"/>
        </p:scale>
        <p:origin x="14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3C386F2A-D3BD-4225-ACC9-48CD938B01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24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8E1C51C-C87A-41FE-97B8-A652D769FF53}" type="slidenum">
              <a:rPr lang="en-US" altLang="zh-CN"/>
              <a:pPr>
                <a:buFontTx/>
                <a:buNone/>
              </a:pPr>
              <a:t>1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70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FF879502-1900-40AE-9240-DFFBB7287555}" type="slidenum">
              <a:rPr lang="en-US" altLang="zh-CN"/>
              <a:pPr>
                <a:buFontTx/>
                <a:buNone/>
              </a:pPr>
              <a:t>2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69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506" y="1219258"/>
            <a:ext cx="7772400" cy="2590800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COLLECTIONS  FRAMEWORK</a:t>
            </a:r>
            <a:endParaRPr lang="en-US" sz="5400" b="1" dirty="0" smtClean="0">
              <a:solidFill>
                <a:srgbClr val="FF66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876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9.element()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10.get()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11.getFirst()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12.getLast()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13.indexOf()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14.lastindexOf()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15.offer()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16.offerFirst()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17.offerLast()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18.peek()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876672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19.peekFirst()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20.peekLast()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21.poll()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22.pollFirst()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23.pollLast()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24.pop()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25.push()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26.remove()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27.removeFirst()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80047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SET: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HashSet: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HashSet class is used to create a collection that uses a hash table for storage.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stores the element by the mechanism called Hashing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 contains unique elements and accepts null values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2.not maintains insertion order.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3.best for search operation.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6021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1.add()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4.contains()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5.isEmpty()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6.iterator()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7.size()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8.remove()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6095930"/>
            <a:ext cx="1927225" cy="69380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9"/>
            <a:ext cx="8229600" cy="4343286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TreeSet: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implements the Set interface that uses a tree for storage.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1.contains unique elements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2.won’t allow null elements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3.maintains ascending order.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4.access and retrieval times are quiet fast.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800474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1.add()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2.addAll()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3.size()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4.ceiling()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5.floor()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6.higher()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7.lower()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8.pollFirst()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9.pollLast()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004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10.first()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11.last()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12.contains()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13.remove()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15.isEmpty()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16.clone()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17.Iterator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descendingIterator()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iterator()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64807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18.NavigableSet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descendingSet()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headSet()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subSet()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19.Sortedset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headSet()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subSet()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tailSet()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678311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Queue Interface order the element in FIFO manner. In FIFO, first element is removed first and last element is removed at last.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Priority Queue: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 PriorityQueue class provides the facility of using queue. But it does not orders the elements in FIFO manner.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52591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1.add()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2.offer()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3.remove()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4.poll()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5.element()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6.peek()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678311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Collections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Framework: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is a set of classes and interface that implements commonly reuseable data structure.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Collections: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Collection is a framework that provides an architecture to store and manipulate the group of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52591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DEQUE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is a linear collection that supports element insertion and removal at both ends. Deque is an acronym for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"double ended queue".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Array Deque: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1.add and removal at both the ends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2.don’t allow null elements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3.it has no capacity restriction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4.array deque is faster then linkedlist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1.add()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2.offer()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3.remove()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4.poll()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5.element()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6.peek()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72427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Map Interface</a:t>
            </a:r>
          </a:p>
          <a:p>
            <a:pPr algn="ctr"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map contains values on the basis of key, i.e. key and value pair.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key and value pair is known as an entry. A Map contains unique keys.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Map is useful if you have to search, update or delete elements on the basis of a key.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Map doesn't allow duplicate keys, but you can have duplicate values.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952870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1.put()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2.putIfAbsent()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3.putAll()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4.isEmpty()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5.entrySet()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6.keySet()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7.replace()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8.clear()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36"/>
            <a:ext cx="8229600" cy="406872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9.remove()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10.containsValue()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11.containsKey()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12.equals()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13.hashCode()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14.size()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Title 1"/>
          <p:cNvSpPr>
            <a:spLocks noGrp="1"/>
          </p:cNvSpPr>
          <p:nvPr>
            <p:ph idx="1"/>
          </p:nvPr>
        </p:nvSpPr>
        <p:spPr>
          <a:xfrm>
            <a:off x="457200" y="1828842"/>
            <a:ext cx="8229600" cy="457188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Map.Entry Interface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Entry is the sub interface of Map. It returns a collection-view of the map. It provides methods to get key and value.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1.getKey()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2.getValue()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3.hashCode()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4.setValue()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5.boolean equals()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6095930"/>
            <a:ext cx="1927225" cy="69380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194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6.static &lt;K extends Comparable&lt;? super K&gt;,V&gt;Comparator&lt;Map.Entry &lt;K,V&gt;&gt; comparingByKey()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7.static &lt;K,V&gt; Comparator&lt;Map.Entry&lt;K,V&gt;&gt; comparingByKey (Comparator&lt;? super K&gt; cmp)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8.static &lt;K,V extends Comparable&lt;? super V&gt;&gt; Comparator&lt;Map.Entry &lt;K,V&gt;&gt; comparingByValue()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9.static &lt;K,V&gt; Comparator&lt;Map.Entry&lt;K,V&gt;&gt; comparingByValue (Comparator&lt;? super V&gt; cmp)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60211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HashMap: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HashMap class implements the map interface by using a hash table.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1.contains values based on the key.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2.contains only unique elements.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3.may have one null key and multiple null values.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4.maintains no order.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004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1.void 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2.boolean isEmpty()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3.Object 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4.Set entrySet()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5.Set keySet()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6.put(Object key, Object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7.void putAll(Map map)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8.putIfAbsent(K key, V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9.remove(Object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10.boolean remove(Object key, Object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11.boolean containsValue(Object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12.boolean containsKey(Object key)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004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13.boolean equals(Object o)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14.void forEach(BiConsumer&lt;? super K,? super V&gt; action)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15.get(Object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16.getOrDefault(Object key, V defaultValue)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17.boolean isEmpty()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18.replace(K key, V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19.boolean replace(K key, V oldValue, V newValue)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20.void replaceAll(BiFunction&lt;? super K,? super V,? extends V&gt; function)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21.Collection values()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22.int size()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533394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can achieve all the operations that you perform on a data such as searching, sorting, insertion, manipulation and deletion.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Collection means a single unit of objects.  Java Collections framework provides many interfaces(set,list,queue,dequeue) and classes (Arraylist,Vector,LinkedList,Priority Queue,HashSet,LinkedHashSet,TreeSet).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7242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LinkedHashMap: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Hashtable and Linked list implementation of the Map interface, with predictable iteration order.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1.contains values based on the key.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2.contains unique elements.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3.may have one null key and multiple null values.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4.maintains insertion order.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7242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1.get(Object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2.void 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3.boolean containsValue(Object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4.Set&lt;Map.Entry&lt;K,V&gt;&gt; entrySet()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5.void forEach(BiConsumer&lt;? super K,? super V&gt; action)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6.getOrDefault(Object key, V defaultValue)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7.Set&lt;K&gt; keySet()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8.boolean removeEldestEntry(Map.Entry&lt;K,V&gt; eldest)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9.void replaceAll(BiFunction&lt;? super K,? super V,? extends V&gt; function)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10.Collection&lt;V&gt; values()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TreeMap: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provides an efficient means of storing key-value pairs in sorted order.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 contains values based on the key.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2.contains only unique elements.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3.cannot have a null key but can have multiple 4.null values.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5.maintains ascending order.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766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1.Map.Entry&lt;K,V&gt; ceilingEntry(K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2.K ceilingKey(K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3.void 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4.Object 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5.NavigableSet&lt;K&gt; descendingKeySet()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6.NavigableMap&lt;K,V&gt; descendingMap()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7.Map.Entry firstEntry()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8.Map.Entry&lt;K,V&gt; floorEntry(K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9.void forEach(BiConsumer&lt;? super K,? super V&gt; action)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10.SortedMap&lt;K,V&gt; headMap(K toKey)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11.NavigableMap&lt;K,V&gt; headMap(K toKey, boolean inclusive)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12.Map.Entry&lt;K,V&gt; higherEntry(K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13.K higherKey(K key)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6480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14.Set keySet()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15.Map.Entry&lt;K,V&gt; lastEntry()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16.Map.Entry&lt;K,V&gt; lowerEntry(K key)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17.K lowerKey(K key)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18.NavigableSet&lt;K&gt; navigableKeySet()I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19.Map.Entry&lt;K,V&gt; pollFirstEntry()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20.Map.Entry&lt;K,V&gt; pollLastEntry()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21.V put(K key, V 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22.void putAll(Map&lt;? extends K,? extends V&gt; map)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23.V replace(K key, V 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24.boolean replace(K key, V oldValue, V newValue)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25.Collection values()</a:t>
            </a:r>
          </a:p>
          <a:p>
            <a:pP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0047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26.NavigableMap&lt;K,V&gt; subMap(K fromKey, boolean fromInclusive, K toKey, boolean toInclusive)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27.SortedMap&lt;K,V&gt; subMap(K fromKey, K toKey)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28.SortedMap&lt;K,V&gt; tailMap(K fromKey)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29.NavigableMap&lt;K,V&gt; tailMap(K fromKey, boolean inclusive)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30.boolean containsKey(Object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31.boolean containsValue(Object 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32.K firstKey()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33.V get(Object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34.K lastKey()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35.V remove(Object key)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36.Set&lt;Map.Entry&lt;K,V&gt;&gt; entrySet()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8766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Hashtable: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implements a hashtable, which maps keys to values.  A Hashtable is an array of a list. Each list is known as a bucket. The position of the bucket is identified by calling the hashcode() method. 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values based on the key.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unique elements.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doesn't allow null key or value.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Hashtable class is synchronized.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initial default capacity of Hashtable class is 11 whereas loadFactor is 0.75.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1.void 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2.Object 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3.V compute(K key, BiFunction&lt;? super K,? super V,? extends V&gt; remappingFunction)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4.V computeIfAbsent(K key, Function&lt;? super K,? extends V&gt; mappingFunction)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5.V computeIfPresent(K key, BiFunction&lt;? super K,? super V,? extends V&gt; remappingFunction)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6.Enumeration elements()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7.Set&lt;Map.Entry&lt;K,V&gt;&gt; entrySet()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8004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8.boolean equals(Object o)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9.void forEach(BiConsumer&lt;? super K,? super V&gt; action)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10.V getOrDefault(Object key, V defaultValue)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11.int hashCode()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12.Enumeration&lt;K&gt; keys()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13.Set&lt;K&gt; keySet()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14.V merge(K key, V value, BiFunction&lt;? super V,? super V,? extends V&gt; remappingFunction)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15.V put(K key, V value)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16.void putAll(Map&lt;? extends K,? extends V&gt; t))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17.V putIfAbsent(K key, V value)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18.boolean remove(Object key, Object value)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50290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19.V replace(K key, V 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20.boolean replace(K key, V oldValue, V newValue)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21.void replaceAll(BiFunction&lt;? super K,? super V,? extends V&gt; function)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22.String toString()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23.Collection values()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24.boolean contains(Object 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25.boolean containsValue(Object value)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26.boolean containsKey(Object key)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27.boolean isEmpty()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28.protected void rehash()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29.V get(Object key)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30.V remove(Object key)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31.int size()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64460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Architecture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8" y="1676849"/>
            <a:ext cx="6705424" cy="4114289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334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44"/>
            <a:ext cx="8229600" cy="437351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EnumSet: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is the specialized Set implementation for use with enum types.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1.static &lt;E extends Enum&lt;E&gt;&gt; EnumSet&lt;E&gt; allOf(Class&lt;E&gt; elementType)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2.static &lt;E extends Enum&lt;E&gt;&gt; EnumSet&lt;E&gt; copyOf(Collection&lt;E&gt; c)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3.static &lt;E extends Enum&lt;E&gt;&gt; EnumSet&lt;E&gt; noneOf(Class&lt;E&gt; elementType)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4.static &lt;E extends Enum&lt;E&gt;&gt; EnumSet&lt;E&gt; of(E 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5.static &lt;E extends Enum&lt;E&gt;&gt; EnumSet&lt;E&gt; range(E from, E to)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6.EnumSet&lt;E&gt; clone()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7242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EnumMap: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is the specialized Map implementation for enum keys.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clear all the mapping from the map.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3.containsKey()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4.containsValue()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5.entrySet()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6.equals()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7.get()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8.hashCode()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40"/>
            <a:ext cx="8229600" cy="42211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9.keySet()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10.size()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11.Values()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12.put()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13.putAll()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14.remove()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6172128"/>
            <a:ext cx="1927225" cy="61761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 Comparable interface is used to order the objects of the user-defined class. It contains only one method named compareTo(Object).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positive integer, if the current object is greater than the specified object.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negative integer, if the current object is less than the specified object.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zero, if the current object is equal to the specified object.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502906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Java ArrayList: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Java ArrayList class uses a dynamic array  for storing the elements. 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1.It contains duplicate elements.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2.It maintains insertion order.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3.Allows random access because array 		   works at the index basis.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4.Manipulation is slow.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095930"/>
            <a:ext cx="1927225" cy="69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6021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1.add()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2.addAll()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3.clear()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4.ensureCapacity()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5.get()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6.isEmpty()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7.lastIndexOf()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8.clone()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9.contains()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10.indexOf()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11.remove()(position(or)value)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12.removeAll()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13.set()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14.trimeToSize()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15.subList()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16.sort()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60211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Java Linked List: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uses doubly linked list to store the elements.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Key points: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1.It contains duplicate elements.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2.It maintains an insertion order.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3.Manipulation is fast.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952870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Methods: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1.add()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2.addFirst()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3.addLast()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4.clear()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5.clone()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6.contains()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7.addAll()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8.descendingIterator()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521</TotalTime>
  <Words>905</Words>
  <Application>Microsoft Office PowerPoint</Application>
  <PresentationFormat>On-screen Show (4:3)</PresentationFormat>
  <Paragraphs>341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宋体</vt:lpstr>
      <vt:lpstr>Arial</vt:lpstr>
      <vt:lpstr>Microsoft Sans Serif</vt:lpstr>
      <vt:lpstr>Palatino Linotype</vt:lpstr>
      <vt:lpstr>Times New Roman</vt:lpstr>
      <vt:lpstr>Wingdings</vt:lpstr>
      <vt:lpstr>powerpoint-template</vt:lpstr>
      <vt:lpstr>COLLECTIONS  FRAMEWORK</vt:lpstr>
      <vt:lpstr>PowerPoint Presentation</vt:lpstr>
      <vt:lpstr>PowerPoint Presentation</vt:lpstr>
      <vt:lpstr>Collection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Gowtham Kumaran</cp:lastModifiedBy>
  <cp:revision>334</cp:revision>
  <dcterms:created xsi:type="dcterms:W3CDTF">2012-08-14T12:29:58Z</dcterms:created>
  <dcterms:modified xsi:type="dcterms:W3CDTF">2020-07-26T06:27:27Z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