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6"/>
  </p:notesMasterIdLst>
  <p:sldIdLst>
    <p:sldId id="256" r:id="rId2"/>
    <p:sldId id="408" r:id="rId3"/>
    <p:sldId id="281" r:id="rId4"/>
    <p:sldId id="409" r:id="rId5"/>
    <p:sldId id="410" r:id="rId6"/>
    <p:sldId id="385" r:id="rId7"/>
    <p:sldId id="404" r:id="rId8"/>
    <p:sldId id="403" r:id="rId9"/>
    <p:sldId id="402" r:id="rId10"/>
    <p:sldId id="401" r:id="rId11"/>
    <p:sldId id="407" r:id="rId12"/>
    <p:sldId id="406" r:id="rId13"/>
    <p:sldId id="411" r:id="rId14"/>
    <p:sldId id="412" r:id="rId1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40DC3"/>
    <a:srgbClr val="FF6600"/>
    <a:srgbClr val="1984CC"/>
    <a:srgbClr val="03136A"/>
    <a:srgbClr val="35759D"/>
    <a:srgbClr val="35B19D"/>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5061" autoAdjust="0"/>
  </p:normalViewPr>
  <p:slideViewPr>
    <p:cSldViewPr>
      <p:cViewPr varScale="1">
        <p:scale>
          <a:sx n="89" d="100"/>
          <a:sy n="89" d="100"/>
        </p:scale>
        <p:origin x="1483" y="72"/>
      </p:cViewPr>
      <p:guideLst/>
    </p:cSldViewPr>
  </p:slideViewPr>
  <p:notesTextViewPr>
    <p:cViewPr>
      <p:scale>
        <a:sx n="100" d="100"/>
        <a:sy n="100" d="100"/>
      </p:scale>
      <p:origin x="0" y="0"/>
    </p:cViewPr>
  </p:notesTextViewPr>
  <p:sorterViewPr>
    <p:cViewPr>
      <p:scale>
        <a:sx n="100" d="100"/>
        <a:sy n="100" d="100"/>
      </p:scale>
      <p:origin x="0" y="0"/>
    </p:cViewPr>
  </p:sorter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en-US" altLang="zh-CN" dirty="0"/>
          </a:p>
        </p:txBody>
      </p:sp>
      <p:sp>
        <p:nvSpPr>
          <p:cNvPr id="819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pPr>
              <a:defRPr/>
            </a:pPr>
            <a:endParaRPr lang="en-US" altLang="zh-CN" dirty="0"/>
          </a:p>
        </p:txBody>
      </p:sp>
      <p:sp>
        <p:nvSpPr>
          <p:cNvPr id="13316"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en-US" altLang="zh-CN" dirty="0"/>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vl1pPr>
          </a:lstStyle>
          <a:p>
            <a:pPr>
              <a:defRPr/>
            </a:pPr>
            <a:fld id="{4ABC374D-78A9-4F3E-AC8B-4C205C24E589}" type="slidenum">
              <a:rPr lang="en-US" altLang="zh-CN"/>
              <a:pPr>
                <a:defRPr/>
              </a:pPr>
              <a:t>‹#›</a:t>
            </a:fld>
            <a:endParaRPr lang="en-US" altLang="zh-CN" dirty="0"/>
          </a:p>
        </p:txBody>
      </p:sp>
    </p:spTree>
    <p:extLst>
      <p:ext uri="{BB962C8B-B14F-4D97-AF65-F5344CB8AC3E}">
        <p14:creationId xmlns:p14="http://schemas.microsoft.com/office/powerpoint/2010/main" val="4611054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headEnd/>
            <a:tailEnd/>
          </a:ln>
        </p:spPr>
        <p:txBody>
          <a:bodyPr/>
          <a:lstStyle/>
          <a:p>
            <a:pPr>
              <a:buFontTx/>
              <a:buNone/>
            </a:pPr>
            <a:fld id="{AD8B85B8-60E3-48C6-9B9A-77D68D1D9CCC}" type="slidenum">
              <a:rPr lang="en-US" altLang="zh-CN" smtClean="0"/>
              <a:pPr>
                <a:buFontTx/>
                <a:buNone/>
              </a:pPr>
              <a:t>1</a:t>
            </a:fld>
            <a:endParaRPr lang="en-US" altLang="zh-CN" dirty="0" smtClean="0"/>
          </a:p>
        </p:txBody>
      </p:sp>
      <p:sp>
        <p:nvSpPr>
          <p:cNvPr id="14339" name="Rectangle 2"/>
          <p:cNvSpPr>
            <a:spLocks noGrp="1" noRot="1" noChangeAspect="1" noChangeArrowheads="1" noTextEdit="1"/>
          </p:cNvSpPr>
          <p:nvPr>
            <p:ph type="sldImg" idx="4294967295"/>
          </p:nvPr>
        </p:nvSpPr>
        <p:spPr>
          <a:ln/>
        </p:spPr>
      </p:sp>
      <p:sp>
        <p:nvSpPr>
          <p:cNvPr id="14340" name="Rectangle 3"/>
          <p:cNvSpPr>
            <a:spLocks noGrp="1" noChangeArrowheads="1"/>
          </p:cNvSpPr>
          <p:nvPr>
            <p:ph type="body" idx="4294967295"/>
          </p:nvPr>
        </p:nvSpPr>
        <p:spPr/>
        <p:txBody>
          <a:bodyPr>
            <a:prstTxWarp prst="textNoShape">
              <a:avLst/>
            </a:prstTxWarp>
          </a:bodyPr>
          <a:lstStyle/>
          <a:p>
            <a:pPr eaLnBrk="1" hangingPunct="1"/>
            <a:endParaRPr lang="ru-RU" smtClean="0"/>
          </a:p>
        </p:txBody>
      </p:sp>
    </p:spTree>
    <p:extLst>
      <p:ext uri="{BB962C8B-B14F-4D97-AF65-F5344CB8AC3E}">
        <p14:creationId xmlns:p14="http://schemas.microsoft.com/office/powerpoint/2010/main" val="3672150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headEnd/>
            <a:tailEnd/>
          </a:ln>
        </p:spPr>
        <p:txBody>
          <a:bodyPr/>
          <a:lstStyle/>
          <a:p>
            <a:pPr>
              <a:buFontTx/>
              <a:buNone/>
            </a:pPr>
            <a:fld id="{24DD867C-DEC0-46EB-8704-F16DAB44028F}" type="slidenum">
              <a:rPr lang="en-US" altLang="zh-CN" smtClean="0"/>
              <a:pPr>
                <a:buFontTx/>
                <a:buNone/>
              </a:pPr>
              <a:t>3</a:t>
            </a:fld>
            <a:endParaRPr lang="en-US" altLang="zh-CN" dirty="0" smtClean="0"/>
          </a:p>
        </p:txBody>
      </p:sp>
      <p:sp>
        <p:nvSpPr>
          <p:cNvPr id="15363" name="Rectangle 2"/>
          <p:cNvSpPr>
            <a:spLocks noGrp="1" noRot="1" noChangeAspect="1" noChangeArrowheads="1" noTextEdit="1"/>
          </p:cNvSpPr>
          <p:nvPr>
            <p:ph type="sldImg" idx="4294967295"/>
          </p:nvPr>
        </p:nvSpPr>
        <p:spPr>
          <a:ln/>
        </p:spPr>
      </p:sp>
      <p:sp>
        <p:nvSpPr>
          <p:cNvPr id="15364" name="Rectangle 3"/>
          <p:cNvSpPr>
            <a:spLocks noGrp="1" noChangeArrowheads="1"/>
          </p:cNvSpPr>
          <p:nvPr>
            <p:ph type="body" idx="4294967295"/>
          </p:nvPr>
        </p:nvSpPr>
        <p:spPr/>
        <p:txBody>
          <a:bodyPr>
            <a:prstTxWarp prst="textNoShape">
              <a:avLst/>
            </a:prstTxWarp>
          </a:bodyPr>
          <a:lstStyle/>
          <a:p>
            <a:pPr eaLnBrk="1" hangingPunct="1"/>
            <a:endParaRPr lang="ru-RU" smtClean="0"/>
          </a:p>
        </p:txBody>
      </p:sp>
    </p:spTree>
    <p:extLst>
      <p:ext uri="{BB962C8B-B14F-4D97-AF65-F5344CB8AC3E}">
        <p14:creationId xmlns:p14="http://schemas.microsoft.com/office/powerpoint/2010/main" val="4230601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headEnd/>
            <a:tailEnd/>
          </a:ln>
        </p:spPr>
        <p:txBody>
          <a:bodyPr/>
          <a:lstStyle/>
          <a:p>
            <a:pPr>
              <a:buFontTx/>
              <a:buNone/>
            </a:pPr>
            <a:fld id="{6E08B73F-2924-48E4-B736-66D65254A384}" type="slidenum">
              <a:rPr lang="en-US" altLang="zh-CN" smtClean="0"/>
              <a:pPr>
                <a:buFontTx/>
                <a:buNone/>
              </a:pPr>
              <a:t>6</a:t>
            </a:fld>
            <a:endParaRPr lang="en-US" altLang="zh-CN" dirty="0" smtClean="0"/>
          </a:p>
        </p:txBody>
      </p:sp>
      <p:sp>
        <p:nvSpPr>
          <p:cNvPr id="16387" name="Rectangle 2"/>
          <p:cNvSpPr>
            <a:spLocks noGrp="1" noRot="1" noChangeAspect="1" noChangeArrowheads="1" noTextEdit="1"/>
          </p:cNvSpPr>
          <p:nvPr>
            <p:ph type="sldImg" idx="4294967295"/>
          </p:nvPr>
        </p:nvSpPr>
        <p:spPr>
          <a:ln/>
        </p:spPr>
      </p:sp>
      <p:sp>
        <p:nvSpPr>
          <p:cNvPr id="16388" name="Rectangle 3"/>
          <p:cNvSpPr>
            <a:spLocks noGrp="1" noChangeArrowheads="1"/>
          </p:cNvSpPr>
          <p:nvPr>
            <p:ph type="body" idx="4294967295"/>
          </p:nvPr>
        </p:nvSpPr>
        <p:spPr/>
        <p:txBody>
          <a:bodyPr>
            <a:prstTxWarp prst="textNoShape">
              <a:avLst/>
            </a:prstTxWarp>
          </a:bodyPr>
          <a:lstStyle/>
          <a:p>
            <a:pPr eaLnBrk="1" hangingPunct="1"/>
            <a:endParaRPr lang="ru-RU" smtClean="0"/>
          </a:p>
        </p:txBody>
      </p:sp>
    </p:spTree>
    <p:extLst>
      <p:ext uri="{BB962C8B-B14F-4D97-AF65-F5344CB8AC3E}">
        <p14:creationId xmlns:p14="http://schemas.microsoft.com/office/powerpoint/2010/main" val="2207985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headEnd/>
            <a:tailEnd/>
          </a:ln>
        </p:spPr>
        <p:txBody>
          <a:bodyPr/>
          <a:lstStyle/>
          <a:p>
            <a:pPr>
              <a:buFontTx/>
              <a:buNone/>
            </a:pPr>
            <a:fld id="{A5D6FFE5-E109-4044-824F-8C9EBE59F706}" type="slidenum">
              <a:rPr lang="en-US" altLang="zh-CN" smtClean="0"/>
              <a:pPr>
                <a:buFontTx/>
                <a:buNone/>
              </a:pPr>
              <a:t>7</a:t>
            </a:fld>
            <a:endParaRPr lang="en-US" altLang="zh-CN" dirty="0" smtClean="0"/>
          </a:p>
        </p:txBody>
      </p:sp>
      <p:sp>
        <p:nvSpPr>
          <p:cNvPr id="17411" name="Rectangle 2"/>
          <p:cNvSpPr>
            <a:spLocks noGrp="1" noRot="1" noChangeAspect="1" noChangeArrowheads="1" noTextEdit="1"/>
          </p:cNvSpPr>
          <p:nvPr>
            <p:ph type="sldImg" idx="4294967295"/>
          </p:nvPr>
        </p:nvSpPr>
        <p:spPr>
          <a:ln/>
        </p:spPr>
      </p:sp>
      <p:sp>
        <p:nvSpPr>
          <p:cNvPr id="17412" name="Rectangle 3"/>
          <p:cNvSpPr>
            <a:spLocks noGrp="1" noChangeArrowheads="1"/>
          </p:cNvSpPr>
          <p:nvPr>
            <p:ph type="body" idx="4294967295"/>
          </p:nvPr>
        </p:nvSpPr>
        <p:spPr>
          <a:noFill/>
          <a:ln/>
        </p:spPr>
        <p:txBody>
          <a:bodyPr>
            <a:prstTxWarp prst="textNoShape">
              <a:avLst/>
            </a:prstTxWarp>
          </a:bodyPr>
          <a:lstStyle/>
          <a:p>
            <a:pPr eaLnBrk="1" hangingPunct="1"/>
            <a:endParaRPr lang="ru-RU" smtClean="0"/>
          </a:p>
        </p:txBody>
      </p:sp>
    </p:spTree>
    <p:extLst>
      <p:ext uri="{BB962C8B-B14F-4D97-AF65-F5344CB8AC3E}">
        <p14:creationId xmlns:p14="http://schemas.microsoft.com/office/powerpoint/2010/main" val="2049041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headEnd/>
            <a:tailEnd/>
          </a:ln>
        </p:spPr>
        <p:txBody>
          <a:bodyPr/>
          <a:lstStyle/>
          <a:p>
            <a:pPr>
              <a:buFontTx/>
              <a:buNone/>
            </a:pPr>
            <a:fld id="{03D54986-648B-403E-B6F6-749395BEC3B6}" type="slidenum">
              <a:rPr lang="en-US" altLang="zh-CN" smtClean="0"/>
              <a:pPr>
                <a:buFontTx/>
                <a:buNone/>
              </a:pPr>
              <a:t>8</a:t>
            </a:fld>
            <a:endParaRPr lang="en-US" altLang="zh-CN" dirty="0" smtClean="0"/>
          </a:p>
        </p:txBody>
      </p:sp>
      <p:sp>
        <p:nvSpPr>
          <p:cNvPr id="18435" name="Rectangle 2"/>
          <p:cNvSpPr>
            <a:spLocks noGrp="1" noRot="1" noChangeAspect="1" noChangeArrowheads="1" noTextEdit="1"/>
          </p:cNvSpPr>
          <p:nvPr>
            <p:ph type="sldImg" idx="4294967295"/>
          </p:nvPr>
        </p:nvSpPr>
        <p:spPr>
          <a:ln/>
        </p:spPr>
      </p:sp>
      <p:sp>
        <p:nvSpPr>
          <p:cNvPr id="18436" name="Rectangle 3"/>
          <p:cNvSpPr>
            <a:spLocks noGrp="1" noChangeArrowheads="1"/>
          </p:cNvSpPr>
          <p:nvPr>
            <p:ph type="body" idx="4294967295"/>
          </p:nvPr>
        </p:nvSpPr>
        <p:spPr>
          <a:noFill/>
          <a:ln/>
        </p:spPr>
        <p:txBody>
          <a:bodyPr>
            <a:prstTxWarp prst="textNoShape">
              <a:avLst/>
            </a:prstTxWarp>
          </a:bodyPr>
          <a:lstStyle/>
          <a:p>
            <a:pPr eaLnBrk="1" hangingPunct="1"/>
            <a:endParaRPr lang="ru-RU" smtClean="0"/>
          </a:p>
        </p:txBody>
      </p:sp>
    </p:spTree>
    <p:extLst>
      <p:ext uri="{BB962C8B-B14F-4D97-AF65-F5344CB8AC3E}">
        <p14:creationId xmlns:p14="http://schemas.microsoft.com/office/powerpoint/2010/main" val="2730715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headEnd/>
            <a:tailEnd/>
          </a:ln>
        </p:spPr>
        <p:txBody>
          <a:bodyPr/>
          <a:lstStyle/>
          <a:p>
            <a:pPr>
              <a:buFontTx/>
              <a:buNone/>
            </a:pPr>
            <a:fld id="{F14B54AF-4E07-438B-AC88-E1EC5FE2CB80}" type="slidenum">
              <a:rPr lang="en-US" altLang="zh-CN" smtClean="0"/>
              <a:pPr>
                <a:buFontTx/>
                <a:buNone/>
              </a:pPr>
              <a:t>9</a:t>
            </a:fld>
            <a:endParaRPr lang="en-US" altLang="zh-CN" dirty="0" smtClean="0"/>
          </a:p>
        </p:txBody>
      </p:sp>
      <p:sp>
        <p:nvSpPr>
          <p:cNvPr id="19459" name="Rectangle 2"/>
          <p:cNvSpPr>
            <a:spLocks noGrp="1" noRot="1" noChangeAspect="1" noChangeArrowheads="1" noTextEdit="1"/>
          </p:cNvSpPr>
          <p:nvPr>
            <p:ph type="sldImg" idx="4294967295"/>
          </p:nvPr>
        </p:nvSpPr>
        <p:spPr>
          <a:ln/>
        </p:spPr>
      </p:sp>
      <p:sp>
        <p:nvSpPr>
          <p:cNvPr id="19460" name="Rectangle 3"/>
          <p:cNvSpPr>
            <a:spLocks noGrp="1" noChangeArrowheads="1"/>
          </p:cNvSpPr>
          <p:nvPr>
            <p:ph type="body" idx="4294967295"/>
          </p:nvPr>
        </p:nvSpPr>
        <p:spPr>
          <a:noFill/>
          <a:ln/>
        </p:spPr>
        <p:txBody>
          <a:bodyPr>
            <a:prstTxWarp prst="textNoShape">
              <a:avLst/>
            </a:prstTxWarp>
          </a:bodyPr>
          <a:lstStyle/>
          <a:p>
            <a:pPr eaLnBrk="1" hangingPunct="1"/>
            <a:endParaRPr lang="ru-RU" smtClean="0"/>
          </a:p>
        </p:txBody>
      </p:sp>
    </p:spTree>
    <p:extLst>
      <p:ext uri="{BB962C8B-B14F-4D97-AF65-F5344CB8AC3E}">
        <p14:creationId xmlns:p14="http://schemas.microsoft.com/office/powerpoint/2010/main" val="2113053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headEnd/>
            <a:tailEnd/>
          </a:ln>
        </p:spPr>
        <p:txBody>
          <a:bodyPr/>
          <a:lstStyle/>
          <a:p>
            <a:pPr>
              <a:buFontTx/>
              <a:buNone/>
            </a:pPr>
            <a:fld id="{ACB72206-AB79-48AD-B061-30EFD8661CC0}" type="slidenum">
              <a:rPr lang="en-US" altLang="zh-CN" smtClean="0"/>
              <a:pPr>
                <a:buFontTx/>
                <a:buNone/>
              </a:pPr>
              <a:t>10</a:t>
            </a:fld>
            <a:endParaRPr lang="en-US" altLang="zh-CN" dirty="0" smtClean="0"/>
          </a:p>
        </p:txBody>
      </p:sp>
      <p:sp>
        <p:nvSpPr>
          <p:cNvPr id="20483" name="Rectangle 2"/>
          <p:cNvSpPr>
            <a:spLocks noGrp="1" noRot="1" noChangeAspect="1" noChangeArrowheads="1" noTextEdit="1"/>
          </p:cNvSpPr>
          <p:nvPr>
            <p:ph type="sldImg" idx="4294967295"/>
          </p:nvPr>
        </p:nvSpPr>
        <p:spPr>
          <a:ln/>
        </p:spPr>
      </p:sp>
      <p:sp>
        <p:nvSpPr>
          <p:cNvPr id="20484" name="Rectangle 3"/>
          <p:cNvSpPr>
            <a:spLocks noGrp="1" noChangeArrowheads="1"/>
          </p:cNvSpPr>
          <p:nvPr>
            <p:ph type="body" idx="4294967295"/>
          </p:nvPr>
        </p:nvSpPr>
        <p:spPr>
          <a:noFill/>
          <a:ln/>
        </p:spPr>
        <p:txBody>
          <a:bodyPr>
            <a:prstTxWarp prst="textNoShape">
              <a:avLst/>
            </a:prstTxWarp>
          </a:bodyPr>
          <a:lstStyle/>
          <a:p>
            <a:pPr eaLnBrk="1" hangingPunct="1"/>
            <a:endParaRPr lang="ru-RU" smtClean="0"/>
          </a:p>
        </p:txBody>
      </p:sp>
    </p:spTree>
    <p:extLst>
      <p:ext uri="{BB962C8B-B14F-4D97-AF65-F5344CB8AC3E}">
        <p14:creationId xmlns:p14="http://schemas.microsoft.com/office/powerpoint/2010/main" val="2966462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headEnd/>
            <a:tailEnd/>
          </a:ln>
        </p:spPr>
        <p:txBody>
          <a:bodyPr/>
          <a:lstStyle/>
          <a:p>
            <a:pPr>
              <a:buFontTx/>
              <a:buNone/>
            </a:pPr>
            <a:fld id="{1E2B014E-F3B8-46D7-9925-A61D2E6CC567}" type="slidenum">
              <a:rPr lang="en-US" altLang="zh-CN" smtClean="0"/>
              <a:pPr>
                <a:buFontTx/>
                <a:buNone/>
              </a:pPr>
              <a:t>11</a:t>
            </a:fld>
            <a:endParaRPr lang="en-US" altLang="zh-CN" dirty="0" smtClean="0"/>
          </a:p>
        </p:txBody>
      </p:sp>
      <p:sp>
        <p:nvSpPr>
          <p:cNvPr id="21507" name="Rectangle 2"/>
          <p:cNvSpPr>
            <a:spLocks noGrp="1" noRot="1" noChangeAspect="1" noChangeArrowheads="1" noTextEdit="1"/>
          </p:cNvSpPr>
          <p:nvPr>
            <p:ph type="sldImg" idx="4294967295"/>
          </p:nvPr>
        </p:nvSpPr>
        <p:spPr>
          <a:ln/>
        </p:spPr>
      </p:sp>
      <p:sp>
        <p:nvSpPr>
          <p:cNvPr id="21508" name="Rectangle 3"/>
          <p:cNvSpPr>
            <a:spLocks noGrp="1" noChangeArrowheads="1"/>
          </p:cNvSpPr>
          <p:nvPr>
            <p:ph type="body" idx="4294967295"/>
          </p:nvPr>
        </p:nvSpPr>
        <p:spPr>
          <a:noFill/>
          <a:ln/>
        </p:spPr>
        <p:txBody>
          <a:bodyPr>
            <a:prstTxWarp prst="textNoShape">
              <a:avLst/>
            </a:prstTxWarp>
          </a:bodyPr>
          <a:lstStyle/>
          <a:p>
            <a:pPr eaLnBrk="1" hangingPunct="1"/>
            <a:endParaRPr lang="ru-RU" smtClean="0"/>
          </a:p>
        </p:txBody>
      </p:sp>
    </p:spTree>
    <p:extLst>
      <p:ext uri="{BB962C8B-B14F-4D97-AF65-F5344CB8AC3E}">
        <p14:creationId xmlns:p14="http://schemas.microsoft.com/office/powerpoint/2010/main" val="2269923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headEnd/>
            <a:tailEnd/>
          </a:ln>
        </p:spPr>
        <p:txBody>
          <a:bodyPr/>
          <a:lstStyle/>
          <a:p>
            <a:pPr>
              <a:buFontTx/>
              <a:buNone/>
            </a:pPr>
            <a:fld id="{C23B65E3-362C-48BA-9CED-D557BECFED02}" type="slidenum">
              <a:rPr lang="en-US" altLang="zh-CN" smtClean="0"/>
              <a:pPr>
                <a:buFontTx/>
                <a:buNone/>
              </a:pPr>
              <a:t>12</a:t>
            </a:fld>
            <a:endParaRPr lang="en-US" altLang="zh-CN" dirty="0" smtClean="0"/>
          </a:p>
        </p:txBody>
      </p:sp>
      <p:sp>
        <p:nvSpPr>
          <p:cNvPr id="22531" name="Rectangle 2"/>
          <p:cNvSpPr>
            <a:spLocks noGrp="1" noRot="1" noChangeAspect="1" noChangeArrowheads="1" noTextEdit="1"/>
          </p:cNvSpPr>
          <p:nvPr>
            <p:ph type="sldImg" idx="4294967295"/>
          </p:nvPr>
        </p:nvSpPr>
        <p:spPr>
          <a:ln/>
        </p:spPr>
      </p:sp>
      <p:sp>
        <p:nvSpPr>
          <p:cNvPr id="22532" name="Rectangle 3"/>
          <p:cNvSpPr>
            <a:spLocks noGrp="1" noChangeArrowheads="1"/>
          </p:cNvSpPr>
          <p:nvPr>
            <p:ph type="body" idx="4294967295"/>
          </p:nvPr>
        </p:nvSpPr>
        <p:spPr>
          <a:noFill/>
          <a:ln/>
        </p:spPr>
        <p:txBody>
          <a:bodyPr>
            <a:prstTxWarp prst="textNoShape">
              <a:avLst/>
            </a:prstTxWarp>
          </a:bodyPr>
          <a:lstStyle/>
          <a:p>
            <a:pPr eaLnBrk="1" hangingPunct="1"/>
            <a:endParaRPr lang="ru-RU" smtClean="0"/>
          </a:p>
        </p:txBody>
      </p:sp>
    </p:spTree>
    <p:extLst>
      <p:ext uri="{BB962C8B-B14F-4D97-AF65-F5344CB8AC3E}">
        <p14:creationId xmlns:p14="http://schemas.microsoft.com/office/powerpoint/2010/main" val="37725556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990600"/>
            <a:ext cx="7772400" cy="704850"/>
          </a:xfrm>
        </p:spPr>
        <p:txBody>
          <a:bodyPr/>
          <a:lstStyle>
            <a:lvl1pPr>
              <a:defRPr sz="3600">
                <a:solidFill>
                  <a:schemeClr val="bg1"/>
                </a:solidFill>
              </a:defRPr>
            </a:lvl1pPr>
          </a:lstStyle>
          <a:p>
            <a:r>
              <a:rPr lang="en-US" noProof="1" smtClean="0"/>
              <a:t>Click to edit Master title style</a:t>
            </a:r>
            <a:endParaRPr lang="en-US" noProof="1"/>
          </a:p>
        </p:txBody>
      </p:sp>
      <p:sp>
        <p:nvSpPr>
          <p:cNvPr id="3075" name="Rectangle 3"/>
          <p:cNvSpPr>
            <a:spLocks noGrp="1" noChangeArrowheads="1"/>
          </p:cNvSpPr>
          <p:nvPr>
            <p:ph type="subTitle" idx="1"/>
          </p:nvPr>
        </p:nvSpPr>
        <p:spPr>
          <a:xfrm>
            <a:off x="990600" y="1676400"/>
            <a:ext cx="7772400" cy="685800"/>
          </a:xfrm>
        </p:spPr>
        <p:txBody>
          <a:bodyPr/>
          <a:lstStyle>
            <a:lvl1pPr marL="0" indent="0">
              <a:buFontTx/>
              <a:buNone/>
              <a:defRPr sz="2400">
                <a:solidFill>
                  <a:schemeClr val="bg1"/>
                </a:solidFill>
              </a:defRPr>
            </a:lvl1pPr>
          </a:lstStyle>
          <a:p>
            <a:r>
              <a:rPr lang="en-US" noProof="1" smtClean="0"/>
              <a:t>Click to edit Master subtitle style</a:t>
            </a:r>
            <a:endParaRPr 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7000" y="1752600"/>
            <a:ext cx="1828800" cy="4724400"/>
          </a:xfrm>
        </p:spPr>
        <p:txBody>
          <a:bodyPr vert="eaVert"/>
          <a:lstStyle/>
          <a:p>
            <a:r>
              <a:rPr lang="en-US" noProof="1" smtClean="0"/>
              <a:t>Click to edit Master title style</a:t>
            </a:r>
            <a:endParaRPr lang="en-US" noProof="1"/>
          </a:p>
        </p:txBody>
      </p:sp>
      <p:sp>
        <p:nvSpPr>
          <p:cNvPr id="3" name="Vertical Text Placeholder 2"/>
          <p:cNvSpPr>
            <a:spLocks noGrp="1"/>
          </p:cNvSpPr>
          <p:nvPr>
            <p:ph type="body" orient="vert" idx="1"/>
          </p:nvPr>
        </p:nvSpPr>
        <p:spPr>
          <a:xfrm>
            <a:off x="990600" y="1752600"/>
            <a:ext cx="5334000" cy="4724400"/>
          </a:xfrm>
        </p:spPr>
        <p:txBody>
          <a:bodyPr vert="eaVer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Content Placeholder 2"/>
          <p:cNvSpPr>
            <a:spLocks noGrp="1"/>
          </p:cNvSpPr>
          <p:nvPr>
            <p:ph idx="1"/>
          </p:nvPr>
        </p:nvSpPr>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1" smtClean="0"/>
              <a:t>Click to edit Master title style</a:t>
            </a:r>
            <a:endParaRPr lang="en-US"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Content Placeholder 2"/>
          <p:cNvSpPr>
            <a:spLocks noGrp="1"/>
          </p:cNvSpPr>
          <p:nvPr>
            <p:ph sz="half" idx="1"/>
          </p:nvPr>
        </p:nvSpPr>
        <p:spPr>
          <a:xfrm>
            <a:off x="990600" y="2606675"/>
            <a:ext cx="3581400" cy="3870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4" name="Content Placeholder 3"/>
          <p:cNvSpPr>
            <a:spLocks noGrp="1"/>
          </p:cNvSpPr>
          <p:nvPr>
            <p:ph sz="half" idx="2"/>
          </p:nvPr>
        </p:nvSpPr>
        <p:spPr>
          <a:xfrm>
            <a:off x="4724400" y="2606675"/>
            <a:ext cx="3581400" cy="3870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1" smtClean="0"/>
              <a:t>Click to edit Master title style</a:t>
            </a:r>
            <a:endParaRPr lang="en-US"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1" smtClean="0"/>
              <a:t>Click to edit Master title style</a:t>
            </a:r>
            <a:endParaRPr lang="en-US"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1" smtClean="0"/>
              <a:t>Click to edit Master title style</a:t>
            </a:r>
            <a:endParaRPr lang="en-US" noProof="1"/>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990600" y="1752600"/>
            <a:ext cx="7315200" cy="715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4294967295"/>
          </p:nvPr>
        </p:nvSpPr>
        <p:spPr bwMode="auto">
          <a:xfrm>
            <a:off x="990600" y="2606675"/>
            <a:ext cx="7315200" cy="3870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0" fontAlgn="base" hangingPunct="0">
        <a:spcBef>
          <a:spcPct val="0"/>
        </a:spcBef>
        <a:spcAft>
          <a:spcPct val="0"/>
        </a:spcAft>
        <a:defRPr sz="4400">
          <a:solidFill>
            <a:schemeClr val="hlink"/>
          </a:solidFill>
          <a:latin typeface="+mj-lt"/>
          <a:ea typeface="+mj-ea"/>
          <a:cs typeface="+mj-cs"/>
        </a:defRPr>
      </a:lvl1pPr>
      <a:lvl2pPr algn="l" rtl="0" eaLnBrk="0" fontAlgn="base" hangingPunct="0">
        <a:spcBef>
          <a:spcPct val="0"/>
        </a:spcBef>
        <a:spcAft>
          <a:spcPct val="0"/>
        </a:spcAft>
        <a:defRPr sz="4400">
          <a:solidFill>
            <a:schemeClr val="hlink"/>
          </a:solidFill>
          <a:latin typeface="Microsoft Sans Serif" panose="020B0604020202020204" pitchFamily="34" charset="0"/>
        </a:defRPr>
      </a:lvl2pPr>
      <a:lvl3pPr algn="l" rtl="0" eaLnBrk="0" fontAlgn="base" hangingPunct="0">
        <a:spcBef>
          <a:spcPct val="0"/>
        </a:spcBef>
        <a:spcAft>
          <a:spcPct val="0"/>
        </a:spcAft>
        <a:defRPr sz="4400">
          <a:solidFill>
            <a:schemeClr val="hlink"/>
          </a:solidFill>
          <a:latin typeface="Microsoft Sans Serif" panose="020B0604020202020204" pitchFamily="34" charset="0"/>
        </a:defRPr>
      </a:lvl3pPr>
      <a:lvl4pPr algn="l" rtl="0" eaLnBrk="0" fontAlgn="base" hangingPunct="0">
        <a:spcBef>
          <a:spcPct val="0"/>
        </a:spcBef>
        <a:spcAft>
          <a:spcPct val="0"/>
        </a:spcAft>
        <a:defRPr sz="4400">
          <a:solidFill>
            <a:schemeClr val="hlink"/>
          </a:solidFill>
          <a:latin typeface="Microsoft Sans Serif" panose="020B0604020202020204" pitchFamily="34" charset="0"/>
        </a:defRPr>
      </a:lvl4pPr>
      <a:lvl5pPr algn="l" rtl="0" eaLnBrk="0" fontAlgn="base" hangingPunct="0">
        <a:spcBef>
          <a:spcPct val="0"/>
        </a:spcBef>
        <a:spcAft>
          <a:spcPct val="0"/>
        </a:spcAft>
        <a:defRPr sz="4400">
          <a:solidFill>
            <a:schemeClr val="hlink"/>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hlink"/>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hlink"/>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hlink"/>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hlink"/>
          </a:solidFill>
          <a:latin typeface="Microsoft Sans Serif"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subTitle" idx="1"/>
          </p:nvPr>
        </p:nvSpPr>
        <p:spPr>
          <a:xfrm>
            <a:off x="304800" y="1447800"/>
            <a:ext cx="7772400" cy="685800"/>
          </a:xfrm>
        </p:spPr>
        <p:txBody>
          <a:bodyPr/>
          <a:lstStyle/>
          <a:p>
            <a:pPr eaLnBrk="1" hangingPunct="1"/>
            <a:endParaRPr lang="en-US" dirty="0" smtClean="0"/>
          </a:p>
          <a:p>
            <a:pPr eaLnBrk="1" hangingPunct="1"/>
            <a:endParaRPr lang="en-US" dirty="0" smtClean="0"/>
          </a:p>
        </p:txBody>
      </p:sp>
      <p:sp>
        <p:nvSpPr>
          <p:cNvPr id="3075" name="Rectangle 5"/>
          <p:cNvSpPr>
            <a:spLocks noGrp="1" noChangeArrowheads="1"/>
          </p:cNvSpPr>
          <p:nvPr>
            <p:ph type="ctrTitle"/>
          </p:nvPr>
        </p:nvSpPr>
        <p:spPr>
          <a:xfrm>
            <a:off x="685902" y="1371654"/>
            <a:ext cx="7772400" cy="2590800"/>
          </a:xfrm>
          <a:extLst/>
        </p:spPr>
        <p:txBody>
          <a:bodyPr/>
          <a:lstStyle/>
          <a:p>
            <a:pPr algn="ctr" eaLnBrk="1" hangingPunct="1">
              <a:defRPr/>
            </a:pPr>
            <a:r>
              <a:rPr lang="en-US" sz="4400" b="1" cap="all" dirty="0" smtClean="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latin typeface="Palatino Linotype" panose="02040502050505030304" pitchFamily="18" charset="0"/>
              </a:rPr>
              <a:t>STRUCTURED  QUERY </a:t>
            </a:r>
            <a:br>
              <a:rPr lang="en-US" sz="4400" b="1" cap="all" dirty="0" smtClean="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latin typeface="Palatino Linotype" panose="02040502050505030304" pitchFamily="18" charset="0"/>
              </a:rPr>
            </a:br>
            <a:r>
              <a:rPr lang="en-US" sz="4400" b="1" cap="all" dirty="0" smtClean="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latin typeface="Palatino Linotype" panose="02040502050505030304" pitchFamily="18" charset="0"/>
              </a:rPr>
              <a:t>LANGUAGE</a:t>
            </a:r>
            <a:endParaRPr lang="en-US" sz="5400" b="1" dirty="0" smtClean="0">
              <a:solidFill>
                <a:srgbClr val="FF6600"/>
              </a:solidFill>
              <a:latin typeface="Palatino Linotype" panose="02040502050505030304" pitchFamily="18" charset="0"/>
            </a:endParaRPr>
          </a:p>
        </p:txBody>
      </p:sp>
      <p:pic>
        <p:nvPicPr>
          <p:cNvPr id="3076" name="Content Placeholder 4" descr="Manfree Logo"/>
          <p:cNvPicPr>
            <a:picLocks noGrp="1" noChangeAspect="1" noChangeArrowheads="1"/>
          </p:cNvPicPr>
          <p:nvPr>
            <p:ph sz="half" idx="4294967295"/>
          </p:nvPr>
        </p:nvPicPr>
        <p:blipFill>
          <a:blip r:embed="rId3" cstate="print"/>
          <a:srcRect/>
          <a:stretch>
            <a:fillRect/>
          </a:stretch>
        </p:blipFill>
        <p:spPr>
          <a:xfrm>
            <a:off x="171450" y="5927725"/>
            <a:ext cx="1927225" cy="846138"/>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114300" y="1511300"/>
            <a:ext cx="7772400" cy="646113"/>
          </a:xfrm>
          <a:prstGeom prst="rect">
            <a:avLst/>
          </a:prstGeom>
          <a:noFill/>
          <a:ln w="9525">
            <a:noFill/>
            <a:miter lim="800000"/>
            <a:headEnd/>
            <a:tailEnd/>
          </a:ln>
        </p:spPr>
        <p:txBody>
          <a:bodyPr>
            <a:spAutoFit/>
          </a:bodyPr>
          <a:lstStyle/>
          <a:p>
            <a:pPr eaLnBrk="1" hangingPunct="1"/>
            <a:endParaRPr lang="en-US" altLang="zh-CN" sz="3600" dirty="0">
              <a:latin typeface="Times New Roman" pitchFamily="18" charset="0"/>
              <a:ea typeface="SimSun" pitchFamily="2" charset="-122"/>
              <a:cs typeface="Times New Roman" pitchFamily="18" charset="0"/>
            </a:endParaRPr>
          </a:p>
        </p:txBody>
      </p:sp>
      <p:pic>
        <p:nvPicPr>
          <p:cNvPr id="9219" name="Content Placeholder 4" descr="Manfree Logo"/>
          <p:cNvPicPr>
            <a:picLocks noGrp="1" noChangeAspect="1" noChangeArrowheads="1"/>
          </p:cNvPicPr>
          <p:nvPr>
            <p:ph sz="half" idx="4294967295"/>
          </p:nvPr>
        </p:nvPicPr>
        <p:blipFill>
          <a:blip r:embed="rId3" cstate="print"/>
          <a:srcRect/>
          <a:stretch>
            <a:fillRect/>
          </a:stretch>
        </p:blipFill>
        <p:spPr>
          <a:xfrm>
            <a:off x="7124700" y="5821363"/>
            <a:ext cx="1927225" cy="846137"/>
          </a:xfrm>
        </p:spPr>
      </p:pic>
      <p:sp>
        <p:nvSpPr>
          <p:cNvPr id="9220" name="Content Placeholder 2"/>
          <p:cNvSpPr>
            <a:spLocks noGrp="1"/>
          </p:cNvSpPr>
          <p:nvPr>
            <p:ph idx="1"/>
          </p:nvPr>
        </p:nvSpPr>
        <p:spPr>
          <a:xfrm>
            <a:off x="457200" y="1981200"/>
            <a:ext cx="8229600" cy="4144963"/>
          </a:xfrm>
        </p:spPr>
        <p:txBody>
          <a:bodyPr/>
          <a:lstStyle/>
          <a:p>
            <a:pPr>
              <a:buFontTx/>
              <a:buNone/>
            </a:pPr>
            <a:r>
              <a:rPr lang="en-US" b="1" u="sng" dirty="0" smtClean="0">
                <a:latin typeface="Times New Roman" pitchFamily="18" charset="0"/>
                <a:cs typeface="Times New Roman" pitchFamily="18" charset="0"/>
              </a:rPr>
              <a:t>Deleting a table or elements:</a:t>
            </a:r>
          </a:p>
          <a:p>
            <a:pPr>
              <a:buFontTx/>
              <a:buNone/>
            </a:pPr>
            <a:r>
              <a:rPr lang="en-US" dirty="0" smtClean="0">
                <a:latin typeface="Times New Roman" pitchFamily="18" charset="0"/>
                <a:cs typeface="Times New Roman" pitchFamily="18" charset="0"/>
              </a:rPr>
              <a:t>truncate table table_name; </a:t>
            </a:r>
          </a:p>
          <a:p>
            <a:pPr>
              <a:buFontTx/>
              <a:buNone/>
            </a:pPr>
            <a:r>
              <a:rPr lang="en-US" dirty="0" smtClean="0">
                <a:latin typeface="Times New Roman" pitchFamily="18" charset="0"/>
                <a:cs typeface="Times New Roman" pitchFamily="18" charset="0"/>
              </a:rPr>
              <a:t>drop table "table_name";  </a:t>
            </a:r>
          </a:p>
          <a:p>
            <a:pPr>
              <a:buFontTx/>
              <a:buNone/>
            </a:pPr>
            <a:r>
              <a:rPr lang="en-US" dirty="0" smtClean="0">
                <a:latin typeface="Times New Roman" pitchFamily="18" charset="0"/>
                <a:cs typeface="Times New Roman" pitchFamily="18" charset="0"/>
              </a:rPr>
              <a:t>delete from table_name;</a:t>
            </a:r>
          </a:p>
          <a:p>
            <a:pPr>
              <a:buFontTx/>
              <a:buNone/>
            </a:pPr>
            <a:r>
              <a:rPr lang="en-US" dirty="0" smtClean="0">
                <a:latin typeface="Times New Roman" pitchFamily="18" charset="0"/>
                <a:cs typeface="Times New Roman" pitchFamily="18" charset="0"/>
              </a:rPr>
              <a:t>delete from table_name [where condition];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114300" y="1511300"/>
            <a:ext cx="7772400" cy="646113"/>
          </a:xfrm>
          <a:prstGeom prst="rect">
            <a:avLst/>
          </a:prstGeom>
          <a:noFill/>
          <a:ln w="9525">
            <a:noFill/>
            <a:miter lim="800000"/>
            <a:headEnd/>
            <a:tailEnd/>
          </a:ln>
        </p:spPr>
        <p:txBody>
          <a:bodyPr>
            <a:spAutoFit/>
          </a:bodyPr>
          <a:lstStyle/>
          <a:p>
            <a:pPr eaLnBrk="1" hangingPunct="1"/>
            <a:endParaRPr lang="en-US" altLang="zh-CN" sz="3600" dirty="0">
              <a:latin typeface="Times New Roman" pitchFamily="18" charset="0"/>
              <a:ea typeface="SimSun" pitchFamily="2" charset="-122"/>
              <a:cs typeface="Times New Roman" pitchFamily="18" charset="0"/>
            </a:endParaRPr>
          </a:p>
        </p:txBody>
      </p:sp>
      <p:pic>
        <p:nvPicPr>
          <p:cNvPr id="10243" name="Content Placeholder 4" descr="Manfree Logo"/>
          <p:cNvPicPr>
            <a:picLocks noGrp="1" noChangeAspect="1" noChangeArrowheads="1"/>
          </p:cNvPicPr>
          <p:nvPr>
            <p:ph sz="half" idx="4294967295"/>
          </p:nvPr>
        </p:nvPicPr>
        <p:blipFill>
          <a:blip r:embed="rId3" cstate="print"/>
          <a:srcRect/>
          <a:stretch>
            <a:fillRect/>
          </a:stretch>
        </p:blipFill>
        <p:spPr>
          <a:xfrm>
            <a:off x="7124700" y="5821363"/>
            <a:ext cx="1927225" cy="846137"/>
          </a:xfrm>
        </p:spPr>
      </p:pic>
      <p:sp>
        <p:nvSpPr>
          <p:cNvPr id="5" name="Content Placeholder 2"/>
          <p:cNvSpPr>
            <a:spLocks noGrp="1"/>
          </p:cNvSpPr>
          <p:nvPr>
            <p:ph idx="1"/>
          </p:nvPr>
        </p:nvSpPr>
        <p:spPr>
          <a:xfrm>
            <a:off x="457200" y="1600200"/>
            <a:ext cx="8229600" cy="4724400"/>
          </a:xfrm>
        </p:spPr>
        <p:txBody>
          <a:bodyPr>
            <a:normAutofit fontScale="85000" lnSpcReduction="10000"/>
          </a:bodyPr>
          <a:lstStyle/>
          <a:p>
            <a:pPr>
              <a:buFontTx/>
              <a:buNone/>
              <a:defRPr/>
            </a:pPr>
            <a:r>
              <a:rPr lang="en-US" b="1" u="sng" dirty="0" smtClean="0">
                <a:latin typeface="Times New Roman" pitchFamily="18" charset="0"/>
                <a:cs typeface="Times New Roman" pitchFamily="18" charset="0"/>
              </a:rPr>
              <a:t>Trigger:</a:t>
            </a:r>
          </a:p>
          <a:p>
            <a:pPr>
              <a:buFontTx/>
              <a:buNone/>
              <a:defRPr/>
            </a:pPr>
            <a:r>
              <a:rPr lang="en-US" dirty="0" smtClean="0">
                <a:latin typeface="Times New Roman" pitchFamily="18" charset="0"/>
                <a:cs typeface="Times New Roman" pitchFamily="18" charset="0"/>
              </a:rPr>
              <a:t>		Trigger is invoked by Oracle engine automatically whenever a specified event occurs. Trigger is stored into database and invoked repeatedly, when specific condition match.</a:t>
            </a:r>
          </a:p>
          <a:p>
            <a:pPr>
              <a:buFontTx/>
              <a:buNone/>
              <a:defRPr/>
            </a:pPr>
            <a:r>
              <a:rPr lang="en-US" b="1" u="sng" dirty="0" smtClean="0">
                <a:latin typeface="Times New Roman" pitchFamily="18" charset="0"/>
                <a:cs typeface="Times New Roman" pitchFamily="18" charset="0"/>
              </a:rPr>
              <a:t>Cursor:</a:t>
            </a:r>
          </a:p>
          <a:p>
            <a:pPr>
              <a:buFontTx/>
              <a:buNone/>
              <a:defRPr/>
            </a:pPr>
            <a:r>
              <a:rPr lang="en-US" dirty="0" smtClean="0">
                <a:latin typeface="Times New Roman" pitchFamily="18" charset="0"/>
                <a:cs typeface="Times New Roman" pitchFamily="18" charset="0"/>
              </a:rPr>
              <a:t>		When an SQL statement is processed, Oracle creates a memory area known as context area. A cursor is a pointer to this context area. It contains all information needed for processing the statement. The context area is controlled by Cursor.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114300" y="1511300"/>
            <a:ext cx="7772400" cy="646113"/>
          </a:xfrm>
          <a:prstGeom prst="rect">
            <a:avLst/>
          </a:prstGeom>
          <a:noFill/>
          <a:ln w="9525">
            <a:noFill/>
            <a:miter lim="800000"/>
            <a:headEnd/>
            <a:tailEnd/>
          </a:ln>
        </p:spPr>
        <p:txBody>
          <a:bodyPr>
            <a:spAutoFit/>
          </a:bodyPr>
          <a:lstStyle/>
          <a:p>
            <a:pPr eaLnBrk="1" hangingPunct="1"/>
            <a:endParaRPr lang="en-US" altLang="zh-CN" sz="3600" dirty="0">
              <a:latin typeface="Times New Roman" pitchFamily="18" charset="0"/>
              <a:ea typeface="SimSun" pitchFamily="2" charset="-122"/>
              <a:cs typeface="Times New Roman" pitchFamily="18" charset="0"/>
            </a:endParaRPr>
          </a:p>
        </p:txBody>
      </p:sp>
      <p:sp>
        <p:nvSpPr>
          <p:cNvPr id="3" name="Title 2"/>
          <p:cNvSpPr>
            <a:spLocks noGrp="1"/>
          </p:cNvSpPr>
          <p:nvPr>
            <p:ph type="title"/>
          </p:nvPr>
        </p:nvSpPr>
        <p:spPr>
          <a:xfrm>
            <a:off x="114300" y="533476"/>
            <a:ext cx="7315200" cy="715963"/>
          </a:xfrm>
        </p:spPr>
        <p:txBody>
          <a:bodyPr/>
          <a:lstStyle/>
          <a:p>
            <a:r>
              <a:rPr lang="en-US" sz="3600" dirty="0" smtClean="0">
                <a:solidFill>
                  <a:schemeClr val="accent4"/>
                </a:solidFill>
                <a:latin typeface="Times New Roman" panose="02020603050405020304" pitchFamily="18" charset="0"/>
                <a:cs typeface="Times New Roman" panose="02020603050405020304" pitchFamily="18" charset="0"/>
              </a:rPr>
              <a:t>JDBC:</a:t>
            </a:r>
            <a:endParaRPr lang="en-US" sz="3600" dirty="0">
              <a:solidFill>
                <a:schemeClr val="accent4"/>
              </a:solidFill>
              <a:latin typeface="Times New Roman" panose="02020603050405020304" pitchFamily="18" charset="0"/>
              <a:cs typeface="Times New Roman" panose="02020603050405020304" pitchFamily="18" charset="0"/>
            </a:endParaRPr>
          </a:p>
        </p:txBody>
      </p:sp>
      <p:pic>
        <p:nvPicPr>
          <p:cNvPr id="11267" name="Content Placeholder 4" descr="Manfree Logo"/>
          <p:cNvPicPr>
            <a:picLocks noGrp="1" noChangeAspect="1" noChangeArrowheads="1"/>
          </p:cNvPicPr>
          <p:nvPr>
            <p:ph sz="half" idx="4294967295"/>
          </p:nvPr>
        </p:nvPicPr>
        <p:blipFill>
          <a:blip r:embed="rId3" cstate="print"/>
          <a:srcRect/>
          <a:stretch>
            <a:fillRect/>
          </a:stretch>
        </p:blipFill>
        <p:spPr>
          <a:xfrm>
            <a:off x="7216775" y="5821363"/>
            <a:ext cx="1927225" cy="846137"/>
          </a:xfrm>
        </p:spPr>
      </p:pic>
      <p:sp>
        <p:nvSpPr>
          <p:cNvPr id="4" name="Content Placeholder 3"/>
          <p:cNvSpPr>
            <a:spLocks noGrp="1"/>
          </p:cNvSpPr>
          <p:nvPr>
            <p:ph idx="1"/>
          </p:nvPr>
        </p:nvSpPr>
        <p:spPr>
          <a:xfrm>
            <a:off x="342900" y="1752644"/>
            <a:ext cx="7315200" cy="3870325"/>
          </a:xfrm>
        </p:spPr>
        <p:txBody>
          <a:bodyPr/>
          <a:lstStyle/>
          <a:p>
            <a:r>
              <a:rPr lang="en-US" sz="2400" dirty="0">
                <a:latin typeface="Calibri" panose="020F0502020204030204" pitchFamily="34" charset="0"/>
                <a:cs typeface="Calibri" panose="020F0502020204030204" pitchFamily="34" charset="0"/>
              </a:rPr>
              <a:t>JDBC stands for </a:t>
            </a:r>
            <a:r>
              <a:rPr lang="en-US" sz="2400" b="1" dirty="0">
                <a:latin typeface="Calibri" panose="020F0502020204030204" pitchFamily="34" charset="0"/>
                <a:cs typeface="Calibri" panose="020F0502020204030204" pitchFamily="34" charset="0"/>
              </a:rPr>
              <a:t>J</a:t>
            </a:r>
            <a:r>
              <a:rPr lang="en-US" sz="2400" dirty="0">
                <a:latin typeface="Calibri" panose="020F0502020204030204" pitchFamily="34" charset="0"/>
                <a:cs typeface="Calibri" panose="020F0502020204030204" pitchFamily="34" charset="0"/>
              </a:rPr>
              <a:t>ava </a:t>
            </a:r>
            <a:r>
              <a:rPr lang="en-US" sz="2400" b="1" dirty="0">
                <a:latin typeface="Calibri" panose="020F0502020204030204" pitchFamily="34" charset="0"/>
                <a:cs typeface="Calibri" panose="020F0502020204030204" pitchFamily="34" charset="0"/>
              </a:rPr>
              <a:t>D</a:t>
            </a:r>
            <a:r>
              <a:rPr lang="en-US" sz="2400" dirty="0">
                <a:latin typeface="Calibri" panose="020F0502020204030204" pitchFamily="34" charset="0"/>
                <a:cs typeface="Calibri" panose="020F0502020204030204" pitchFamily="34" charset="0"/>
              </a:rPr>
              <a:t>ata</a:t>
            </a:r>
            <a:r>
              <a:rPr lang="en-US" sz="2400" b="1" dirty="0">
                <a:latin typeface="Calibri" panose="020F0502020204030204" pitchFamily="34" charset="0"/>
                <a:cs typeface="Calibri" panose="020F0502020204030204" pitchFamily="34" charset="0"/>
              </a:rPr>
              <a:t>b</a:t>
            </a:r>
            <a:r>
              <a:rPr lang="en-US" sz="2400" dirty="0">
                <a:latin typeface="Calibri" panose="020F0502020204030204" pitchFamily="34" charset="0"/>
                <a:cs typeface="Calibri" panose="020F0502020204030204" pitchFamily="34" charset="0"/>
              </a:rPr>
              <a:t>ase </a:t>
            </a:r>
            <a:r>
              <a:rPr lang="en-US" sz="2400" b="1" dirty="0">
                <a:latin typeface="Calibri" panose="020F0502020204030204" pitchFamily="34" charset="0"/>
                <a:cs typeface="Calibri" panose="020F0502020204030204" pitchFamily="34" charset="0"/>
              </a:rPr>
              <a:t>C</a:t>
            </a:r>
            <a:r>
              <a:rPr lang="en-US" sz="2400" dirty="0">
                <a:latin typeface="Calibri" panose="020F0502020204030204" pitchFamily="34" charset="0"/>
                <a:cs typeface="Calibri" panose="020F0502020204030204" pitchFamily="34" charset="0"/>
              </a:rPr>
              <a:t>onnectivity, which is a standard Java API for database-independent connectivity between the Java programming language and a wide range of databases.</a:t>
            </a:r>
          </a:p>
          <a:p>
            <a:r>
              <a:rPr lang="en-US" sz="2400" dirty="0">
                <a:latin typeface="Calibri" panose="020F0502020204030204" pitchFamily="34" charset="0"/>
                <a:cs typeface="Calibri" panose="020F0502020204030204" pitchFamily="34" charset="0"/>
              </a:rPr>
              <a:t>The JDBC library includes APIs for each of the tasks mentioned below that are commonly associated with database usage.</a:t>
            </a:r>
          </a:p>
          <a:p>
            <a:pPr marL="0" indent="0">
              <a:buNone/>
            </a:pPr>
            <a:r>
              <a:rPr lang="en-US" sz="2400" dirty="0" smtClean="0">
                <a:latin typeface="Calibri" panose="020F0502020204030204" pitchFamily="34" charset="0"/>
                <a:cs typeface="Calibri" panose="020F0502020204030204" pitchFamily="34" charset="0"/>
              </a:rPr>
              <a:t>               Making </a:t>
            </a:r>
            <a:r>
              <a:rPr lang="en-US" sz="2400" dirty="0">
                <a:latin typeface="Calibri" panose="020F0502020204030204" pitchFamily="34" charset="0"/>
                <a:cs typeface="Calibri" panose="020F0502020204030204" pitchFamily="34" charset="0"/>
              </a:rPr>
              <a:t>a connection to a database.</a:t>
            </a:r>
          </a:p>
          <a:p>
            <a:pPr marL="0" indent="0">
              <a:buNone/>
            </a:pPr>
            <a:r>
              <a:rPr lang="en-US" sz="2400" dirty="0" smtClean="0">
                <a:latin typeface="Calibri" panose="020F0502020204030204" pitchFamily="34" charset="0"/>
                <a:cs typeface="Calibri" panose="020F0502020204030204" pitchFamily="34" charset="0"/>
              </a:rPr>
              <a:t>               Creating </a:t>
            </a:r>
            <a:r>
              <a:rPr lang="en-US" sz="2400" dirty="0">
                <a:latin typeface="Calibri" panose="020F0502020204030204" pitchFamily="34" charset="0"/>
                <a:cs typeface="Calibri" panose="020F0502020204030204" pitchFamily="34" charset="0"/>
              </a:rPr>
              <a:t>SQL or MySQL statements.</a:t>
            </a:r>
          </a:p>
          <a:p>
            <a:pPr marL="0" indent="0">
              <a:buNone/>
            </a:pPr>
            <a:r>
              <a:rPr lang="en-US" sz="2400" dirty="0" smtClean="0">
                <a:latin typeface="Calibri" panose="020F0502020204030204" pitchFamily="34" charset="0"/>
                <a:cs typeface="Calibri" panose="020F0502020204030204" pitchFamily="34" charset="0"/>
              </a:rPr>
              <a:t>               Executing </a:t>
            </a:r>
            <a:r>
              <a:rPr lang="en-US" sz="2400" dirty="0">
                <a:latin typeface="Calibri" panose="020F0502020204030204" pitchFamily="34" charset="0"/>
                <a:cs typeface="Calibri" panose="020F0502020204030204" pitchFamily="34" charset="0"/>
              </a:rPr>
              <a:t>SQL or MySQL queries in the database.</a:t>
            </a:r>
          </a:p>
          <a:p>
            <a:pPr marL="0" indent="0">
              <a:buNone/>
            </a:pPr>
            <a:r>
              <a:rPr lang="en-US" sz="2400" dirty="0" smtClean="0">
                <a:latin typeface="Calibri" panose="020F0502020204030204" pitchFamily="34" charset="0"/>
                <a:cs typeface="Calibri" panose="020F0502020204030204" pitchFamily="34" charset="0"/>
              </a:rPr>
              <a:t>               Viewing </a:t>
            </a:r>
            <a:r>
              <a:rPr lang="en-US" sz="2400" dirty="0">
                <a:latin typeface="Calibri" panose="020F0502020204030204" pitchFamily="34" charset="0"/>
                <a:cs typeface="Calibri" panose="020F0502020204030204" pitchFamily="34" charset="0"/>
              </a:rPr>
              <a:t>&amp; Modifying the resulting records.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18" y="533476"/>
            <a:ext cx="7315200" cy="715963"/>
          </a:xfrm>
        </p:spPr>
        <p:txBody>
          <a:bodyPr/>
          <a:lstStyle/>
          <a:p>
            <a:r>
              <a:rPr lang="en-US" sz="3200" dirty="0" smtClean="0">
                <a:solidFill>
                  <a:schemeClr val="accent4"/>
                </a:solidFill>
                <a:latin typeface="Times New Roman" panose="02020603050405020304" pitchFamily="18" charset="0"/>
                <a:cs typeface="Times New Roman" panose="02020603050405020304" pitchFamily="18" charset="0"/>
              </a:rPr>
              <a:t>JDBC driver:</a:t>
            </a:r>
            <a:endParaRPr lang="en-US" sz="3200" dirty="0">
              <a:solidFill>
                <a:schemeClr val="accent4"/>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511" y="1828800"/>
            <a:ext cx="7554993" cy="3992563"/>
          </a:xfrm>
        </p:spPr>
      </p:pic>
      <p:pic>
        <p:nvPicPr>
          <p:cNvPr id="4" name="Content Placeholder 4" descr="Manfree Logo"/>
          <p:cNvPicPr>
            <a:picLocks noChangeAspect="1" noChangeArrowheads="1"/>
          </p:cNvPicPr>
          <p:nvPr/>
        </p:nvPicPr>
        <p:blipFill>
          <a:blip r:embed="rId3" cstate="print"/>
          <a:srcRect/>
          <a:stretch>
            <a:fillRect/>
          </a:stretch>
        </p:blipFill>
        <p:spPr bwMode="auto">
          <a:xfrm>
            <a:off x="7216775" y="5821363"/>
            <a:ext cx="1927225" cy="846137"/>
          </a:xfrm>
          <a:prstGeom prst="rect">
            <a:avLst/>
          </a:prstGeom>
          <a:noFill/>
          <a:ln w="9525">
            <a:noFill/>
            <a:miter lim="800000"/>
            <a:headEnd/>
            <a:tailEnd/>
          </a:ln>
        </p:spPr>
      </p:pic>
    </p:spTree>
    <p:extLst>
      <p:ext uri="{BB962C8B-B14F-4D97-AF65-F5344CB8AC3E}">
        <p14:creationId xmlns:p14="http://schemas.microsoft.com/office/powerpoint/2010/main" val="2925335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18" y="533476"/>
            <a:ext cx="7315200" cy="715963"/>
          </a:xfrm>
        </p:spPr>
        <p:txBody>
          <a:bodyPr/>
          <a:lstStyle/>
          <a:p>
            <a:r>
              <a:rPr lang="en-US" sz="3200" dirty="0" smtClean="0">
                <a:solidFill>
                  <a:schemeClr val="accent4"/>
                </a:solidFill>
                <a:latin typeface="Times New Roman" panose="02020603050405020304" pitchFamily="18" charset="0"/>
                <a:cs typeface="Times New Roman" panose="02020603050405020304" pitchFamily="18" charset="0"/>
              </a:rPr>
              <a:t>JDBC connection process:</a:t>
            </a:r>
            <a:endParaRPr lang="en-US" sz="3200" dirty="0">
              <a:solidFill>
                <a:schemeClr val="accent4"/>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654" y="1949592"/>
            <a:ext cx="4267088" cy="4146338"/>
          </a:xfrm>
        </p:spPr>
      </p:pic>
      <p:pic>
        <p:nvPicPr>
          <p:cNvPr id="4" name="Content Placeholder 4" descr="Manfree Logo"/>
          <p:cNvPicPr>
            <a:picLocks noChangeAspect="1" noChangeArrowheads="1"/>
          </p:cNvPicPr>
          <p:nvPr/>
        </p:nvPicPr>
        <p:blipFill>
          <a:blip r:embed="rId3" cstate="print"/>
          <a:srcRect/>
          <a:stretch>
            <a:fillRect/>
          </a:stretch>
        </p:blipFill>
        <p:spPr bwMode="auto">
          <a:xfrm>
            <a:off x="7216775" y="5821363"/>
            <a:ext cx="1927225" cy="846137"/>
          </a:xfrm>
          <a:prstGeom prst="rect">
            <a:avLst/>
          </a:prstGeom>
          <a:noFill/>
          <a:ln w="9525">
            <a:noFill/>
            <a:miter lim="800000"/>
            <a:headEnd/>
            <a:tailEnd/>
          </a:ln>
        </p:spPr>
      </p:pic>
    </p:spTree>
    <p:extLst>
      <p:ext uri="{BB962C8B-B14F-4D97-AF65-F5344CB8AC3E}">
        <p14:creationId xmlns:p14="http://schemas.microsoft.com/office/powerpoint/2010/main" val="307543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5" y="609674"/>
            <a:ext cx="7315200" cy="715963"/>
          </a:xfrm>
        </p:spPr>
        <p:txBody>
          <a:bodyPr/>
          <a:lstStyle/>
          <a:p>
            <a:r>
              <a:rPr lang="en-US" sz="3200" dirty="0" smtClean="0">
                <a:solidFill>
                  <a:schemeClr val="accent4"/>
                </a:solidFill>
                <a:latin typeface="Times New Roman" panose="02020603050405020304" pitchFamily="18" charset="0"/>
                <a:cs typeface="Times New Roman" panose="02020603050405020304" pitchFamily="18" charset="0"/>
              </a:rPr>
              <a:t>Database &amp; Database Management System</a:t>
            </a:r>
            <a:endParaRPr lang="en-US" sz="3200" dirty="0">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714" y="1676446"/>
            <a:ext cx="7315200" cy="3870325"/>
          </a:xfrm>
        </p:spPr>
        <p:txBody>
          <a:bodyPr/>
          <a:lstStyle/>
          <a:p>
            <a:r>
              <a:rPr lang="en-US" sz="2400" dirty="0">
                <a:latin typeface="Calibri" panose="020F0502020204030204" pitchFamily="34" charset="0"/>
                <a:cs typeface="Calibri" panose="020F0502020204030204" pitchFamily="34" charset="0"/>
              </a:rPr>
              <a:t>A </a:t>
            </a:r>
            <a:r>
              <a:rPr lang="en-US" sz="2400" b="1" dirty="0">
                <a:latin typeface="Calibri" panose="020F0502020204030204" pitchFamily="34" charset="0"/>
                <a:cs typeface="Calibri" panose="020F0502020204030204" pitchFamily="34" charset="0"/>
              </a:rPr>
              <a:t>database</a:t>
            </a:r>
            <a:r>
              <a:rPr lang="en-US" sz="2400" dirty="0">
                <a:latin typeface="Calibri" panose="020F0502020204030204" pitchFamily="34" charset="0"/>
                <a:cs typeface="Calibri" panose="020F0502020204030204" pitchFamily="34" charset="0"/>
              </a:rPr>
              <a:t> is a systematic collection of data. They support electronic storage and manipulation of data. Databases make data management easy</a:t>
            </a:r>
            <a:r>
              <a:rPr lang="en-US" sz="2400" dirty="0" smtClean="0">
                <a:latin typeface="Calibri" panose="020F0502020204030204" pitchFamily="34" charset="0"/>
                <a:cs typeface="Calibri" panose="020F0502020204030204" pitchFamily="34" charset="0"/>
              </a:rPr>
              <a:t>.</a:t>
            </a:r>
          </a:p>
          <a:p>
            <a:pPr marL="0" indent="0">
              <a:buNone/>
            </a:pPr>
            <a:endParaRPr lang="en-US" sz="2400" dirty="0" smtClean="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Database Management System (DBMS)</a:t>
            </a:r>
            <a:r>
              <a:rPr lang="en-US" sz="2400" dirty="0">
                <a:latin typeface="Calibri" panose="020F0502020204030204" pitchFamily="34" charset="0"/>
                <a:cs typeface="Calibri" panose="020F0502020204030204" pitchFamily="34" charset="0"/>
              </a:rPr>
              <a:t> is a collection of programs which enables its users to access database, manipulate data, reporting and representation of data. It also helps to control access to the database. Database Management Systems are not a new concept and as such, had been first implemented in the 1960s.</a:t>
            </a:r>
            <a:endParaRPr lang="en-US" sz="2400" dirty="0">
              <a:latin typeface="Calibri" panose="020F0502020204030204" pitchFamily="34" charset="0"/>
              <a:cs typeface="Calibri" panose="020F0502020204030204" pitchFamily="34" charset="0"/>
            </a:endParaRPr>
          </a:p>
        </p:txBody>
      </p:sp>
      <p:pic>
        <p:nvPicPr>
          <p:cNvPr id="4" name="Content Placeholder 4" descr="Manfree Logo"/>
          <p:cNvPicPr>
            <a:picLocks noChangeAspect="1" noChangeArrowheads="1"/>
          </p:cNvPicPr>
          <p:nvPr/>
        </p:nvPicPr>
        <p:blipFill>
          <a:blip r:embed="rId2" cstate="print"/>
          <a:srcRect/>
          <a:stretch>
            <a:fillRect/>
          </a:stretch>
        </p:blipFill>
        <p:spPr bwMode="auto">
          <a:xfrm>
            <a:off x="7124700" y="5821363"/>
            <a:ext cx="1927225" cy="846137"/>
          </a:xfrm>
          <a:prstGeom prst="rect">
            <a:avLst/>
          </a:prstGeom>
          <a:noFill/>
          <a:ln w="9525">
            <a:noFill/>
            <a:miter lim="800000"/>
            <a:headEnd/>
            <a:tailEnd/>
          </a:ln>
        </p:spPr>
      </p:pic>
    </p:spTree>
    <p:extLst>
      <p:ext uri="{BB962C8B-B14F-4D97-AF65-F5344CB8AC3E}">
        <p14:creationId xmlns:p14="http://schemas.microsoft.com/office/powerpoint/2010/main" val="2677889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457200" y="1676400"/>
            <a:ext cx="7772400" cy="584200"/>
          </a:xfrm>
          <a:prstGeom prst="rect">
            <a:avLst/>
          </a:prstGeom>
          <a:noFill/>
          <a:ln w="9525">
            <a:noFill/>
            <a:miter lim="800000"/>
            <a:headEnd/>
            <a:tailEnd/>
          </a:ln>
        </p:spPr>
        <p:txBody>
          <a:bodyPr>
            <a:spAutoFit/>
          </a:bodyPr>
          <a:lstStyle/>
          <a:p>
            <a:pPr algn="just" eaLnBrk="1" hangingPunct="1"/>
            <a:endParaRPr lang="en-US" sz="3200" dirty="0">
              <a:latin typeface="Times New Roman" pitchFamily="18" charset="0"/>
              <a:cs typeface="Times New Roman" pitchFamily="18" charset="0"/>
              <a:sym typeface="+mn-ea"/>
            </a:endParaRPr>
          </a:p>
        </p:txBody>
      </p:sp>
      <p:pic>
        <p:nvPicPr>
          <p:cNvPr id="4099" name="Content Placeholder 4" descr="Manfree Logo"/>
          <p:cNvPicPr>
            <a:picLocks noGrp="1" noChangeAspect="1" noChangeArrowheads="1"/>
          </p:cNvPicPr>
          <p:nvPr>
            <p:ph sz="half" idx="4294967295"/>
          </p:nvPr>
        </p:nvPicPr>
        <p:blipFill>
          <a:blip r:embed="rId3" cstate="print"/>
          <a:srcRect/>
          <a:stretch>
            <a:fillRect/>
          </a:stretch>
        </p:blipFill>
        <p:spPr>
          <a:xfrm>
            <a:off x="7124700" y="5821363"/>
            <a:ext cx="1927225" cy="846137"/>
          </a:xfrm>
        </p:spPr>
      </p:pic>
      <p:sp>
        <p:nvSpPr>
          <p:cNvPr id="8" name="Content Placeholder 2"/>
          <p:cNvSpPr>
            <a:spLocks noGrp="1"/>
          </p:cNvSpPr>
          <p:nvPr>
            <p:ph idx="1"/>
          </p:nvPr>
        </p:nvSpPr>
        <p:spPr>
          <a:xfrm>
            <a:off x="457200" y="1524000"/>
            <a:ext cx="8229600" cy="4953000"/>
          </a:xfrm>
        </p:spPr>
        <p:txBody>
          <a:bodyPr>
            <a:normAutofit fontScale="92500" lnSpcReduction="20000"/>
          </a:bodyPr>
          <a:lstStyle/>
          <a:p>
            <a:pPr algn="ctr">
              <a:buFontTx/>
              <a:buNone/>
              <a:defRPr/>
            </a:pPr>
            <a:endParaRPr lang="en-US" b="1" u="sng" dirty="0" smtClean="0">
              <a:latin typeface="Times New Roman" pitchFamily="18" charset="0"/>
              <a:cs typeface="Times New Roman" pitchFamily="18" charset="0"/>
            </a:endParaRPr>
          </a:p>
          <a:p>
            <a:pPr>
              <a:buFontTx/>
              <a:buNone/>
              <a:defRPr/>
            </a:pPr>
            <a:r>
              <a:rPr lang="en-US" dirty="0" smtClean="0">
                <a:latin typeface="Times New Roman" pitchFamily="18" charset="0"/>
                <a:cs typeface="Times New Roman" pitchFamily="18" charset="0"/>
              </a:rPr>
              <a:t>	SQL (</a:t>
            </a:r>
            <a:r>
              <a:rPr lang="en-US" i="1" dirty="0" smtClean="0">
                <a:latin typeface="Times New Roman" pitchFamily="18" charset="0"/>
                <a:cs typeface="Times New Roman" pitchFamily="18" charset="0"/>
              </a:rPr>
              <a:t>Structured Query Language</a:t>
            </a:r>
            <a:r>
              <a:rPr lang="en-US" dirty="0" smtClean="0">
                <a:latin typeface="Times New Roman" pitchFamily="18" charset="0"/>
                <a:cs typeface="Times New Roman" pitchFamily="18" charset="0"/>
              </a:rPr>
              <a:t>) is used to perform operations on the records stored in database such as updating records, deleting records, creating and modifying tables, views etc.</a:t>
            </a:r>
          </a:p>
          <a:p>
            <a:pPr>
              <a:buFontTx/>
              <a:buNone/>
              <a:defRPr/>
            </a:pPr>
            <a:r>
              <a:rPr lang="en-US" b="1" dirty="0" smtClean="0">
                <a:latin typeface="Times New Roman" pitchFamily="18" charset="0"/>
                <a:cs typeface="Times New Roman" pitchFamily="18" charset="0"/>
              </a:rPr>
              <a:t>SQL is used</a:t>
            </a:r>
          </a:p>
          <a:p>
            <a:pPr>
              <a:defRPr/>
            </a:pPr>
            <a:r>
              <a:rPr lang="en-US" dirty="0" smtClean="0">
                <a:latin typeface="Times New Roman" pitchFamily="18" charset="0"/>
                <a:cs typeface="Times New Roman" pitchFamily="18" charset="0"/>
              </a:rPr>
              <a:t>To create new databases, tables and views</a:t>
            </a:r>
          </a:p>
          <a:p>
            <a:pPr>
              <a:defRPr/>
            </a:pPr>
            <a:r>
              <a:rPr lang="en-US" dirty="0" smtClean="0">
                <a:latin typeface="Times New Roman" pitchFamily="18" charset="0"/>
                <a:cs typeface="Times New Roman" pitchFamily="18" charset="0"/>
              </a:rPr>
              <a:t>To insert records in a database</a:t>
            </a:r>
          </a:p>
          <a:p>
            <a:pPr>
              <a:defRPr/>
            </a:pPr>
            <a:r>
              <a:rPr lang="en-US" dirty="0" smtClean="0">
                <a:latin typeface="Times New Roman" pitchFamily="18" charset="0"/>
                <a:cs typeface="Times New Roman" pitchFamily="18" charset="0"/>
              </a:rPr>
              <a:t>To update records in a database</a:t>
            </a:r>
          </a:p>
          <a:p>
            <a:pPr>
              <a:defRPr/>
            </a:pPr>
            <a:r>
              <a:rPr lang="en-US" dirty="0" smtClean="0">
                <a:latin typeface="Times New Roman" pitchFamily="18" charset="0"/>
                <a:cs typeface="Times New Roman" pitchFamily="18" charset="0"/>
              </a:rPr>
              <a:t>To delete records from a database</a:t>
            </a:r>
          </a:p>
          <a:p>
            <a:pPr>
              <a:defRPr/>
            </a:pPr>
            <a:r>
              <a:rPr lang="en-US" dirty="0" smtClean="0">
                <a:latin typeface="Times New Roman" pitchFamily="18" charset="0"/>
                <a:cs typeface="Times New Roman" pitchFamily="18" charset="0"/>
              </a:rPr>
              <a:t>To retrieve data from a database</a:t>
            </a:r>
          </a:p>
          <a:p>
            <a:pPr>
              <a:buFontTx/>
              <a:buNone/>
              <a:defRPr/>
            </a:pPr>
            <a:endParaRPr lang="en-US" dirty="0">
              <a:latin typeface="Times New Roman" pitchFamily="18" charset="0"/>
              <a:cs typeface="Times New Roman" pitchFamily="18" charset="0"/>
            </a:endParaRPr>
          </a:p>
        </p:txBody>
      </p:sp>
      <p:sp>
        <p:nvSpPr>
          <p:cNvPr id="9" name="TextBox 10"/>
          <p:cNvSpPr txBox="1">
            <a:spLocks noChangeArrowheads="1"/>
          </p:cNvSpPr>
          <p:nvPr/>
        </p:nvSpPr>
        <p:spPr bwMode="auto">
          <a:xfrm>
            <a:off x="233363" y="381000"/>
            <a:ext cx="7620000" cy="708025"/>
          </a:xfrm>
          <a:prstGeom prst="rect">
            <a:avLst/>
          </a:prstGeom>
          <a:noFill/>
          <a:ln>
            <a:noFill/>
          </a:ln>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sz="4000" b="1" dirty="0" smtClean="0">
                <a:latin typeface="Times New Roman" pitchFamily="18" charset="0"/>
                <a:cs typeface="Times New Roman" pitchFamily="18" charset="0"/>
              </a:rPr>
              <a:t>SQL</a:t>
            </a:r>
            <a:endParaRPr lang="en-US" sz="4000" b="1" dirty="0" smtClean="0">
              <a:solidFill>
                <a:schemeClr val="accent4">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16" y="457278"/>
            <a:ext cx="7315200" cy="715963"/>
          </a:xfrm>
        </p:spPr>
        <p:txBody>
          <a:bodyPr/>
          <a:lstStyle/>
          <a:p>
            <a:r>
              <a:rPr lang="en-US" sz="3600" dirty="0" smtClean="0">
                <a:solidFill>
                  <a:schemeClr val="accent4"/>
                </a:solidFill>
                <a:latin typeface="Times New Roman" panose="02020603050405020304" pitchFamily="18" charset="0"/>
                <a:cs typeface="Times New Roman" panose="02020603050405020304" pitchFamily="18" charset="0"/>
              </a:rPr>
              <a:t>Types of DBMS:</a:t>
            </a:r>
            <a:endParaRPr lang="en-US" sz="3600" dirty="0">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912" y="1676446"/>
            <a:ext cx="8610374" cy="3870325"/>
          </a:xfrm>
        </p:spPr>
        <p:txBody>
          <a:bodyPr/>
          <a:lstStyle/>
          <a:p>
            <a:r>
              <a:rPr lang="en-US" sz="2400" b="1" dirty="0">
                <a:latin typeface="Calibri" panose="020F0502020204030204" pitchFamily="34" charset="0"/>
                <a:cs typeface="Calibri" panose="020F0502020204030204" pitchFamily="34" charset="0"/>
              </a:rPr>
              <a:t>Hierarchical</a:t>
            </a:r>
            <a:r>
              <a:rPr lang="en-US" sz="2400" dirty="0">
                <a:latin typeface="Calibri" panose="020F0502020204030204" pitchFamily="34" charset="0"/>
                <a:cs typeface="Calibri" panose="020F0502020204030204" pitchFamily="34" charset="0"/>
              </a:rPr>
              <a:t>: This type of DBMS employs the "parent-child" relationship of storing data. This type of DBMS is rarely used nowadays. Its structure is like a tree with nodes representing records and branches representing fields. The windows registry used in Windows XP is an example of a hierarchical database. Configuration settings are stored as tree structures with nodes</a:t>
            </a:r>
            <a:r>
              <a:rPr lang="en-US" sz="2400" dirty="0" smtClean="0">
                <a:latin typeface="Calibri" panose="020F0502020204030204" pitchFamily="34" charset="0"/>
                <a:cs typeface="Calibri" panose="020F0502020204030204" pitchFamily="34" charset="0"/>
              </a:rPr>
              <a:t>.</a:t>
            </a:r>
          </a:p>
          <a:p>
            <a:pPr marL="0" indent="0">
              <a:buNone/>
            </a:pPr>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Network DBMS:</a:t>
            </a:r>
            <a:r>
              <a:rPr lang="en-US" sz="2400" dirty="0">
                <a:latin typeface="Calibri" panose="020F0502020204030204" pitchFamily="34" charset="0"/>
                <a:cs typeface="Calibri" panose="020F0502020204030204" pitchFamily="34" charset="0"/>
              </a:rPr>
              <a:t> This type of DBMS supports many-to-many relations. It usually results in complex database structures. RDM Server is an example of a database management system that implements the network model</a:t>
            </a:r>
          </a:p>
        </p:txBody>
      </p:sp>
      <p:pic>
        <p:nvPicPr>
          <p:cNvPr id="4" name="Content Placeholder 4" descr="Manfree Logo"/>
          <p:cNvPicPr>
            <a:picLocks noChangeAspect="1" noChangeArrowheads="1"/>
          </p:cNvPicPr>
          <p:nvPr/>
        </p:nvPicPr>
        <p:blipFill>
          <a:blip r:embed="rId2" cstate="print"/>
          <a:srcRect/>
          <a:stretch>
            <a:fillRect/>
          </a:stretch>
        </p:blipFill>
        <p:spPr bwMode="auto">
          <a:xfrm>
            <a:off x="7124700" y="5821363"/>
            <a:ext cx="1927225" cy="846137"/>
          </a:xfrm>
          <a:prstGeom prst="rect">
            <a:avLst/>
          </a:prstGeom>
          <a:noFill/>
          <a:ln w="9525">
            <a:noFill/>
            <a:miter lim="800000"/>
            <a:headEnd/>
            <a:tailEnd/>
          </a:ln>
        </p:spPr>
      </p:pic>
    </p:spTree>
    <p:extLst>
      <p:ext uri="{BB962C8B-B14F-4D97-AF65-F5344CB8AC3E}">
        <p14:creationId xmlns:p14="http://schemas.microsoft.com/office/powerpoint/2010/main" val="2478021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318" y="1524050"/>
            <a:ext cx="8838968" cy="3870325"/>
          </a:xfrm>
        </p:spPr>
        <p:txBody>
          <a:bodyPr/>
          <a:lstStyle/>
          <a:p>
            <a:r>
              <a:rPr lang="en-US" sz="2000" b="1" dirty="0">
                <a:latin typeface="Calibri" panose="020F0502020204030204" pitchFamily="34" charset="0"/>
                <a:cs typeface="Calibri" panose="020F0502020204030204" pitchFamily="34" charset="0"/>
              </a:rPr>
              <a:t>Relational DBMS</a:t>
            </a:r>
            <a:r>
              <a:rPr lang="en-US" sz="2000" dirty="0">
                <a:latin typeface="Calibri" panose="020F0502020204030204" pitchFamily="34" charset="0"/>
                <a:cs typeface="Calibri" panose="020F0502020204030204" pitchFamily="34" charset="0"/>
              </a:rPr>
              <a:t>: This type of DBMS defines database relationships in the form of tables, also known as relations. Unlike network DBMS, RDBMS does not support many to many relationships. Relational DBMS usually have pre-defined data types that they can support. It is the most popular DBMS type in the market. Examples of relational database management systems include MySQL, Oracle, and Microsoft SQL Server database</a:t>
            </a:r>
            <a:r>
              <a:rPr lang="en-US" sz="2000" dirty="0" smtClean="0">
                <a:latin typeface="Calibri" panose="020F0502020204030204" pitchFamily="34" charset="0"/>
                <a:cs typeface="Calibri" panose="020F0502020204030204" pitchFamily="34" charset="0"/>
              </a:rPr>
              <a:t>.</a:t>
            </a:r>
          </a:p>
          <a:p>
            <a:pPr marL="0" indent="0">
              <a:buNone/>
            </a:pPr>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Object-Oriented Relation DBMS</a:t>
            </a:r>
            <a:r>
              <a:rPr lang="en-US" sz="2000" dirty="0">
                <a:latin typeface="Calibri" panose="020F0502020204030204" pitchFamily="34" charset="0"/>
                <a:cs typeface="Calibri" panose="020F0502020204030204" pitchFamily="34" charset="0"/>
              </a:rPr>
              <a:t>: This type supports the storage of new data types. The data to be stored is in the form of objects. The objects to be stored in the database have attributes (i.e., gender, ager) and methods that define what to do with the data. PostgreSQL is an example of an object-oriented relational DBMS.</a:t>
            </a:r>
          </a:p>
        </p:txBody>
      </p:sp>
      <p:pic>
        <p:nvPicPr>
          <p:cNvPr id="5" name="Content Placeholder 4" descr="Manfree Logo"/>
          <p:cNvPicPr>
            <a:picLocks noChangeAspect="1" noChangeArrowheads="1"/>
          </p:cNvPicPr>
          <p:nvPr/>
        </p:nvPicPr>
        <p:blipFill>
          <a:blip r:embed="rId2" cstate="print"/>
          <a:srcRect/>
          <a:stretch>
            <a:fillRect/>
          </a:stretch>
        </p:blipFill>
        <p:spPr bwMode="auto">
          <a:xfrm>
            <a:off x="7124700" y="5821363"/>
            <a:ext cx="1927225" cy="846137"/>
          </a:xfrm>
          <a:prstGeom prst="rect">
            <a:avLst/>
          </a:prstGeom>
          <a:noFill/>
          <a:ln w="9525">
            <a:noFill/>
            <a:miter lim="800000"/>
            <a:headEnd/>
            <a:tailEnd/>
          </a:ln>
        </p:spPr>
      </p:pic>
    </p:spTree>
    <p:extLst>
      <p:ext uri="{BB962C8B-B14F-4D97-AF65-F5344CB8AC3E}">
        <p14:creationId xmlns:p14="http://schemas.microsoft.com/office/powerpoint/2010/main" val="126410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auto">
          <a:xfrm>
            <a:off x="114300" y="1511300"/>
            <a:ext cx="7772400" cy="646113"/>
          </a:xfrm>
          <a:prstGeom prst="rect">
            <a:avLst/>
          </a:prstGeom>
          <a:noFill/>
          <a:ln w="9525">
            <a:noFill/>
            <a:miter lim="800000"/>
            <a:headEnd/>
            <a:tailEnd/>
          </a:ln>
        </p:spPr>
        <p:txBody>
          <a:bodyPr>
            <a:spAutoFit/>
          </a:bodyPr>
          <a:lstStyle/>
          <a:p>
            <a:pPr eaLnBrk="1" hangingPunct="1"/>
            <a:endParaRPr lang="en-US" altLang="zh-CN" sz="3600" dirty="0">
              <a:latin typeface="Times New Roman" pitchFamily="18" charset="0"/>
              <a:ea typeface="SimSun" pitchFamily="2" charset="-122"/>
              <a:cs typeface="Times New Roman" pitchFamily="18" charset="0"/>
            </a:endParaRPr>
          </a:p>
        </p:txBody>
      </p:sp>
      <p:pic>
        <p:nvPicPr>
          <p:cNvPr id="5123" name="Content Placeholder 4" descr="Manfree Logo"/>
          <p:cNvPicPr>
            <a:picLocks noGrp="1" noChangeAspect="1" noChangeArrowheads="1"/>
          </p:cNvPicPr>
          <p:nvPr>
            <p:ph sz="half" idx="4294967295"/>
          </p:nvPr>
        </p:nvPicPr>
        <p:blipFill>
          <a:blip r:embed="rId3" cstate="print"/>
          <a:srcRect/>
          <a:stretch>
            <a:fillRect/>
          </a:stretch>
        </p:blipFill>
        <p:spPr>
          <a:xfrm>
            <a:off x="7124700" y="5821363"/>
            <a:ext cx="1927225" cy="846137"/>
          </a:xfrm>
        </p:spPr>
      </p:pic>
      <p:sp>
        <p:nvSpPr>
          <p:cNvPr id="5124" name="Content Placeholder 2"/>
          <p:cNvSpPr>
            <a:spLocks noGrp="1"/>
          </p:cNvSpPr>
          <p:nvPr>
            <p:ph idx="1"/>
          </p:nvPr>
        </p:nvSpPr>
        <p:spPr>
          <a:xfrm>
            <a:off x="304800" y="1676400"/>
            <a:ext cx="8229600" cy="4953000"/>
          </a:xfrm>
        </p:spPr>
        <p:txBody>
          <a:bodyPr/>
          <a:lstStyle/>
          <a:p>
            <a:pPr>
              <a:buFontTx/>
              <a:buNone/>
            </a:pPr>
            <a:r>
              <a:rPr lang="en-US" b="1" u="sng" dirty="0" smtClean="0">
                <a:latin typeface="Times New Roman" pitchFamily="18" charset="0"/>
                <a:cs typeface="Times New Roman" pitchFamily="18" charset="0"/>
              </a:rPr>
              <a:t>Database creation to deletion:</a:t>
            </a:r>
          </a:p>
          <a:p>
            <a:pPr>
              <a:buFontTx/>
              <a:buNone/>
            </a:pPr>
            <a:r>
              <a:rPr lang="en-US" sz="2700" dirty="0" smtClean="0">
                <a:latin typeface="Times New Roman" pitchFamily="18" charset="0"/>
                <a:cs typeface="Times New Roman" pitchFamily="18" charset="0"/>
              </a:rPr>
              <a:t>CREATE DATABASE database_name; </a:t>
            </a:r>
          </a:p>
          <a:p>
            <a:pPr>
              <a:buFontTx/>
              <a:buNone/>
            </a:pPr>
            <a:r>
              <a:rPr lang="en-US" sz="2700" dirty="0" smtClean="0">
                <a:latin typeface="Times New Roman" pitchFamily="18" charset="0"/>
                <a:cs typeface="Times New Roman" pitchFamily="18" charset="0"/>
              </a:rPr>
              <a:t>USE DATABASE database_name; </a:t>
            </a:r>
          </a:p>
          <a:p>
            <a:pPr>
              <a:buFontTx/>
              <a:buNone/>
            </a:pPr>
            <a:r>
              <a:rPr lang="en-US" sz="2700" dirty="0" smtClean="0">
                <a:latin typeface="Times New Roman" pitchFamily="18" charset="0"/>
                <a:cs typeface="Times New Roman" pitchFamily="18" charset="0"/>
              </a:rPr>
              <a:t>RENAME DATABASE oldname TO newname; </a:t>
            </a:r>
          </a:p>
          <a:p>
            <a:pPr>
              <a:buFontTx/>
              <a:buNone/>
            </a:pPr>
            <a:r>
              <a:rPr lang="en-US" sz="2700" dirty="0" smtClean="0">
                <a:latin typeface="Times New Roman" pitchFamily="18" charset="0"/>
                <a:cs typeface="Times New Roman" pitchFamily="18" charset="0"/>
              </a:rPr>
              <a:t>ALTER DATABASE old_name MODIFY NAME = new_name  </a:t>
            </a:r>
          </a:p>
          <a:p>
            <a:pPr>
              <a:buFontTx/>
              <a:buNone/>
            </a:pPr>
            <a:r>
              <a:rPr lang="en-US" sz="2700" dirty="0" smtClean="0">
                <a:latin typeface="Times New Roman" pitchFamily="18" charset="0"/>
                <a:cs typeface="Times New Roman" pitchFamily="18" charset="0"/>
              </a:rPr>
              <a:t>DROP DATABASE database_name;  </a:t>
            </a:r>
          </a:p>
          <a:p>
            <a:pPr>
              <a:buFontTx/>
              <a:buNone/>
            </a:pPr>
            <a:r>
              <a:rPr lang="en-US" sz="2700" dirty="0" smtClean="0">
                <a:latin typeface="Times New Roman" pitchFamily="18" charset="0"/>
                <a:cs typeface="Times New Roman" pitchFamily="18" charset="0"/>
              </a:rPr>
              <a:t> </a:t>
            </a:r>
          </a:p>
          <a:p>
            <a:pPr>
              <a:buFontTx/>
              <a:buNone/>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114300" y="1511300"/>
            <a:ext cx="7772400" cy="646113"/>
          </a:xfrm>
          <a:prstGeom prst="rect">
            <a:avLst/>
          </a:prstGeom>
          <a:noFill/>
          <a:ln w="9525">
            <a:noFill/>
            <a:miter lim="800000"/>
            <a:headEnd/>
            <a:tailEnd/>
          </a:ln>
        </p:spPr>
        <p:txBody>
          <a:bodyPr>
            <a:spAutoFit/>
          </a:bodyPr>
          <a:lstStyle/>
          <a:p>
            <a:pPr eaLnBrk="1" hangingPunct="1"/>
            <a:endParaRPr lang="en-US" altLang="zh-CN" sz="3600" dirty="0">
              <a:latin typeface="Times New Roman" pitchFamily="18" charset="0"/>
              <a:ea typeface="SimSun" pitchFamily="2" charset="-122"/>
              <a:cs typeface="Times New Roman" pitchFamily="18" charset="0"/>
            </a:endParaRPr>
          </a:p>
        </p:txBody>
      </p:sp>
      <p:pic>
        <p:nvPicPr>
          <p:cNvPr id="6147" name="Content Placeholder 4" descr="Manfree Logo"/>
          <p:cNvPicPr>
            <a:picLocks noGrp="1" noChangeAspect="1" noChangeArrowheads="1"/>
          </p:cNvPicPr>
          <p:nvPr>
            <p:ph sz="half" idx="4294967295"/>
          </p:nvPr>
        </p:nvPicPr>
        <p:blipFill>
          <a:blip r:embed="rId3" cstate="print"/>
          <a:srcRect/>
          <a:stretch>
            <a:fillRect/>
          </a:stretch>
        </p:blipFill>
        <p:spPr>
          <a:xfrm>
            <a:off x="7124700" y="5821363"/>
            <a:ext cx="1927225" cy="846137"/>
          </a:xfrm>
        </p:spPr>
      </p:pic>
      <p:sp>
        <p:nvSpPr>
          <p:cNvPr id="5" name="Content Placeholder 2"/>
          <p:cNvSpPr>
            <a:spLocks noGrp="1"/>
          </p:cNvSpPr>
          <p:nvPr>
            <p:ph idx="1"/>
          </p:nvPr>
        </p:nvSpPr>
        <p:spPr>
          <a:xfrm>
            <a:off x="457200" y="1676400"/>
            <a:ext cx="8229600" cy="4267200"/>
          </a:xfrm>
        </p:spPr>
        <p:txBody>
          <a:bodyPr>
            <a:normAutofit fontScale="92500" lnSpcReduction="10000"/>
          </a:bodyPr>
          <a:lstStyle/>
          <a:p>
            <a:pPr>
              <a:buFontTx/>
              <a:buNone/>
              <a:defRPr/>
            </a:pPr>
            <a:r>
              <a:rPr lang="en-US" b="1" u="sng" dirty="0" smtClean="0">
                <a:latin typeface="Times New Roman" pitchFamily="18" charset="0"/>
                <a:cs typeface="Times New Roman" pitchFamily="18" charset="0"/>
              </a:rPr>
              <a:t>Creating a table:</a:t>
            </a:r>
          </a:p>
          <a:p>
            <a:pPr>
              <a:buFontTx/>
              <a:buNone/>
              <a:defRPr/>
            </a:pPr>
            <a:r>
              <a:rPr lang="en-US" dirty="0" smtClean="0">
                <a:latin typeface="Times New Roman" pitchFamily="18" charset="0"/>
                <a:cs typeface="Times New Roman" pitchFamily="18" charset="0"/>
              </a:rPr>
              <a:t>create table tablename(column1 data type, column2 data type, column3 data type, …,columnN data type);  </a:t>
            </a:r>
          </a:p>
          <a:p>
            <a:pPr>
              <a:buFontTx/>
              <a:buNone/>
              <a:defRPr/>
            </a:pPr>
            <a:r>
              <a:rPr lang="en-US" b="1" u="sng" dirty="0" smtClean="0">
                <a:latin typeface="Times New Roman" pitchFamily="18" charset="0"/>
                <a:cs typeface="Times New Roman" pitchFamily="18" charset="0"/>
              </a:rPr>
              <a:t>Inserting elements in table:</a:t>
            </a:r>
          </a:p>
          <a:p>
            <a:pPr>
              <a:buFontTx/>
              <a:buNone/>
              <a:defRPr/>
            </a:pPr>
            <a:r>
              <a:rPr lang="en-US" dirty="0" smtClean="0">
                <a:latin typeface="Times New Roman" pitchFamily="18" charset="0"/>
                <a:cs typeface="Times New Roman" pitchFamily="18" charset="0"/>
              </a:rPr>
              <a:t>1.Insert into tablename values (value1, value2, value 3, .... Value N);  </a:t>
            </a:r>
          </a:p>
          <a:p>
            <a:pPr>
              <a:buFontTx/>
              <a:buNone/>
              <a:defRPr/>
            </a:pPr>
            <a:r>
              <a:rPr lang="en-US" dirty="0" smtClean="0">
                <a:latin typeface="Times New Roman" pitchFamily="18" charset="0"/>
                <a:cs typeface="Times New Roman" pitchFamily="18" charset="0"/>
              </a:rPr>
              <a:t>2.Insert into tablename[(col1, col2, col3,.... col N)] values (value1, value2, value 3, .... Value N);  </a:t>
            </a:r>
          </a:p>
          <a:p>
            <a:pPr>
              <a:buFontTx/>
              <a:buNone/>
              <a:defRPr/>
            </a:pPr>
            <a:endParaRPr lang="en-US" dirty="0" smtClean="0">
              <a:latin typeface="Times New Roman" pitchFamily="18" charset="0"/>
              <a:cs typeface="Times New Roman" pitchFamily="18" charset="0"/>
            </a:endParaRPr>
          </a:p>
          <a:p>
            <a:pPr>
              <a:buFontTx/>
              <a:buNone/>
              <a:defRPr/>
            </a:pPr>
            <a:endParaRPr lang="en-US" dirty="0" smtClean="0">
              <a:latin typeface="Times New Roman" pitchFamily="18" charset="0"/>
              <a:cs typeface="Times New Roman" pitchFamily="18" charset="0"/>
            </a:endParaRPr>
          </a:p>
          <a:p>
            <a:pPr>
              <a:buFontTx/>
              <a:buNone/>
              <a:defRP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114300" y="1511300"/>
            <a:ext cx="7772400" cy="646113"/>
          </a:xfrm>
          <a:prstGeom prst="rect">
            <a:avLst/>
          </a:prstGeom>
          <a:noFill/>
          <a:ln w="9525">
            <a:noFill/>
            <a:miter lim="800000"/>
            <a:headEnd/>
            <a:tailEnd/>
          </a:ln>
        </p:spPr>
        <p:txBody>
          <a:bodyPr>
            <a:spAutoFit/>
          </a:bodyPr>
          <a:lstStyle/>
          <a:p>
            <a:pPr eaLnBrk="1" hangingPunct="1"/>
            <a:endParaRPr lang="en-US" altLang="zh-CN" sz="3600" dirty="0">
              <a:latin typeface="Times New Roman" pitchFamily="18" charset="0"/>
              <a:ea typeface="SimSun" pitchFamily="2" charset="-122"/>
              <a:cs typeface="Times New Roman" pitchFamily="18" charset="0"/>
            </a:endParaRPr>
          </a:p>
        </p:txBody>
      </p:sp>
      <p:pic>
        <p:nvPicPr>
          <p:cNvPr id="7171" name="Content Placeholder 4" descr="Manfree Logo"/>
          <p:cNvPicPr>
            <a:picLocks noGrp="1" noChangeAspect="1" noChangeArrowheads="1"/>
          </p:cNvPicPr>
          <p:nvPr>
            <p:ph sz="half" idx="4294967295"/>
          </p:nvPr>
        </p:nvPicPr>
        <p:blipFill>
          <a:blip r:embed="rId3" cstate="print"/>
          <a:srcRect/>
          <a:stretch>
            <a:fillRect/>
          </a:stretch>
        </p:blipFill>
        <p:spPr>
          <a:xfrm>
            <a:off x="7124700" y="6019800"/>
            <a:ext cx="1927225" cy="647700"/>
          </a:xfrm>
        </p:spPr>
      </p:pic>
      <p:sp>
        <p:nvSpPr>
          <p:cNvPr id="7172" name="Content Placeholder 2"/>
          <p:cNvSpPr>
            <a:spLocks noGrp="1"/>
          </p:cNvSpPr>
          <p:nvPr>
            <p:ph idx="1"/>
          </p:nvPr>
        </p:nvSpPr>
        <p:spPr>
          <a:xfrm>
            <a:off x="457200" y="1524000"/>
            <a:ext cx="8229600" cy="4495800"/>
          </a:xfrm>
        </p:spPr>
        <p:txBody>
          <a:bodyPr/>
          <a:lstStyle/>
          <a:p>
            <a:pPr>
              <a:buFontTx/>
              <a:buNone/>
            </a:pPr>
            <a:r>
              <a:rPr lang="en-US" sz="2800" b="1" u="sng" dirty="0" smtClean="0">
                <a:latin typeface="Times New Roman" pitchFamily="18" charset="0"/>
                <a:cs typeface="Times New Roman" pitchFamily="18" charset="0"/>
              </a:rPr>
              <a:t>Updating a table:</a:t>
            </a:r>
          </a:p>
          <a:p>
            <a:pPr>
              <a:buFontTx/>
              <a:buNone/>
            </a:pPr>
            <a:r>
              <a:rPr lang="en-US" sz="2800" dirty="0" smtClean="0">
                <a:latin typeface="Times New Roman" pitchFamily="18" charset="0"/>
                <a:cs typeface="Times New Roman" pitchFamily="18" charset="0"/>
              </a:rPr>
              <a:t>Update table_name set [column_name1= value1,..column_nameN = valueN] [where condition]  </a:t>
            </a:r>
            <a:endParaRPr lang="en-US" sz="2800" b="1" dirty="0" smtClean="0">
              <a:latin typeface="Times New Roman" pitchFamily="18" charset="0"/>
              <a:cs typeface="Times New Roman" pitchFamily="18" charset="0"/>
            </a:endParaRPr>
          </a:p>
          <a:p>
            <a:pPr>
              <a:buFontTx/>
              <a:buNone/>
            </a:pPr>
            <a:r>
              <a:rPr lang="en-US" sz="2800" b="1" u="sng" dirty="0" smtClean="0">
                <a:latin typeface="Times New Roman" pitchFamily="18" charset="0"/>
                <a:cs typeface="Times New Roman" pitchFamily="18" charset="0"/>
              </a:rPr>
              <a:t>Retrieving the data or table:</a:t>
            </a:r>
          </a:p>
          <a:p>
            <a:pPr>
              <a:buFontTx/>
              <a:buNone/>
            </a:pPr>
            <a:r>
              <a:rPr lang="en-US" sz="2800" dirty="0" smtClean="0">
                <a:latin typeface="Times New Roman" pitchFamily="18" charset="0"/>
                <a:cs typeface="Times New Roman" pitchFamily="18" charset="0"/>
              </a:rPr>
              <a:t>1.Select (expression) from table_name;</a:t>
            </a:r>
          </a:p>
          <a:p>
            <a:pPr>
              <a:buFontTx/>
              <a:buNone/>
            </a:pPr>
            <a:r>
              <a:rPr lang="en-US" sz="2800" dirty="0" smtClean="0">
                <a:latin typeface="Times New Roman" pitchFamily="18" charset="0"/>
                <a:cs typeface="Times New Roman" pitchFamily="18" charset="0"/>
              </a:rPr>
              <a:t>2.Select count (expression) from table_name; </a:t>
            </a:r>
          </a:p>
          <a:p>
            <a:pPr>
              <a:buFontTx/>
              <a:buNone/>
            </a:pPr>
            <a:r>
              <a:rPr lang="en-US" sz="2800" dirty="0" smtClean="0">
                <a:latin typeface="Times New Roman" pitchFamily="18" charset="0"/>
                <a:cs typeface="Times New Roman" pitchFamily="18" charset="0"/>
              </a:rPr>
              <a:t>3.Select count(column) from table_name;</a:t>
            </a:r>
          </a:p>
          <a:p>
            <a:pPr>
              <a:buFontTx/>
              <a:buNone/>
            </a:pPr>
            <a:r>
              <a:rPr lang="en-US" sz="2800" dirty="0" smtClean="0">
                <a:latin typeface="Times New Roman" pitchFamily="18" charset="0"/>
                <a:cs typeface="Times New Roman" pitchFamily="18" charset="0"/>
              </a:rPr>
              <a:t>4.Select distinct(column) from table_name;</a:t>
            </a:r>
          </a:p>
          <a:p>
            <a:pPr>
              <a:buFontTx/>
              <a:buNone/>
            </a:pPr>
            <a:endParaRPr lang="en-US" dirty="0" smtClean="0">
              <a:latin typeface="Times New Roman" pitchFamily="18" charset="0"/>
              <a:cs typeface="Times New Roman" pitchFamily="18" charset="0"/>
            </a:endParaRPr>
          </a:p>
          <a:p>
            <a:pPr>
              <a:buFontTx/>
              <a:buNone/>
            </a:pPr>
            <a:endParaRPr lang="en-US" dirty="0" smtClean="0">
              <a:latin typeface="Times New Roman" pitchFamily="18" charset="0"/>
              <a:cs typeface="Times New Roman" pitchFamily="18" charset="0"/>
            </a:endParaRPr>
          </a:p>
          <a:p>
            <a:pPr>
              <a:buFontTx/>
              <a:buNone/>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114300" y="1511300"/>
            <a:ext cx="7772400" cy="646113"/>
          </a:xfrm>
          <a:prstGeom prst="rect">
            <a:avLst/>
          </a:prstGeom>
          <a:noFill/>
          <a:ln w="9525">
            <a:noFill/>
            <a:miter lim="800000"/>
            <a:headEnd/>
            <a:tailEnd/>
          </a:ln>
        </p:spPr>
        <p:txBody>
          <a:bodyPr>
            <a:spAutoFit/>
          </a:bodyPr>
          <a:lstStyle/>
          <a:p>
            <a:pPr eaLnBrk="1" hangingPunct="1"/>
            <a:endParaRPr lang="en-US" altLang="zh-CN" sz="3600" dirty="0">
              <a:latin typeface="Times New Roman" pitchFamily="18" charset="0"/>
              <a:ea typeface="SimSun" pitchFamily="2" charset="-122"/>
              <a:cs typeface="Times New Roman" pitchFamily="18" charset="0"/>
            </a:endParaRPr>
          </a:p>
        </p:txBody>
      </p:sp>
      <p:pic>
        <p:nvPicPr>
          <p:cNvPr id="8195" name="Content Placeholder 4" descr="Manfree Logo"/>
          <p:cNvPicPr>
            <a:picLocks noGrp="1" noChangeAspect="1" noChangeArrowheads="1"/>
          </p:cNvPicPr>
          <p:nvPr>
            <p:ph sz="half" idx="4294967295"/>
          </p:nvPr>
        </p:nvPicPr>
        <p:blipFill>
          <a:blip r:embed="rId3" cstate="print"/>
          <a:srcRect/>
          <a:stretch>
            <a:fillRect/>
          </a:stretch>
        </p:blipFill>
        <p:spPr>
          <a:xfrm>
            <a:off x="7124700" y="5821363"/>
            <a:ext cx="1927225" cy="846137"/>
          </a:xfrm>
        </p:spPr>
      </p:pic>
      <p:sp>
        <p:nvSpPr>
          <p:cNvPr id="8196" name="Content Placeholder 2"/>
          <p:cNvSpPr>
            <a:spLocks noGrp="1"/>
          </p:cNvSpPr>
          <p:nvPr>
            <p:ph idx="1"/>
          </p:nvPr>
        </p:nvSpPr>
        <p:spPr>
          <a:xfrm>
            <a:off x="457200" y="1600200"/>
            <a:ext cx="8229600" cy="4525963"/>
          </a:xfrm>
        </p:spPr>
        <p:txBody>
          <a:bodyPr/>
          <a:lstStyle/>
          <a:p>
            <a:pPr>
              <a:buFontTx/>
              <a:buNone/>
            </a:pPr>
            <a:r>
              <a:rPr lang="en-US" dirty="0" smtClean="0">
                <a:latin typeface="Times New Roman" pitchFamily="18" charset="0"/>
                <a:cs typeface="Times New Roman" pitchFamily="18" charset="0"/>
              </a:rPr>
              <a:t>5.SELECT SUM (expression) FROM tables WHERE conditions;  </a:t>
            </a:r>
          </a:p>
          <a:p>
            <a:pPr>
              <a:buFontTx/>
              <a:buNone/>
            </a:pPr>
            <a:r>
              <a:rPr lang="en-US" u="sng" dirty="0" smtClean="0">
                <a:latin typeface="Times New Roman" pitchFamily="18" charset="0"/>
                <a:cs typeface="Times New Roman" pitchFamily="18" charset="0"/>
              </a:rPr>
              <a:t>Renaming the table name:</a:t>
            </a:r>
          </a:p>
          <a:p>
            <a:pPr>
              <a:buFontTx/>
              <a:buNone/>
            </a:pPr>
            <a:r>
              <a:rPr lang="en-US" dirty="0" smtClean="0">
                <a:latin typeface="Times New Roman" pitchFamily="18" charset="0"/>
                <a:cs typeface="Times New Roman" pitchFamily="18" charset="0"/>
              </a:rPr>
              <a:t>Alter table table_name rename to  new_table_name;</a:t>
            </a:r>
          </a:p>
          <a:p>
            <a:pPr>
              <a:buFontTx/>
              <a:buNone/>
            </a:pPr>
            <a:r>
              <a:rPr lang="en-US" u="sng" dirty="0" smtClean="0">
                <a:latin typeface="Times New Roman" pitchFamily="18" charset="0"/>
                <a:cs typeface="Times New Roman" pitchFamily="18" charset="0"/>
              </a:rPr>
              <a:t>Copying from one table to another:</a:t>
            </a:r>
          </a:p>
          <a:p>
            <a:pPr>
              <a:buFontTx/>
              <a:buNone/>
            </a:pPr>
            <a:r>
              <a:rPr lang="en-US" dirty="0" smtClean="0">
                <a:latin typeface="Times New Roman" pitchFamily="18" charset="0"/>
                <a:cs typeface="Times New Roman" pitchFamily="18" charset="0"/>
              </a:rPr>
              <a:t>Select * into &lt;destination_table&gt; from &lt;source_table&gt;  </a:t>
            </a:r>
          </a:p>
          <a:p>
            <a:pPr>
              <a:buFontTx/>
              <a:buNone/>
            </a:pPr>
            <a:endParaRPr lang="en-US" u="sng"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
  <a:themeElements>
    <a:clrScheme name="powerpoint-template-24 10">
      <a:dk1>
        <a:srgbClr val="4D4D4D"/>
      </a:dk1>
      <a:lt1>
        <a:srgbClr val="FFFFFF"/>
      </a:lt1>
      <a:dk2>
        <a:srgbClr val="4D4D4D"/>
      </a:dk2>
      <a:lt2>
        <a:srgbClr val="4377BA"/>
      </a:lt2>
      <a:accent1>
        <a:srgbClr val="5793D1"/>
      </a:accent1>
      <a:accent2>
        <a:srgbClr val="5FA2DB"/>
      </a:accent2>
      <a:accent3>
        <a:srgbClr val="FFFFFF"/>
      </a:accent3>
      <a:accent4>
        <a:srgbClr val="404040"/>
      </a:accent4>
      <a:accent5>
        <a:srgbClr val="B4C8E5"/>
      </a:accent5>
      <a:accent6>
        <a:srgbClr val="5592C6"/>
      </a:accent6>
      <a:hlink>
        <a:srgbClr val="A29AA3"/>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0E0F83"/>
        </a:lt2>
        <a:accent1>
          <a:srgbClr val="4049D2"/>
        </a:accent1>
        <a:accent2>
          <a:srgbClr val="494FD9"/>
        </a:accent2>
        <a:accent3>
          <a:srgbClr val="FFFFFF"/>
        </a:accent3>
        <a:accent4>
          <a:srgbClr val="404040"/>
        </a:accent4>
        <a:accent5>
          <a:srgbClr val="AFB1E5"/>
        </a:accent5>
        <a:accent6>
          <a:srgbClr val="4147C4"/>
        </a:accent6>
        <a:hlink>
          <a:srgbClr val="757DD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4B8ACD"/>
        </a:lt2>
        <a:accent1>
          <a:srgbClr val="5C98C2"/>
        </a:accent1>
        <a:accent2>
          <a:srgbClr val="93BAD6"/>
        </a:accent2>
        <a:accent3>
          <a:srgbClr val="FFFFFF"/>
        </a:accent3>
        <a:accent4>
          <a:srgbClr val="404040"/>
        </a:accent4>
        <a:accent5>
          <a:srgbClr val="B5CADD"/>
        </a:accent5>
        <a:accent6>
          <a:srgbClr val="85A8C2"/>
        </a:accent6>
        <a:hlink>
          <a:srgbClr val="AECDE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114682"/>
        </a:lt2>
        <a:accent1>
          <a:srgbClr val="295B99"/>
        </a:accent1>
        <a:accent2>
          <a:srgbClr val="406DA6"/>
        </a:accent2>
        <a:accent3>
          <a:srgbClr val="FFFFFF"/>
        </a:accent3>
        <a:accent4>
          <a:srgbClr val="404040"/>
        </a:accent4>
        <a:accent5>
          <a:srgbClr val="ACB5CA"/>
        </a:accent5>
        <a:accent6>
          <a:srgbClr val="396296"/>
        </a:accent6>
        <a:hlink>
          <a:srgbClr val="5F84B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1984CC"/>
        </a:lt2>
        <a:accent1>
          <a:srgbClr val="0960AF"/>
        </a:accent1>
        <a:accent2>
          <a:srgbClr val="05438C"/>
        </a:accent2>
        <a:accent3>
          <a:srgbClr val="FFFFFF"/>
        </a:accent3>
        <a:accent4>
          <a:srgbClr val="404040"/>
        </a:accent4>
        <a:accent5>
          <a:srgbClr val="AAB6D4"/>
        </a:accent5>
        <a:accent6>
          <a:srgbClr val="043C7E"/>
        </a:accent6>
        <a:hlink>
          <a:srgbClr val="023069"/>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116DE4"/>
        </a:lt2>
        <a:accent1>
          <a:srgbClr val="235CAF"/>
        </a:accent1>
        <a:accent2>
          <a:srgbClr val="54A1EE"/>
        </a:accent2>
        <a:accent3>
          <a:srgbClr val="FFFFFF"/>
        </a:accent3>
        <a:accent4>
          <a:srgbClr val="404040"/>
        </a:accent4>
        <a:accent5>
          <a:srgbClr val="ACB5D4"/>
        </a:accent5>
        <a:accent6>
          <a:srgbClr val="4B91D8"/>
        </a:accent6>
        <a:hlink>
          <a:srgbClr val="1391E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246DD8"/>
        </a:lt2>
        <a:accent1>
          <a:srgbClr val="2FC5F1"/>
        </a:accent1>
        <a:accent2>
          <a:srgbClr val="218DEB"/>
        </a:accent2>
        <a:accent3>
          <a:srgbClr val="FFFFFF"/>
        </a:accent3>
        <a:accent4>
          <a:srgbClr val="404040"/>
        </a:accent4>
        <a:accent5>
          <a:srgbClr val="ADDFF7"/>
        </a:accent5>
        <a:accent6>
          <a:srgbClr val="1D7FD5"/>
        </a:accent6>
        <a:hlink>
          <a:srgbClr val="39A1EB"/>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4377BA"/>
        </a:lt2>
        <a:accent1>
          <a:srgbClr val="5793D1"/>
        </a:accent1>
        <a:accent2>
          <a:srgbClr val="5FA2DB"/>
        </a:accent2>
        <a:accent3>
          <a:srgbClr val="FFFFFF"/>
        </a:accent3>
        <a:accent4>
          <a:srgbClr val="404040"/>
        </a:accent4>
        <a:accent5>
          <a:srgbClr val="B4C8E5"/>
        </a:accent5>
        <a:accent6>
          <a:srgbClr val="5592C6"/>
        </a:accent6>
        <a:hlink>
          <a:srgbClr val="68AEE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4377BA"/>
        </a:lt2>
        <a:accent1>
          <a:srgbClr val="5793D1"/>
        </a:accent1>
        <a:accent2>
          <a:srgbClr val="5FA2DB"/>
        </a:accent2>
        <a:accent3>
          <a:srgbClr val="FFFFFF"/>
        </a:accent3>
        <a:accent4>
          <a:srgbClr val="404040"/>
        </a:accent4>
        <a:accent5>
          <a:srgbClr val="B4C8E5"/>
        </a:accent5>
        <a:accent6>
          <a:srgbClr val="5592C6"/>
        </a:accent6>
        <a:hlink>
          <a:srgbClr val="A29AA3"/>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513</TotalTime>
  <Words>296</Words>
  <Application>Microsoft Office PowerPoint</Application>
  <PresentationFormat>On-screen Show (4:3)</PresentationFormat>
  <Paragraphs>74</Paragraphs>
  <Slides>14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SimSun</vt:lpstr>
      <vt:lpstr>SimSun</vt:lpstr>
      <vt:lpstr>Arial</vt:lpstr>
      <vt:lpstr>Calibri</vt:lpstr>
      <vt:lpstr>Microsoft Sans Serif</vt:lpstr>
      <vt:lpstr>Palatino Linotype</vt:lpstr>
      <vt:lpstr>Times New Roman</vt:lpstr>
      <vt:lpstr>powerpoint-template</vt:lpstr>
      <vt:lpstr>STRUCTURED  QUERY  LANGUAGE</vt:lpstr>
      <vt:lpstr>Database &amp; Database Management System</vt:lpstr>
      <vt:lpstr>PowerPoint Presentation</vt:lpstr>
      <vt:lpstr>Types of DBMS: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JDBC:</vt:lpstr>
      <vt:lpstr>JDBC driver:</vt:lpstr>
      <vt:lpstr>JDBC connection process:</vt:lpstr>
    </vt:vector>
  </TitlesOfParts>
  <Company>COMPUTER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USER</dc:creator>
  <cp:lastModifiedBy>Gowtham Kumaran</cp:lastModifiedBy>
  <cp:revision>340</cp:revision>
  <dcterms:created xsi:type="dcterms:W3CDTF">2012-08-14T12:29:58Z</dcterms:created>
  <dcterms:modified xsi:type="dcterms:W3CDTF">2020-07-26T06:25:42Z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