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0DC3"/>
    <a:srgbClr val="FF6600"/>
    <a:srgbClr val="1984CC"/>
    <a:srgbClr val="03136A"/>
    <a:srgbClr val="35759D"/>
    <a:srgbClr val="35B1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061" autoAdjust="0"/>
  </p:normalViewPr>
  <p:slideViewPr>
    <p:cSldViewPr>
      <p:cViewPr varScale="1">
        <p:scale>
          <a:sx n="89" d="100"/>
          <a:sy n="89" d="100"/>
        </p:scale>
        <p:origin x="133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smtClean="0"/>
            </a:lvl1pPr>
          </a:lstStyle>
          <a:p>
            <a:pPr>
              <a:defRPr/>
            </a:pPr>
            <a:fld id="{3C386F2A-D3BD-4225-ACC9-48CD938B01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242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68E1C51C-C87A-41FE-97B8-A652D769FF53}" type="slidenum">
              <a:rPr lang="en-US" altLang="zh-CN"/>
              <a:pPr>
                <a:buFontTx/>
                <a:buNone/>
              </a:pPr>
              <a:t>1</a:t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670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FF879502-1900-40AE-9240-DFFBB7287555}" type="slidenum">
              <a:rPr lang="en-US" altLang="zh-CN"/>
              <a:pPr>
                <a:buFontTx/>
                <a:buNone/>
              </a:pPr>
              <a:t>2</a:t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69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70485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1752600"/>
            <a:ext cx="1828800" cy="4724400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752600"/>
            <a:ext cx="5334000" cy="4724400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606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0600" y="17526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2606675"/>
            <a:ext cx="73152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reka.co/blog/java-tutorial/#ob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7772400" cy="685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506" y="1219258"/>
            <a:ext cx="7772400" cy="2590800"/>
          </a:xfrm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SWINGS</a:t>
            </a:r>
            <a:b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FRAMEWORK</a:t>
            </a:r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(FRONT-END DESIGNING)</a:t>
            </a:r>
            <a:endParaRPr lang="en-US" sz="2800" b="1" dirty="0" smtClean="0">
              <a:solidFill>
                <a:srgbClr val="FF66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07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1450" y="5927725"/>
            <a:ext cx="1927225" cy="846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318" y="573086"/>
            <a:ext cx="7315200" cy="715963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Swing: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110" y="1524050"/>
            <a:ext cx="8381780" cy="4419550"/>
          </a:xfrm>
        </p:spPr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Swing tutorial is a part of Java Foundation Classes (JFC) that is used to create window-based applications. It is built on the top of AWT (Abstract Windowing Toolkit) API and entirely written in java.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Unlike AWT, Java Swing provides platform-independent and lightweight components.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javax.swing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package provides classes for java swing API such as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JButton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JTextField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JTextArea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JRadioButton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JCheckbox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JMenu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JColorChooser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Content Placeholder 4" descr="Manfree 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216775" y="5943600"/>
            <a:ext cx="1927225" cy="846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73086"/>
            <a:ext cx="7315200" cy="715963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of swing application</a:t>
            </a:r>
            <a:endParaRPr lang="en-US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1981238"/>
            <a:ext cx="6781622" cy="2896004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6775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24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16" y="580231"/>
            <a:ext cx="7315200" cy="7159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of swing application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2" y="1752644"/>
            <a:ext cx="7162612" cy="4114692"/>
          </a:xfrm>
        </p:spPr>
      </p:pic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6775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5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16" y="557273"/>
            <a:ext cx="7315200" cy="71596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class:</a:t>
            </a:r>
            <a:endParaRPr lang="en-US" sz="4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16" y="1600248"/>
            <a:ext cx="8762770" cy="4267088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Any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class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which has other components in it is called as a container class. For building GUI applications at least one container class is necessary.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Following are the three types of container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classes:</a:t>
            </a: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Panel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It is used to organize components on to a window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Frame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– A fully functioning window with icons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titles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Dialog – It is like a pop up window but not fully functional like        the frame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6775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59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18" y="580231"/>
            <a:ext cx="7315200" cy="715963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 components: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46"/>
            <a:ext cx="8000896" cy="4267154"/>
          </a:xfrm>
        </p:spPr>
      </p:pic>
      <p:pic>
        <p:nvPicPr>
          <p:cNvPr id="5" name="Content Placeholder 4" descr="Manfree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6775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27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16" y="533476"/>
            <a:ext cx="7315200" cy="715963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classes for swing components: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04" y="1629749"/>
            <a:ext cx="7315200" cy="3870325"/>
          </a:xfrm>
        </p:spPr>
        <p:txBody>
          <a:bodyPr/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JButton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JRadioButton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JTextArea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JComboBox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JTable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JColorChooser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JProgressBar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JSlider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</p:txBody>
      </p:sp>
      <p:pic>
        <p:nvPicPr>
          <p:cNvPr id="4" name="Content Placeholder 4" descr="Manfre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6775" y="5943600"/>
            <a:ext cx="192722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61602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4377BA"/>
      </a:lt2>
      <a:accent1>
        <a:srgbClr val="5793D1"/>
      </a:accent1>
      <a:accent2>
        <a:srgbClr val="5FA2DB"/>
      </a:accent2>
      <a:accent3>
        <a:srgbClr val="FFFFFF"/>
      </a:accent3>
      <a:accent4>
        <a:srgbClr val="404040"/>
      </a:accent4>
      <a:accent5>
        <a:srgbClr val="B4C8E5"/>
      </a:accent5>
      <a:accent6>
        <a:srgbClr val="5592C6"/>
      </a:accent6>
      <a:hlink>
        <a:srgbClr val="A29AA3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A29AA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542</TotalTime>
  <Words>47</Words>
  <Application>Microsoft Office PowerPoint</Application>
  <PresentationFormat>On-screen Show (4:3)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宋体</vt:lpstr>
      <vt:lpstr>Arial</vt:lpstr>
      <vt:lpstr>Calibri</vt:lpstr>
      <vt:lpstr>Microsoft Sans Serif</vt:lpstr>
      <vt:lpstr>Palatino Linotype</vt:lpstr>
      <vt:lpstr>Times New Roman</vt:lpstr>
      <vt:lpstr>powerpoint-template</vt:lpstr>
      <vt:lpstr>SWINGS   FRAMEWORK (FRONT-END DESIGNING)</vt:lpstr>
      <vt:lpstr>Java Swing:</vt:lpstr>
      <vt:lpstr>Example of swing application</vt:lpstr>
      <vt:lpstr>Example of swing application</vt:lpstr>
      <vt:lpstr>Container class:</vt:lpstr>
      <vt:lpstr>Java Swing components:</vt:lpstr>
      <vt:lpstr>Java classes for swing components:</vt:lpstr>
    </vt:vector>
  </TitlesOfParts>
  <Company>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Gowtham Kumaran</cp:lastModifiedBy>
  <cp:revision>342</cp:revision>
  <dcterms:created xsi:type="dcterms:W3CDTF">2012-08-14T12:29:58Z</dcterms:created>
  <dcterms:modified xsi:type="dcterms:W3CDTF">2020-07-26T06:51:28Z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