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8" r:id="rId9"/>
    <p:sldId id="269" r:id="rId10"/>
    <p:sldId id="270" r:id="rId11"/>
    <p:sldId id="263" r:id="rId12"/>
    <p:sldId id="278" r:id="rId13"/>
    <p:sldId id="272" r:id="rId14"/>
    <p:sldId id="264" r:id="rId15"/>
    <p:sldId id="266" r:id="rId16"/>
    <p:sldId id="267" r:id="rId17"/>
    <p:sldId id="279" r:id="rId18"/>
    <p:sldId id="277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107" d="100"/>
          <a:sy n="107" d="100"/>
        </p:scale>
        <p:origin x="533" y="72"/>
      </p:cViewPr>
      <p:guideLst>
        <p:guide orient="horz" pos="2880"/>
        <p:guide pos="21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6EB32-A836-4EEB-8FDD-E3903861A4E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AE47-2484-410C-85BF-2608527952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AE47-2484-410C-85BF-2608527952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024" y="59308"/>
            <a:ext cx="899795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8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81137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70260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15473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4891590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141174"/>
            <a:ext cx="9143981" cy="4861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8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81137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70260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15473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4891590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469307"/>
            <a:ext cx="837455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579" y="993735"/>
            <a:ext cx="7874840" cy="244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98362" y="4"/>
            <a:ext cx="3046095" cy="2030730"/>
            <a:chOff x="6098362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78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13460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1015198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3849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3585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8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8362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128783" y="1015372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729" y="1733527"/>
            <a:ext cx="73348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solidFill>
                  <a:srgbClr val="FFFFFF"/>
                </a:solidFill>
              </a:rPr>
              <a:t>A</a:t>
            </a:r>
            <a:r>
              <a:rPr lang="en-US" sz="4200" spc="-15" dirty="0">
                <a:solidFill>
                  <a:srgbClr val="FFFFFF"/>
                </a:solidFill>
              </a:rPr>
              <a:t>griculture </a:t>
            </a:r>
            <a:r>
              <a:rPr sz="4200" spc="-10" dirty="0">
                <a:solidFill>
                  <a:srgbClr val="FFFFFF"/>
                </a:solidFill>
              </a:rPr>
              <a:t>Monitoring</a:t>
            </a:r>
            <a:r>
              <a:rPr sz="4200" spc="-45" dirty="0">
                <a:solidFill>
                  <a:srgbClr val="FFFFFF"/>
                </a:solidFill>
              </a:rPr>
              <a:t> </a:t>
            </a:r>
            <a:r>
              <a:rPr lang="en-US" sz="4200" spc="-5" dirty="0">
                <a:solidFill>
                  <a:srgbClr val="FFFFFF"/>
                </a:solidFill>
              </a:rPr>
              <a:t>Robot</a:t>
            </a:r>
            <a:endParaRPr sz="4200" dirty="0"/>
          </a:p>
        </p:txBody>
      </p:sp>
      <p:sp>
        <p:nvSpPr>
          <p:cNvPr id="11" name="object 11"/>
          <p:cNvSpPr txBox="1"/>
          <p:nvPr/>
        </p:nvSpPr>
        <p:spPr>
          <a:xfrm>
            <a:off x="761743" y="3562234"/>
            <a:ext cx="1671577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Roboto"/>
                <a:cs typeface="Roboto"/>
              </a:rPr>
              <a:t>Guide:</a:t>
            </a:r>
            <a:endParaRPr lang="en-US" b="1" spc="-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err="1">
                <a:solidFill>
                  <a:srgbClr val="FFFFFF"/>
                </a:solidFill>
                <a:latin typeface="Roboto"/>
                <a:cs typeface="Roboto"/>
              </a:rPr>
              <a:t>Prof.Neeba</a:t>
            </a: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 Sabu</a:t>
            </a:r>
            <a:endParaRPr lang="en-US" sz="1400" b="1" spc="-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err="1">
                <a:solidFill>
                  <a:srgbClr val="FFFFFF"/>
                </a:solidFill>
                <a:latin typeface="Roboto"/>
                <a:cs typeface="Roboto"/>
              </a:rPr>
              <a:t>Dr.Arya</a:t>
            </a: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 Nandini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1800" y="3562350"/>
            <a:ext cx="113347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Roboto"/>
                <a:cs typeface="Roboto"/>
              </a:rPr>
              <a:t>Members:</a:t>
            </a:r>
            <a:endParaRPr b="1" spc="-5" dirty="0">
              <a:solidFill>
                <a:srgbClr val="FFFFFF"/>
              </a:solidFill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1800" y="3895090"/>
            <a:ext cx="193992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Anusha K </a:t>
            </a:r>
            <a:r>
              <a:rPr lang="en-US" sz="1400" b="1" spc="-5" dirty="0" err="1">
                <a:solidFill>
                  <a:srgbClr val="FFFFFF"/>
                </a:solidFill>
                <a:latin typeface="Roboto"/>
                <a:cs typeface="Roboto"/>
              </a:rPr>
              <a:t>K</a:t>
            </a:r>
            <a:r>
              <a:rPr lang="en-GB" altLang="en-US" sz="1400" b="1" spc="-5" dirty="0" err="1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400" b="1" spc="-1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Roboto"/>
                <a:cs typeface="Roboto"/>
              </a:rPr>
              <a:t>(</a:t>
            </a: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17</a:t>
            </a:r>
            <a:r>
              <a:rPr sz="1400" b="1" spc="-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Haridev V S</a:t>
            </a:r>
            <a:r>
              <a:rPr sz="1400" b="1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400" b="1" spc="-8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400" b="1" spc="-5" dirty="0">
                <a:solidFill>
                  <a:srgbClr val="FFFFFF"/>
                </a:solidFill>
                <a:latin typeface="Roboto"/>
                <a:cs typeface="Roboto"/>
              </a:rPr>
              <a:t>(</a:t>
            </a: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32</a:t>
            </a:r>
            <a:r>
              <a:rPr sz="1400" b="1" spc="-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10" dirty="0">
                <a:solidFill>
                  <a:srgbClr val="FFFFFF"/>
                </a:solidFill>
                <a:latin typeface="Roboto"/>
                <a:cs typeface="Roboto"/>
              </a:rPr>
              <a:t>Heera N</a:t>
            </a:r>
            <a:r>
              <a:rPr lang="en-GB" altLang="en-US" sz="1400" b="1" spc="-10" dirty="0">
                <a:solidFill>
                  <a:srgbClr val="FFFFFF"/>
                </a:solidFill>
                <a:latin typeface="Roboto"/>
                <a:cs typeface="Roboto"/>
              </a:rPr>
              <a:t>        </a:t>
            </a:r>
            <a:r>
              <a:rPr sz="1400" b="1" spc="-5" dirty="0">
                <a:solidFill>
                  <a:srgbClr val="FFFFFF"/>
                </a:solidFill>
                <a:latin typeface="Roboto"/>
                <a:cs typeface="Roboto"/>
              </a:rPr>
              <a:t>(</a:t>
            </a: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35</a:t>
            </a:r>
            <a:r>
              <a:rPr sz="1400" b="1" spc="-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endParaRPr lang="en-US" sz="1400" b="1" spc="-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Sanu</a:t>
            </a:r>
            <a:r>
              <a:rPr lang="en-GB" alt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Stephen</a:t>
            </a:r>
            <a:r>
              <a:rPr lang="en-GB" alt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400" b="1" spc="-5" dirty="0">
                <a:solidFill>
                  <a:srgbClr val="FFFFFF"/>
                </a:solidFill>
                <a:latin typeface="Roboto"/>
                <a:cs typeface="Roboto"/>
              </a:rPr>
              <a:t>(54)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56260"/>
            <a:ext cx="2354580" cy="4047490"/>
          </a:xfrm>
          <a:prstGeom prst="rect">
            <a:avLst/>
          </a:prstGeom>
        </p:spPr>
      </p:pic>
      <p:pic>
        <p:nvPicPr>
          <p:cNvPr id="7" name="Picture 6" descr="Blyn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38150"/>
            <a:ext cx="2446655" cy="4158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49" y="57403"/>
            <a:ext cx="8997950" cy="492125"/>
          </a:xfrm>
        </p:spPr>
        <p:txBody>
          <a:bodyPr/>
          <a:lstStyle/>
          <a:p>
            <a:r>
              <a:rPr lang="en-US" sz="3200" b="1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Program</a:t>
            </a:r>
            <a:endParaRPr lang="en-US" sz="3200" b="1" spc="-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74806"/>
            <a:ext cx="4267200" cy="4425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99448"/>
            <a:ext cx="4114801" cy="4401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52" y="590550"/>
            <a:ext cx="4767448" cy="4158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" t="1049" r="212" b="1049"/>
          <a:stretch>
            <a:fillRect/>
          </a:stretch>
        </p:blipFill>
        <p:spPr>
          <a:xfrm>
            <a:off x="76038" y="590550"/>
            <a:ext cx="4252281" cy="41589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6049" y="57403"/>
            <a:ext cx="8997950" cy="492125"/>
          </a:xfrm>
        </p:spPr>
        <p:txBody>
          <a:bodyPr/>
          <a:p>
            <a:r>
              <a:rPr lang="en-US" sz="3200" b="1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Program</a:t>
            </a:r>
            <a:endParaRPr lang="en-US" sz="3200" b="1" spc="-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14" y="361992"/>
            <a:ext cx="8606876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Hardware Implementations</a:t>
            </a:r>
            <a:endParaRPr lang="en-US" sz="3200" b="1" spc="-1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  <p:pic>
        <p:nvPicPr>
          <p:cNvPr id="3" name="Picture 2" descr="Hardw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770505" y="-43815"/>
            <a:ext cx="3787140" cy="582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469265"/>
            <a:ext cx="561848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Timeline of</a:t>
            </a:r>
            <a:r>
              <a:rPr sz="3200" b="1" spc="-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 </a:t>
            </a:r>
            <a:r>
              <a:rPr sz="3200" b="1" spc="-1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Progress</a:t>
            </a:r>
            <a:endParaRPr sz="3200" b="1" spc="-1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371600" y="1428750"/>
          <a:ext cx="6400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003"/>
            <a:ext cx="8997950" cy="984885"/>
          </a:xfrm>
        </p:spPr>
        <p:txBody>
          <a:bodyPr/>
          <a:p>
            <a:r>
              <a:rPr lang="en-GB" sz="3200" b="1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  <a:sym typeface="+mn-ea"/>
              </a:rPr>
              <a:t>Upcoming Objectives</a:t>
            </a:r>
            <a:br>
              <a:rPr sz="3200" b="1" spc="-1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</a:br>
            <a:endParaRPr lang="en-US" sz="3200" b="1" spc="-1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5214" y="1276310"/>
            <a:ext cx="7874840" cy="2214880"/>
          </a:xfrm>
        </p:spPr>
        <p:txBody>
          <a:bodyPr anchor="ctr" anchorCtr="0"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 sz="2400"/>
              <a:t>Construction of robotic arm for soil moisture measurement.</a:t>
            </a:r>
            <a:endParaRPr lang="en-GB" altLang="en-US" sz="24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 sz="2400"/>
              <a:t>Implementation of camera module.</a:t>
            </a:r>
            <a:endParaRPr lang="en-GB" altLang="en-US" sz="24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 sz="2400"/>
              <a:t>Implementaion of April tag for area indentification.</a:t>
            </a:r>
            <a:endParaRPr lang="en-GB" altLang="en-US" sz="24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 sz="2400"/>
              <a:t>Setting up wireless control of water pump for irrigation system and speed control of exhaust fan.</a:t>
            </a:r>
            <a:endParaRPr lang="en-GB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7505" y="2038350"/>
            <a:ext cx="3349625" cy="676910"/>
          </a:xfrm>
        </p:spPr>
        <p:txBody>
          <a:bodyPr wrap="square"/>
          <a:p>
            <a:r>
              <a:rPr lang="en-GB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GB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0" y="313690"/>
            <a:ext cx="37585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General</a:t>
            </a:r>
            <a:r>
              <a:rPr sz="3200" b="1" spc="-7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 </a:t>
            </a:r>
            <a:r>
              <a:rPr sz="3200" b="1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Outline</a:t>
            </a:r>
            <a:endParaRPr b="1" spc="-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123950"/>
            <a:ext cx="6872605" cy="44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continuously monitor agricultural field to provide an efficient way to control various parameters.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Technology can help in collecting information about conditions like soil moisture, weather, temperature, sunlight etc.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tabLst>
                <a:tab pos="347980" algn="l"/>
                <a:tab pos="349250" algn="l"/>
              </a:tabLst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1600" dirty="0"/>
          </a:p>
          <a:p>
            <a:pPr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●"/>
            </a:pPr>
            <a:endParaRPr sz="16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23950"/>
            <a:ext cx="7026275" cy="3972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 can be used for monitoring the farm conditions and micro controllers can be used to control and automate the farm processes</a:t>
            </a:r>
            <a:r>
              <a:rPr lang="en-GB" altLang="en-US" sz="2400" dirty="0"/>
              <a:t>.</a:t>
            </a:r>
            <a:endParaRPr lang="en-GB" altLang="en-US" sz="2400" dirty="0"/>
          </a:p>
          <a:p>
            <a:pPr marL="35496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main focus is to reduce the human effort and resources which can enhance the yield.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 algn="just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7980" algn="l"/>
                <a:tab pos="349250" algn="l"/>
              </a:tabLst>
            </a:pPr>
            <a:endParaRPr lang="en-GB" altLang="en-US" sz="2400" dirty="0"/>
          </a:p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47980" algn="l"/>
                <a:tab pos="349250" algn="l"/>
              </a:tabLst>
            </a:pP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13080" y="313690"/>
            <a:ext cx="37585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General </a:t>
            </a:r>
            <a:r>
              <a:rPr sz="3200" b="1" spc="-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Outline</a:t>
            </a:r>
            <a:endParaRPr sz="3200" b="1" spc="-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314" y="438192"/>
            <a:ext cx="8374551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Design</a:t>
            </a:r>
            <a:endParaRPr lang="en-US" sz="3200" b="1" spc="-2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4579" y="993735"/>
            <a:ext cx="7874840" cy="36933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4"/>
          <a:stretch>
            <a:fillRect/>
          </a:stretch>
        </p:blipFill>
        <p:spPr>
          <a:xfrm>
            <a:off x="634579" y="1397593"/>
            <a:ext cx="560790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5" y="895350"/>
            <a:ext cx="6223422" cy="3483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84642"/>
            <a:ext cx="7874840" cy="36933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19150"/>
            <a:ext cx="4572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61950"/>
            <a:ext cx="7874840" cy="36933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design (….)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r="2470" b="37778"/>
          <a:stretch>
            <a:fillRect/>
          </a:stretch>
        </p:blipFill>
        <p:spPr>
          <a:xfrm>
            <a:off x="914400" y="819150"/>
            <a:ext cx="5334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4" y="37877"/>
            <a:ext cx="8997950" cy="415498"/>
          </a:xfrm>
        </p:spPr>
        <p:txBody>
          <a:bodyPr/>
          <a:lstStyle/>
          <a:p>
            <a:r>
              <a:rPr lang="en-US" dirty="0"/>
              <a:t>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57200" y="361950"/>
            <a:ext cx="6400800" cy="64633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design (….)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52" r="2098"/>
          <a:stretch>
            <a:fillRect/>
          </a:stretch>
        </p:blipFill>
        <p:spPr>
          <a:xfrm>
            <a:off x="838200" y="895350"/>
            <a:ext cx="54864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69307"/>
            <a:ext cx="8374551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Blynk</a:t>
            </a:r>
            <a:r>
              <a:rPr lang="en-US" sz="3200" b="1" spc="-10" dirty="0">
                <a:latin typeface="Calisto MT" panose="02040603050505030304" charset="0"/>
                <a:cs typeface="Calisto MT" panose="02040603050505030304" charset="0"/>
              </a:rPr>
              <a:t>-</a:t>
            </a:r>
            <a:r>
              <a:rPr lang="en-US" sz="3200" b="1" spc="-1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interface</a:t>
            </a:r>
            <a:endParaRPr lang="en-US" sz="3200" b="1" spc="-1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4810" y="1200150"/>
            <a:ext cx="6838315" cy="2215515"/>
          </a:xfrm>
        </p:spPr>
        <p:txBody>
          <a:bodyPr wrap="square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Project dashboard and arranged buttons, slides, and other widgets onto the screen.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live streaming window and buttons for driving the robot.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WPS Presentation</Application>
  <PresentationFormat>On-screen Show (16:9)</PresentationFormat>
  <Paragraphs>64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RobotoRegular</vt:lpstr>
      <vt:lpstr>Segoe Print</vt:lpstr>
      <vt:lpstr>Roboto</vt:lpstr>
      <vt:lpstr>Calisto MT</vt:lpstr>
      <vt:lpstr>Times New Roman</vt:lpstr>
      <vt:lpstr>Arial</vt:lpstr>
      <vt:lpstr>Calibri</vt:lpstr>
      <vt:lpstr>Microsoft YaHei</vt:lpstr>
      <vt:lpstr>Arial Unicode MS</vt:lpstr>
      <vt:lpstr>Office Theme</vt:lpstr>
      <vt:lpstr>Agriculture Monitoring Robot</vt:lpstr>
      <vt:lpstr>General Outline</vt:lpstr>
      <vt:lpstr>General Outline</vt:lpstr>
      <vt:lpstr>Design</vt:lpstr>
      <vt:lpstr>PowerPoint 演示文稿</vt:lpstr>
      <vt:lpstr>PowerPoint 演示文稿</vt:lpstr>
      <vt:lpstr>PowerPoint 演示文稿</vt:lpstr>
      <vt:lpstr>    </vt:lpstr>
      <vt:lpstr>Blynk-interface</vt:lpstr>
      <vt:lpstr>PowerPoint 演示文稿</vt:lpstr>
      <vt:lpstr>Program</vt:lpstr>
      <vt:lpstr>Program</vt:lpstr>
      <vt:lpstr>Hardware Implementations</vt:lpstr>
      <vt:lpstr>Timeline of Progress</vt:lpstr>
      <vt:lpstr>Upcoming Objectives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monitoring system</dc:title>
  <dc:creator>Anusha K K</dc:creator>
  <cp:lastModifiedBy>harid</cp:lastModifiedBy>
  <cp:revision>23</cp:revision>
  <dcterms:created xsi:type="dcterms:W3CDTF">2022-04-02T09:36:00Z</dcterms:created>
  <dcterms:modified xsi:type="dcterms:W3CDTF">2022-04-12T02:27:33Z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2022-04-02T11:00:00Z</vt:filetime>
  </property>
  <property fmtid="{D5CDD505-2E9C-101B-9397-08002B2CF9AE}" pid="4" name="ICV">
    <vt:lpwstr>414B701B603B450DA1731AE1A6DC1012</vt:lpwstr>
  </property>
  <property fmtid="{D5CDD505-2E9C-101B-9397-08002B2CF9AE}" pid="5" name="KSOProductBuildVer">
    <vt:lpwstr>1033-11.2.0.11042</vt:lpwstr>
  </property>
</Properties>
</file>