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sldIdLst>
    <p:sldId id="261" r:id="rId2"/>
    <p:sldId id="279" r:id="rId3"/>
    <p:sldId id="280" r:id="rId4"/>
    <p:sldId id="265" r:id="rId5"/>
    <p:sldId id="266" r:id="rId6"/>
    <p:sldId id="268" r:id="rId7"/>
    <p:sldId id="269" r:id="rId8"/>
    <p:sldId id="282" r:id="rId9"/>
    <p:sldId id="281" r:id="rId10"/>
    <p:sldId id="272" r:id="rId11"/>
    <p:sldId id="273" r:id="rId12"/>
    <p:sldId id="274" r:id="rId13"/>
    <p:sldId id="275" r:id="rId14"/>
    <p:sldId id="277" r:id="rId15"/>
    <p:sldId id="278" r:id="rId16"/>
    <p:sldId id="286" r:id="rId17"/>
    <p:sldId id="283" r:id="rId18"/>
    <p:sldId id="284" r:id="rId19"/>
    <p:sldId id="28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3"/>
  </p:normalViewPr>
  <p:slideViewPr>
    <p:cSldViewPr snapToGrid="0" snapToObjects="1">
      <p:cViewPr varScale="1">
        <p:scale>
          <a:sx n="89" d="100"/>
          <a:sy n="89" d="100"/>
        </p:scale>
        <p:origin x="120" y="5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kumr2\Downloads\Result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kumr2\Downloads\Result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kumr2\Downloads\Result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kumr2\Downloads\Result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kumr2\Downloads\Resul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kumr2\Downloads\Results_Quantity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kumr2\Downloads\Results_Quantity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Opimal vs. MST based heursitic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'[Results (1).xlsx]Sheet1'!$C$1</c:f>
              <c:strCache>
                <c:ptCount val="1"/>
                <c:pt idx="0">
                  <c:v>Time_Optimal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'[Results (1).xlsx]Sheet1'!$A$2:$A$11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'[Results (1).xlsx]Sheet1'!$C$2:$C$11</c:f>
              <c:numCache>
                <c:formatCode>General</c:formatCode>
                <c:ptCount val="10"/>
                <c:pt idx="0">
                  <c:v>0.3</c:v>
                </c:pt>
                <c:pt idx="1">
                  <c:v>0.42</c:v>
                </c:pt>
                <c:pt idx="2">
                  <c:v>11.47</c:v>
                </c:pt>
                <c:pt idx="3">
                  <c:v>600</c:v>
                </c:pt>
                <c:pt idx="4">
                  <c:v>455</c:v>
                </c:pt>
                <c:pt idx="5">
                  <c:v>600</c:v>
                </c:pt>
                <c:pt idx="6">
                  <c:v>600</c:v>
                </c:pt>
                <c:pt idx="7">
                  <c:v>600</c:v>
                </c:pt>
                <c:pt idx="8">
                  <c:v>214</c:v>
                </c:pt>
                <c:pt idx="9">
                  <c:v>315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'[Results (1).xlsx]Sheet1'!$G$1</c:f>
              <c:strCache>
                <c:ptCount val="1"/>
                <c:pt idx="0">
                  <c:v>Time_MST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'[Results (1).xlsx]Sheet1'!$A$2:$A$11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'[Results (1).xlsx]Sheet1'!$G$2:$G$11</c:f>
              <c:numCache>
                <c:formatCode>General</c:formatCode>
                <c:ptCount val="10"/>
                <c:pt idx="0">
                  <c:v>0.87</c:v>
                </c:pt>
                <c:pt idx="1">
                  <c:v>1.46</c:v>
                </c:pt>
                <c:pt idx="2">
                  <c:v>2.31</c:v>
                </c:pt>
                <c:pt idx="3">
                  <c:v>3.1</c:v>
                </c:pt>
                <c:pt idx="4">
                  <c:v>4.38</c:v>
                </c:pt>
                <c:pt idx="5">
                  <c:v>5.74</c:v>
                </c:pt>
                <c:pt idx="6">
                  <c:v>8.39</c:v>
                </c:pt>
                <c:pt idx="7">
                  <c:v>10.02</c:v>
                </c:pt>
                <c:pt idx="8">
                  <c:v>11.55</c:v>
                </c:pt>
                <c:pt idx="9">
                  <c:v>13.55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3671008"/>
        <c:axId val="1013669888"/>
      </c:lineChart>
      <c:catAx>
        <c:axId val="101367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 Quantity (units)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669888"/>
        <c:crosses val="autoZero"/>
        <c:auto val="0"/>
        <c:lblAlgn val="ctr"/>
        <c:lblOffset val="100"/>
        <c:noMultiLvlLbl val="0"/>
      </c:catAx>
      <c:valAx>
        <c:axId val="10136698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671008"/>
        <c:crosses val="autoZero"/>
        <c:crossBetween val="between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Optimality Gap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'[Results (1).xlsx]Sheet1'!$A$2:$A$11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'[Results (1).xlsx]Sheet1'!$J$2:$J$11</c:f>
              <c:numCache>
                <c:formatCode>General</c:formatCode>
                <c:ptCount val="10"/>
                <c:pt idx="0">
                  <c:v>0</c:v>
                </c:pt>
                <c:pt idx="1">
                  <c:v>10.49757281553398</c:v>
                </c:pt>
                <c:pt idx="2">
                  <c:v>5.6561085972850686E-2</c:v>
                </c:pt>
                <c:pt idx="3">
                  <c:v>4.3524416135881099</c:v>
                </c:pt>
                <c:pt idx="4">
                  <c:v>4.9088359046283312</c:v>
                </c:pt>
                <c:pt idx="5">
                  <c:v>1.1562998405103668</c:v>
                </c:pt>
                <c:pt idx="6">
                  <c:v>14.064190407500901</c:v>
                </c:pt>
                <c:pt idx="7">
                  <c:v>25.531914893617021</c:v>
                </c:pt>
                <c:pt idx="8">
                  <c:v>25.159914712153519</c:v>
                </c:pt>
                <c:pt idx="9">
                  <c:v>31.287069988137606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874032"/>
        <c:axId val="986211328"/>
      </c:lineChart>
      <c:catAx>
        <c:axId val="101487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 Quantity (units)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211328"/>
        <c:crosses val="autoZero"/>
        <c:auto val="1"/>
        <c:lblAlgn val="ctr"/>
        <c:lblOffset val="100"/>
        <c:noMultiLvlLbl val="0"/>
      </c:catAx>
      <c:valAx>
        <c:axId val="98621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Deviation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874032"/>
        <c:crosses val="autoZero"/>
        <c:crossBetween val="between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Naïve vs. MST based heuristic cost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'[Results (1).xlsx]Results'!$A$1</c:f>
              <c:strCache>
                <c:ptCount val="1"/>
                <c:pt idx="0">
                  <c:v>Naïve 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'[Results (1).xlsx]Results'!$A$2:$A$201</c:f>
              <c:numCache>
                <c:formatCode>General</c:formatCode>
                <c:ptCount val="200"/>
                <c:pt idx="0">
                  <c:v>6338.5</c:v>
                </c:pt>
                <c:pt idx="1">
                  <c:v>5425.5</c:v>
                </c:pt>
                <c:pt idx="2">
                  <c:v>6293</c:v>
                </c:pt>
                <c:pt idx="3">
                  <c:v>5905.5</c:v>
                </c:pt>
                <c:pt idx="4">
                  <c:v>6244.5</c:v>
                </c:pt>
                <c:pt idx="5">
                  <c:v>5572</c:v>
                </c:pt>
                <c:pt idx="6">
                  <c:v>5833</c:v>
                </c:pt>
                <c:pt idx="7">
                  <c:v>6119</c:v>
                </c:pt>
                <c:pt idx="8">
                  <c:v>5870.5</c:v>
                </c:pt>
                <c:pt idx="9">
                  <c:v>6530</c:v>
                </c:pt>
                <c:pt idx="10">
                  <c:v>6746</c:v>
                </c:pt>
                <c:pt idx="11">
                  <c:v>6234</c:v>
                </c:pt>
                <c:pt idx="12">
                  <c:v>5510</c:v>
                </c:pt>
                <c:pt idx="13">
                  <c:v>5539</c:v>
                </c:pt>
                <c:pt idx="14">
                  <c:v>6381.5</c:v>
                </c:pt>
                <c:pt idx="15">
                  <c:v>5894.5</c:v>
                </c:pt>
                <c:pt idx="16">
                  <c:v>6117</c:v>
                </c:pt>
                <c:pt idx="17">
                  <c:v>6874.5</c:v>
                </c:pt>
                <c:pt idx="18">
                  <c:v>5994</c:v>
                </c:pt>
                <c:pt idx="19">
                  <c:v>5567</c:v>
                </c:pt>
                <c:pt idx="20">
                  <c:v>5921</c:v>
                </c:pt>
                <c:pt idx="21">
                  <c:v>5501.5</c:v>
                </c:pt>
                <c:pt idx="22">
                  <c:v>6621.5</c:v>
                </c:pt>
                <c:pt idx="23">
                  <c:v>6078.5</c:v>
                </c:pt>
                <c:pt idx="24">
                  <c:v>5903</c:v>
                </c:pt>
                <c:pt idx="25">
                  <c:v>6283</c:v>
                </c:pt>
                <c:pt idx="26">
                  <c:v>6375.5</c:v>
                </c:pt>
                <c:pt idx="27">
                  <c:v>6716.5</c:v>
                </c:pt>
                <c:pt idx="28">
                  <c:v>6614</c:v>
                </c:pt>
                <c:pt idx="29">
                  <c:v>5614</c:v>
                </c:pt>
                <c:pt idx="30">
                  <c:v>6622.5</c:v>
                </c:pt>
                <c:pt idx="31">
                  <c:v>6517</c:v>
                </c:pt>
                <c:pt idx="32">
                  <c:v>6163</c:v>
                </c:pt>
                <c:pt idx="33">
                  <c:v>6881.5</c:v>
                </c:pt>
                <c:pt idx="34">
                  <c:v>6227</c:v>
                </c:pt>
                <c:pt idx="35">
                  <c:v>6902</c:v>
                </c:pt>
                <c:pt idx="36">
                  <c:v>6003.5</c:v>
                </c:pt>
                <c:pt idx="37">
                  <c:v>5904</c:v>
                </c:pt>
                <c:pt idx="38">
                  <c:v>5548</c:v>
                </c:pt>
                <c:pt idx="39">
                  <c:v>6391.5</c:v>
                </c:pt>
                <c:pt idx="40">
                  <c:v>5887.5</c:v>
                </c:pt>
                <c:pt idx="41">
                  <c:v>6181</c:v>
                </c:pt>
                <c:pt idx="42">
                  <c:v>5182.5</c:v>
                </c:pt>
                <c:pt idx="43">
                  <c:v>5290.5</c:v>
                </c:pt>
                <c:pt idx="44">
                  <c:v>6111.5</c:v>
                </c:pt>
                <c:pt idx="45">
                  <c:v>5749</c:v>
                </c:pt>
                <c:pt idx="46">
                  <c:v>5669.5</c:v>
                </c:pt>
                <c:pt idx="47">
                  <c:v>6230.5</c:v>
                </c:pt>
                <c:pt idx="48">
                  <c:v>6519.5</c:v>
                </c:pt>
                <c:pt idx="49">
                  <c:v>6288.5</c:v>
                </c:pt>
                <c:pt idx="50">
                  <c:v>6645</c:v>
                </c:pt>
                <c:pt idx="51">
                  <c:v>6855.5</c:v>
                </c:pt>
                <c:pt idx="52">
                  <c:v>7252</c:v>
                </c:pt>
                <c:pt idx="53">
                  <c:v>5496.5</c:v>
                </c:pt>
                <c:pt idx="54">
                  <c:v>6582</c:v>
                </c:pt>
                <c:pt idx="55">
                  <c:v>5936</c:v>
                </c:pt>
                <c:pt idx="56">
                  <c:v>5990</c:v>
                </c:pt>
                <c:pt idx="57">
                  <c:v>6043</c:v>
                </c:pt>
                <c:pt idx="58">
                  <c:v>6545.5</c:v>
                </c:pt>
                <c:pt idx="59">
                  <c:v>6218.5</c:v>
                </c:pt>
                <c:pt idx="60">
                  <c:v>5416.5</c:v>
                </c:pt>
                <c:pt idx="61">
                  <c:v>5726</c:v>
                </c:pt>
                <c:pt idx="62">
                  <c:v>6608</c:v>
                </c:pt>
                <c:pt idx="63">
                  <c:v>5784.5</c:v>
                </c:pt>
                <c:pt idx="64">
                  <c:v>6577.5</c:v>
                </c:pt>
                <c:pt idx="65">
                  <c:v>5642</c:v>
                </c:pt>
                <c:pt idx="66">
                  <c:v>5919</c:v>
                </c:pt>
                <c:pt idx="67">
                  <c:v>5690.5</c:v>
                </c:pt>
                <c:pt idx="68">
                  <c:v>5498</c:v>
                </c:pt>
                <c:pt idx="69">
                  <c:v>6889</c:v>
                </c:pt>
                <c:pt idx="70">
                  <c:v>6995.5</c:v>
                </c:pt>
                <c:pt idx="71">
                  <c:v>4848.5</c:v>
                </c:pt>
                <c:pt idx="72">
                  <c:v>5902.5</c:v>
                </c:pt>
                <c:pt idx="73">
                  <c:v>5753.5</c:v>
                </c:pt>
                <c:pt idx="74">
                  <c:v>6216.5</c:v>
                </c:pt>
                <c:pt idx="75">
                  <c:v>5415.5</c:v>
                </c:pt>
                <c:pt idx="76">
                  <c:v>6185</c:v>
                </c:pt>
                <c:pt idx="77">
                  <c:v>5841.5</c:v>
                </c:pt>
                <c:pt idx="78">
                  <c:v>6149</c:v>
                </c:pt>
                <c:pt idx="79">
                  <c:v>6323</c:v>
                </c:pt>
                <c:pt idx="80">
                  <c:v>5626.5</c:v>
                </c:pt>
                <c:pt idx="81">
                  <c:v>6532</c:v>
                </c:pt>
                <c:pt idx="82">
                  <c:v>5877</c:v>
                </c:pt>
                <c:pt idx="83">
                  <c:v>6615</c:v>
                </c:pt>
                <c:pt idx="84">
                  <c:v>5963</c:v>
                </c:pt>
                <c:pt idx="85">
                  <c:v>5863</c:v>
                </c:pt>
                <c:pt idx="86">
                  <c:v>6372</c:v>
                </c:pt>
                <c:pt idx="87">
                  <c:v>6111</c:v>
                </c:pt>
                <c:pt idx="88">
                  <c:v>5845.5</c:v>
                </c:pt>
                <c:pt idx="89">
                  <c:v>6964.5</c:v>
                </c:pt>
                <c:pt idx="90">
                  <c:v>6018</c:v>
                </c:pt>
                <c:pt idx="91">
                  <c:v>6656</c:v>
                </c:pt>
                <c:pt idx="92">
                  <c:v>5363.5</c:v>
                </c:pt>
                <c:pt idx="93">
                  <c:v>6342</c:v>
                </c:pt>
                <c:pt idx="94">
                  <c:v>5696</c:v>
                </c:pt>
                <c:pt idx="95">
                  <c:v>6464.5</c:v>
                </c:pt>
                <c:pt idx="96">
                  <c:v>6120</c:v>
                </c:pt>
                <c:pt idx="97">
                  <c:v>5893.5</c:v>
                </c:pt>
                <c:pt idx="98">
                  <c:v>6472.5</c:v>
                </c:pt>
                <c:pt idx="99">
                  <c:v>4760</c:v>
                </c:pt>
                <c:pt idx="100">
                  <c:v>6588.5</c:v>
                </c:pt>
                <c:pt idx="101">
                  <c:v>5420.5</c:v>
                </c:pt>
                <c:pt idx="102">
                  <c:v>6059</c:v>
                </c:pt>
                <c:pt idx="103">
                  <c:v>5827.5</c:v>
                </c:pt>
                <c:pt idx="104">
                  <c:v>6329</c:v>
                </c:pt>
                <c:pt idx="105">
                  <c:v>5521.5</c:v>
                </c:pt>
                <c:pt idx="106">
                  <c:v>5986.5</c:v>
                </c:pt>
                <c:pt idx="107">
                  <c:v>6390</c:v>
                </c:pt>
                <c:pt idx="108">
                  <c:v>5532.5</c:v>
                </c:pt>
                <c:pt idx="109">
                  <c:v>5609</c:v>
                </c:pt>
                <c:pt idx="110">
                  <c:v>6816</c:v>
                </c:pt>
                <c:pt idx="111">
                  <c:v>5278.5</c:v>
                </c:pt>
                <c:pt idx="112">
                  <c:v>5749.5</c:v>
                </c:pt>
                <c:pt idx="113">
                  <c:v>6388</c:v>
                </c:pt>
                <c:pt idx="114">
                  <c:v>5915.5</c:v>
                </c:pt>
                <c:pt idx="115">
                  <c:v>5419</c:v>
                </c:pt>
                <c:pt idx="116">
                  <c:v>6501</c:v>
                </c:pt>
                <c:pt idx="117">
                  <c:v>5591.5</c:v>
                </c:pt>
                <c:pt idx="118">
                  <c:v>6035.5</c:v>
                </c:pt>
                <c:pt idx="119">
                  <c:v>5293.5</c:v>
                </c:pt>
                <c:pt idx="120">
                  <c:v>6648.5</c:v>
                </c:pt>
                <c:pt idx="121">
                  <c:v>5998.5</c:v>
                </c:pt>
                <c:pt idx="122">
                  <c:v>5999.5</c:v>
                </c:pt>
                <c:pt idx="123">
                  <c:v>5984.5</c:v>
                </c:pt>
                <c:pt idx="124">
                  <c:v>7032.5</c:v>
                </c:pt>
                <c:pt idx="125">
                  <c:v>5936</c:v>
                </c:pt>
                <c:pt idx="126">
                  <c:v>5712.5</c:v>
                </c:pt>
                <c:pt idx="127">
                  <c:v>6254.5</c:v>
                </c:pt>
                <c:pt idx="128">
                  <c:v>6252.5</c:v>
                </c:pt>
                <c:pt idx="129">
                  <c:v>5450.5</c:v>
                </c:pt>
                <c:pt idx="130">
                  <c:v>5391</c:v>
                </c:pt>
                <c:pt idx="131">
                  <c:v>6515.5</c:v>
                </c:pt>
                <c:pt idx="132">
                  <c:v>6715</c:v>
                </c:pt>
                <c:pt idx="133">
                  <c:v>7152</c:v>
                </c:pt>
                <c:pt idx="134">
                  <c:v>6316</c:v>
                </c:pt>
                <c:pt idx="135">
                  <c:v>5831</c:v>
                </c:pt>
                <c:pt idx="136">
                  <c:v>6670.5</c:v>
                </c:pt>
                <c:pt idx="137">
                  <c:v>6459</c:v>
                </c:pt>
                <c:pt idx="138">
                  <c:v>6783</c:v>
                </c:pt>
                <c:pt idx="139">
                  <c:v>5994</c:v>
                </c:pt>
                <c:pt idx="140">
                  <c:v>5653</c:v>
                </c:pt>
                <c:pt idx="141">
                  <c:v>6976</c:v>
                </c:pt>
                <c:pt idx="142">
                  <c:v>5696</c:v>
                </c:pt>
                <c:pt idx="143">
                  <c:v>5292</c:v>
                </c:pt>
                <c:pt idx="144">
                  <c:v>5593</c:v>
                </c:pt>
                <c:pt idx="145">
                  <c:v>5574.5</c:v>
                </c:pt>
                <c:pt idx="146">
                  <c:v>5906.5</c:v>
                </c:pt>
                <c:pt idx="147">
                  <c:v>6031.5</c:v>
                </c:pt>
                <c:pt idx="148">
                  <c:v>6808</c:v>
                </c:pt>
                <c:pt idx="149">
                  <c:v>6443.5</c:v>
                </c:pt>
                <c:pt idx="150">
                  <c:v>6598.5</c:v>
                </c:pt>
                <c:pt idx="151">
                  <c:v>6514.5</c:v>
                </c:pt>
                <c:pt idx="152">
                  <c:v>6028.5</c:v>
                </c:pt>
                <c:pt idx="153">
                  <c:v>6465.5</c:v>
                </c:pt>
                <c:pt idx="154">
                  <c:v>5265.5</c:v>
                </c:pt>
                <c:pt idx="155">
                  <c:v>6938</c:v>
                </c:pt>
                <c:pt idx="156">
                  <c:v>5843.5</c:v>
                </c:pt>
                <c:pt idx="157">
                  <c:v>6822.5</c:v>
                </c:pt>
                <c:pt idx="158">
                  <c:v>6944</c:v>
                </c:pt>
                <c:pt idx="159">
                  <c:v>6126.5</c:v>
                </c:pt>
                <c:pt idx="160">
                  <c:v>6556</c:v>
                </c:pt>
                <c:pt idx="161">
                  <c:v>5194</c:v>
                </c:pt>
                <c:pt idx="162">
                  <c:v>5589.5</c:v>
                </c:pt>
                <c:pt idx="163">
                  <c:v>6248.5</c:v>
                </c:pt>
                <c:pt idx="164">
                  <c:v>6494</c:v>
                </c:pt>
                <c:pt idx="165">
                  <c:v>6874</c:v>
                </c:pt>
                <c:pt idx="166">
                  <c:v>6298.5</c:v>
                </c:pt>
                <c:pt idx="167">
                  <c:v>5683.5</c:v>
                </c:pt>
                <c:pt idx="168">
                  <c:v>7070.5</c:v>
                </c:pt>
                <c:pt idx="169">
                  <c:v>6990.5</c:v>
                </c:pt>
                <c:pt idx="170">
                  <c:v>5870</c:v>
                </c:pt>
                <c:pt idx="171">
                  <c:v>6832</c:v>
                </c:pt>
                <c:pt idx="172">
                  <c:v>6210.5</c:v>
                </c:pt>
                <c:pt idx="173">
                  <c:v>6792.5</c:v>
                </c:pt>
                <c:pt idx="174">
                  <c:v>5913.5</c:v>
                </c:pt>
                <c:pt idx="175">
                  <c:v>6255</c:v>
                </c:pt>
                <c:pt idx="176">
                  <c:v>5823.5</c:v>
                </c:pt>
                <c:pt idx="177">
                  <c:v>6527</c:v>
                </c:pt>
                <c:pt idx="178">
                  <c:v>6276</c:v>
                </c:pt>
                <c:pt idx="179">
                  <c:v>5422.5</c:v>
                </c:pt>
                <c:pt idx="180">
                  <c:v>5597</c:v>
                </c:pt>
                <c:pt idx="181">
                  <c:v>6039</c:v>
                </c:pt>
                <c:pt idx="182">
                  <c:v>6027</c:v>
                </c:pt>
                <c:pt idx="183">
                  <c:v>5061.5</c:v>
                </c:pt>
                <c:pt idx="184">
                  <c:v>6418</c:v>
                </c:pt>
                <c:pt idx="185">
                  <c:v>6352.5</c:v>
                </c:pt>
                <c:pt idx="186">
                  <c:v>5861</c:v>
                </c:pt>
                <c:pt idx="187">
                  <c:v>5170</c:v>
                </c:pt>
                <c:pt idx="188">
                  <c:v>5253.5</c:v>
                </c:pt>
                <c:pt idx="189">
                  <c:v>5455</c:v>
                </c:pt>
                <c:pt idx="190">
                  <c:v>5283.5</c:v>
                </c:pt>
                <c:pt idx="191">
                  <c:v>6419</c:v>
                </c:pt>
                <c:pt idx="192">
                  <c:v>6948.5</c:v>
                </c:pt>
                <c:pt idx="193">
                  <c:v>6067</c:v>
                </c:pt>
                <c:pt idx="194">
                  <c:v>5525.5</c:v>
                </c:pt>
                <c:pt idx="195">
                  <c:v>5806</c:v>
                </c:pt>
                <c:pt idx="196">
                  <c:v>5675</c:v>
                </c:pt>
                <c:pt idx="197">
                  <c:v>6240</c:v>
                </c:pt>
                <c:pt idx="198">
                  <c:v>5748</c:v>
                </c:pt>
                <c:pt idx="199">
                  <c:v>5155.5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'[Results (1).xlsx]Results'!$B$1</c:f>
              <c:strCache>
                <c:ptCount val="1"/>
                <c:pt idx="0">
                  <c:v>cost_MST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'[Results (1).xlsx]Results'!$B$2:$B$201</c:f>
              <c:numCache>
                <c:formatCode>General</c:formatCode>
                <c:ptCount val="200"/>
                <c:pt idx="0">
                  <c:v>2448.5</c:v>
                </c:pt>
                <c:pt idx="1">
                  <c:v>2190</c:v>
                </c:pt>
                <c:pt idx="2">
                  <c:v>2267</c:v>
                </c:pt>
                <c:pt idx="3">
                  <c:v>2195</c:v>
                </c:pt>
                <c:pt idx="4">
                  <c:v>2307</c:v>
                </c:pt>
                <c:pt idx="5">
                  <c:v>2175</c:v>
                </c:pt>
                <c:pt idx="6">
                  <c:v>2162</c:v>
                </c:pt>
                <c:pt idx="7">
                  <c:v>2234.5</c:v>
                </c:pt>
                <c:pt idx="8">
                  <c:v>2254.5</c:v>
                </c:pt>
                <c:pt idx="9">
                  <c:v>2454</c:v>
                </c:pt>
                <c:pt idx="10">
                  <c:v>2483.5</c:v>
                </c:pt>
                <c:pt idx="11">
                  <c:v>2465</c:v>
                </c:pt>
                <c:pt idx="12">
                  <c:v>2270</c:v>
                </c:pt>
                <c:pt idx="13">
                  <c:v>2367.5</c:v>
                </c:pt>
                <c:pt idx="14">
                  <c:v>2484.5</c:v>
                </c:pt>
                <c:pt idx="15">
                  <c:v>2365.5</c:v>
                </c:pt>
                <c:pt idx="16">
                  <c:v>2294.5</c:v>
                </c:pt>
                <c:pt idx="17">
                  <c:v>2347.5</c:v>
                </c:pt>
                <c:pt idx="18">
                  <c:v>2377.5</c:v>
                </c:pt>
                <c:pt idx="19">
                  <c:v>2468.5</c:v>
                </c:pt>
                <c:pt idx="20">
                  <c:v>2257</c:v>
                </c:pt>
                <c:pt idx="21">
                  <c:v>2360</c:v>
                </c:pt>
                <c:pt idx="22">
                  <c:v>2525</c:v>
                </c:pt>
                <c:pt idx="23">
                  <c:v>2229</c:v>
                </c:pt>
                <c:pt idx="24">
                  <c:v>2189</c:v>
                </c:pt>
                <c:pt idx="25">
                  <c:v>2137</c:v>
                </c:pt>
                <c:pt idx="26">
                  <c:v>2505.5</c:v>
                </c:pt>
                <c:pt idx="27">
                  <c:v>2719</c:v>
                </c:pt>
                <c:pt idx="28">
                  <c:v>2208.5</c:v>
                </c:pt>
                <c:pt idx="29">
                  <c:v>2204.5</c:v>
                </c:pt>
                <c:pt idx="30">
                  <c:v>2412.5</c:v>
                </c:pt>
                <c:pt idx="31">
                  <c:v>2319</c:v>
                </c:pt>
                <c:pt idx="32">
                  <c:v>2383</c:v>
                </c:pt>
                <c:pt idx="33">
                  <c:v>2452</c:v>
                </c:pt>
                <c:pt idx="34">
                  <c:v>2217.5</c:v>
                </c:pt>
                <c:pt idx="35">
                  <c:v>2312</c:v>
                </c:pt>
                <c:pt idx="36">
                  <c:v>2491</c:v>
                </c:pt>
                <c:pt idx="37">
                  <c:v>2390.5</c:v>
                </c:pt>
                <c:pt idx="38">
                  <c:v>2085.5</c:v>
                </c:pt>
                <c:pt idx="39">
                  <c:v>2372</c:v>
                </c:pt>
                <c:pt idx="40">
                  <c:v>2428.5</c:v>
                </c:pt>
                <c:pt idx="41">
                  <c:v>2269</c:v>
                </c:pt>
                <c:pt idx="42">
                  <c:v>2081</c:v>
                </c:pt>
                <c:pt idx="43">
                  <c:v>2051</c:v>
                </c:pt>
                <c:pt idx="44">
                  <c:v>2216</c:v>
                </c:pt>
                <c:pt idx="45">
                  <c:v>2332</c:v>
                </c:pt>
                <c:pt idx="46">
                  <c:v>2485</c:v>
                </c:pt>
                <c:pt idx="47">
                  <c:v>2324.5</c:v>
                </c:pt>
                <c:pt idx="48">
                  <c:v>2519.5</c:v>
                </c:pt>
                <c:pt idx="49">
                  <c:v>2741.5</c:v>
                </c:pt>
                <c:pt idx="50">
                  <c:v>2429</c:v>
                </c:pt>
                <c:pt idx="51">
                  <c:v>2748</c:v>
                </c:pt>
                <c:pt idx="52">
                  <c:v>2772</c:v>
                </c:pt>
                <c:pt idx="53">
                  <c:v>2196</c:v>
                </c:pt>
                <c:pt idx="54">
                  <c:v>2649</c:v>
                </c:pt>
                <c:pt idx="55">
                  <c:v>2556.5</c:v>
                </c:pt>
                <c:pt idx="56">
                  <c:v>2413.5</c:v>
                </c:pt>
                <c:pt idx="57">
                  <c:v>2349</c:v>
                </c:pt>
                <c:pt idx="58">
                  <c:v>2585.5</c:v>
                </c:pt>
                <c:pt idx="59">
                  <c:v>2573.5</c:v>
                </c:pt>
                <c:pt idx="60">
                  <c:v>2237.5</c:v>
                </c:pt>
                <c:pt idx="61">
                  <c:v>2220</c:v>
                </c:pt>
                <c:pt idx="62">
                  <c:v>2052.5</c:v>
                </c:pt>
                <c:pt idx="63">
                  <c:v>2418</c:v>
                </c:pt>
                <c:pt idx="64">
                  <c:v>2280.5</c:v>
                </c:pt>
                <c:pt idx="65">
                  <c:v>2113</c:v>
                </c:pt>
                <c:pt idx="66">
                  <c:v>2294.5</c:v>
                </c:pt>
                <c:pt idx="67">
                  <c:v>2386</c:v>
                </c:pt>
                <c:pt idx="68">
                  <c:v>2224.5</c:v>
                </c:pt>
                <c:pt idx="69">
                  <c:v>2226</c:v>
                </c:pt>
                <c:pt idx="70">
                  <c:v>2825.5</c:v>
                </c:pt>
                <c:pt idx="71">
                  <c:v>1856.5</c:v>
                </c:pt>
                <c:pt idx="72">
                  <c:v>2335.5</c:v>
                </c:pt>
                <c:pt idx="73">
                  <c:v>2520.5</c:v>
                </c:pt>
                <c:pt idx="74">
                  <c:v>2563.5</c:v>
                </c:pt>
                <c:pt idx="75">
                  <c:v>2091.5</c:v>
                </c:pt>
                <c:pt idx="76">
                  <c:v>2467</c:v>
                </c:pt>
                <c:pt idx="77">
                  <c:v>2123</c:v>
                </c:pt>
                <c:pt idx="78">
                  <c:v>2004.5</c:v>
                </c:pt>
                <c:pt idx="79">
                  <c:v>2665.5</c:v>
                </c:pt>
                <c:pt idx="80">
                  <c:v>2310</c:v>
                </c:pt>
                <c:pt idx="81">
                  <c:v>2517.5</c:v>
                </c:pt>
                <c:pt idx="82">
                  <c:v>2653.5</c:v>
                </c:pt>
                <c:pt idx="83">
                  <c:v>2692</c:v>
                </c:pt>
                <c:pt idx="84">
                  <c:v>2447.5</c:v>
                </c:pt>
                <c:pt idx="85">
                  <c:v>2007</c:v>
                </c:pt>
                <c:pt idx="86">
                  <c:v>2432</c:v>
                </c:pt>
                <c:pt idx="87">
                  <c:v>2339.5</c:v>
                </c:pt>
                <c:pt idx="88">
                  <c:v>2316</c:v>
                </c:pt>
                <c:pt idx="89">
                  <c:v>2072.5</c:v>
                </c:pt>
                <c:pt idx="90">
                  <c:v>2403.5</c:v>
                </c:pt>
                <c:pt idx="91">
                  <c:v>2299.5</c:v>
                </c:pt>
                <c:pt idx="92">
                  <c:v>2315</c:v>
                </c:pt>
                <c:pt idx="93">
                  <c:v>2306</c:v>
                </c:pt>
                <c:pt idx="94">
                  <c:v>2449</c:v>
                </c:pt>
                <c:pt idx="95">
                  <c:v>2004.5</c:v>
                </c:pt>
                <c:pt idx="96">
                  <c:v>2138.5</c:v>
                </c:pt>
                <c:pt idx="97">
                  <c:v>2115.5</c:v>
                </c:pt>
                <c:pt idx="98">
                  <c:v>2244</c:v>
                </c:pt>
                <c:pt idx="99">
                  <c:v>1950</c:v>
                </c:pt>
                <c:pt idx="100">
                  <c:v>2211</c:v>
                </c:pt>
                <c:pt idx="101">
                  <c:v>2343.5</c:v>
                </c:pt>
                <c:pt idx="102">
                  <c:v>2338.5</c:v>
                </c:pt>
                <c:pt idx="103">
                  <c:v>2209</c:v>
                </c:pt>
                <c:pt idx="104">
                  <c:v>2693.5</c:v>
                </c:pt>
                <c:pt idx="105">
                  <c:v>2378</c:v>
                </c:pt>
                <c:pt idx="106">
                  <c:v>2362</c:v>
                </c:pt>
                <c:pt idx="107">
                  <c:v>2365</c:v>
                </c:pt>
                <c:pt idx="108">
                  <c:v>2300.5</c:v>
                </c:pt>
                <c:pt idx="109">
                  <c:v>2225</c:v>
                </c:pt>
                <c:pt idx="110">
                  <c:v>2341.5</c:v>
                </c:pt>
                <c:pt idx="111">
                  <c:v>2378</c:v>
                </c:pt>
                <c:pt idx="112">
                  <c:v>2502.5</c:v>
                </c:pt>
                <c:pt idx="113">
                  <c:v>2476</c:v>
                </c:pt>
                <c:pt idx="114">
                  <c:v>2367</c:v>
                </c:pt>
                <c:pt idx="115">
                  <c:v>1915.5</c:v>
                </c:pt>
                <c:pt idx="116">
                  <c:v>2500</c:v>
                </c:pt>
                <c:pt idx="117">
                  <c:v>2114.5</c:v>
                </c:pt>
                <c:pt idx="118">
                  <c:v>2310.5</c:v>
                </c:pt>
                <c:pt idx="119">
                  <c:v>2516.5</c:v>
                </c:pt>
                <c:pt idx="120">
                  <c:v>2307.5</c:v>
                </c:pt>
                <c:pt idx="121">
                  <c:v>2465</c:v>
                </c:pt>
                <c:pt idx="122">
                  <c:v>2336.5</c:v>
                </c:pt>
                <c:pt idx="123">
                  <c:v>2702.5</c:v>
                </c:pt>
                <c:pt idx="124">
                  <c:v>2533</c:v>
                </c:pt>
                <c:pt idx="125">
                  <c:v>2394.5</c:v>
                </c:pt>
                <c:pt idx="126">
                  <c:v>1983</c:v>
                </c:pt>
                <c:pt idx="127">
                  <c:v>2186</c:v>
                </c:pt>
                <c:pt idx="128">
                  <c:v>2459.5</c:v>
                </c:pt>
                <c:pt idx="129">
                  <c:v>2120</c:v>
                </c:pt>
                <c:pt idx="130">
                  <c:v>1913</c:v>
                </c:pt>
                <c:pt idx="131">
                  <c:v>2373</c:v>
                </c:pt>
                <c:pt idx="132">
                  <c:v>2827</c:v>
                </c:pt>
                <c:pt idx="133">
                  <c:v>2518</c:v>
                </c:pt>
                <c:pt idx="134">
                  <c:v>2418</c:v>
                </c:pt>
                <c:pt idx="135">
                  <c:v>2358</c:v>
                </c:pt>
                <c:pt idx="136">
                  <c:v>2421</c:v>
                </c:pt>
                <c:pt idx="137">
                  <c:v>2554.5</c:v>
                </c:pt>
                <c:pt idx="138">
                  <c:v>2464</c:v>
                </c:pt>
                <c:pt idx="139">
                  <c:v>2318</c:v>
                </c:pt>
                <c:pt idx="140">
                  <c:v>2216</c:v>
                </c:pt>
                <c:pt idx="141">
                  <c:v>2489</c:v>
                </c:pt>
                <c:pt idx="142">
                  <c:v>2319</c:v>
                </c:pt>
                <c:pt idx="143">
                  <c:v>2238</c:v>
                </c:pt>
                <c:pt idx="144">
                  <c:v>2245</c:v>
                </c:pt>
                <c:pt idx="145">
                  <c:v>2293.5</c:v>
                </c:pt>
                <c:pt idx="146">
                  <c:v>2541.5</c:v>
                </c:pt>
                <c:pt idx="147">
                  <c:v>2152</c:v>
                </c:pt>
                <c:pt idx="148">
                  <c:v>2504</c:v>
                </c:pt>
                <c:pt idx="149">
                  <c:v>2609</c:v>
                </c:pt>
                <c:pt idx="150">
                  <c:v>2545.5</c:v>
                </c:pt>
                <c:pt idx="151">
                  <c:v>2660</c:v>
                </c:pt>
                <c:pt idx="152">
                  <c:v>2538.5</c:v>
                </c:pt>
                <c:pt idx="153">
                  <c:v>2573.5</c:v>
                </c:pt>
                <c:pt idx="154">
                  <c:v>2090</c:v>
                </c:pt>
                <c:pt idx="155">
                  <c:v>2602</c:v>
                </c:pt>
                <c:pt idx="156">
                  <c:v>2711.5</c:v>
                </c:pt>
                <c:pt idx="157">
                  <c:v>2203.5</c:v>
                </c:pt>
                <c:pt idx="158">
                  <c:v>2690</c:v>
                </c:pt>
                <c:pt idx="159">
                  <c:v>2356</c:v>
                </c:pt>
                <c:pt idx="160">
                  <c:v>2365.5</c:v>
                </c:pt>
                <c:pt idx="161">
                  <c:v>2122</c:v>
                </c:pt>
                <c:pt idx="162">
                  <c:v>1935.5</c:v>
                </c:pt>
                <c:pt idx="163">
                  <c:v>2136.5</c:v>
                </c:pt>
                <c:pt idx="164">
                  <c:v>2657</c:v>
                </c:pt>
                <c:pt idx="165">
                  <c:v>2577.5</c:v>
                </c:pt>
                <c:pt idx="166">
                  <c:v>2343.5</c:v>
                </c:pt>
                <c:pt idx="167">
                  <c:v>1954</c:v>
                </c:pt>
                <c:pt idx="168">
                  <c:v>2498</c:v>
                </c:pt>
                <c:pt idx="169">
                  <c:v>2478</c:v>
                </c:pt>
                <c:pt idx="170">
                  <c:v>2479.5</c:v>
                </c:pt>
                <c:pt idx="171">
                  <c:v>2380</c:v>
                </c:pt>
                <c:pt idx="172">
                  <c:v>2181</c:v>
                </c:pt>
                <c:pt idx="173">
                  <c:v>2580</c:v>
                </c:pt>
                <c:pt idx="174">
                  <c:v>2491</c:v>
                </c:pt>
                <c:pt idx="175">
                  <c:v>2436.5</c:v>
                </c:pt>
                <c:pt idx="176">
                  <c:v>2252.5</c:v>
                </c:pt>
                <c:pt idx="177">
                  <c:v>2386.5</c:v>
                </c:pt>
                <c:pt idx="178">
                  <c:v>2368.5</c:v>
                </c:pt>
                <c:pt idx="179">
                  <c:v>2060</c:v>
                </c:pt>
                <c:pt idx="180">
                  <c:v>2406</c:v>
                </c:pt>
                <c:pt idx="181">
                  <c:v>2548.5</c:v>
                </c:pt>
                <c:pt idx="182">
                  <c:v>2251</c:v>
                </c:pt>
                <c:pt idx="183">
                  <c:v>2186</c:v>
                </c:pt>
                <c:pt idx="184">
                  <c:v>2388</c:v>
                </c:pt>
                <c:pt idx="185">
                  <c:v>2444</c:v>
                </c:pt>
                <c:pt idx="186">
                  <c:v>2218.5</c:v>
                </c:pt>
                <c:pt idx="187">
                  <c:v>1974.5</c:v>
                </c:pt>
                <c:pt idx="188">
                  <c:v>2038</c:v>
                </c:pt>
                <c:pt idx="189">
                  <c:v>2316.5</c:v>
                </c:pt>
                <c:pt idx="190">
                  <c:v>2814</c:v>
                </c:pt>
                <c:pt idx="191">
                  <c:v>2349</c:v>
                </c:pt>
                <c:pt idx="192">
                  <c:v>2269</c:v>
                </c:pt>
                <c:pt idx="193">
                  <c:v>2149.5</c:v>
                </c:pt>
                <c:pt idx="194">
                  <c:v>2357.5</c:v>
                </c:pt>
                <c:pt idx="195">
                  <c:v>2203.5</c:v>
                </c:pt>
                <c:pt idx="196">
                  <c:v>2332</c:v>
                </c:pt>
                <c:pt idx="197">
                  <c:v>2730.5</c:v>
                </c:pt>
                <c:pt idx="198">
                  <c:v>2126.5</c:v>
                </c:pt>
                <c:pt idx="199">
                  <c:v>2272.5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7141968"/>
        <c:axId val="1014841264"/>
      </c:lineChart>
      <c:catAx>
        <c:axId val="10571419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1014841264"/>
        <c:crosses val="autoZero"/>
        <c:auto val="1"/>
        <c:lblAlgn val="ctr"/>
        <c:lblOffset val="100"/>
        <c:noMultiLvlLbl val="0"/>
      </c:catAx>
      <c:valAx>
        <c:axId val="10148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Cost – Walking Distance (</a:t>
                </a:r>
                <a:r>
                  <a:rPr lang="en-US" dirty="0" err="1"/>
                  <a:t>ft</a:t>
                </a:r>
                <a:r>
                  <a:rPr lang="en-US" dirty="0"/>
                  <a:t>)</a:t>
                </a:r>
              </a:p>
            </c:rich>
          </c:tx>
          <c:layout>
            <c:manualLayout>
              <c:xMode val="edge"/>
              <c:yMode val="edge"/>
              <c:x val="9.2936802973977699E-3"/>
              <c:y val="0.163861493172784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14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MST based vs. Multiloc Heuristic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'[Results (1).xlsx]Results'!$G$2:$G$201</c:f>
              <c:numCache>
                <c:formatCode>General</c:formatCode>
                <c:ptCount val="200"/>
                <c:pt idx="0">
                  <c:v>3.9411884827445376</c:v>
                </c:pt>
                <c:pt idx="1">
                  <c:v>0.15981735159817353</c:v>
                </c:pt>
                <c:pt idx="2">
                  <c:v>0.41905602117335683</c:v>
                </c:pt>
                <c:pt idx="3">
                  <c:v>3.9635535307517089</c:v>
                </c:pt>
                <c:pt idx="4">
                  <c:v>0.28175119202427396</c:v>
                </c:pt>
                <c:pt idx="5">
                  <c:v>-2.896551724137931</c:v>
                </c:pt>
                <c:pt idx="6">
                  <c:v>-1.3413506012950971</c:v>
                </c:pt>
                <c:pt idx="7">
                  <c:v>-7.9883642873125975</c:v>
                </c:pt>
                <c:pt idx="8">
                  <c:v>-0.11088933244621868</c:v>
                </c:pt>
                <c:pt idx="9">
                  <c:v>-0.95762021189894053</c:v>
                </c:pt>
                <c:pt idx="10">
                  <c:v>-2.194483591705255</c:v>
                </c:pt>
                <c:pt idx="11">
                  <c:v>2.3529411764705883</c:v>
                </c:pt>
                <c:pt idx="12">
                  <c:v>2.158590308370044</c:v>
                </c:pt>
                <c:pt idx="13">
                  <c:v>2.9989440337909188</c:v>
                </c:pt>
                <c:pt idx="14">
                  <c:v>1.3081102837593077</c:v>
                </c:pt>
                <c:pt idx="15">
                  <c:v>0</c:v>
                </c:pt>
                <c:pt idx="16">
                  <c:v>6.4066245369361523</c:v>
                </c:pt>
                <c:pt idx="17">
                  <c:v>4.1959531416400431</c:v>
                </c:pt>
                <c:pt idx="18">
                  <c:v>-1.5141955835962144</c:v>
                </c:pt>
                <c:pt idx="19">
                  <c:v>-0.62791168725946933</c:v>
                </c:pt>
                <c:pt idx="20">
                  <c:v>1.8608772707133361</c:v>
                </c:pt>
                <c:pt idx="21">
                  <c:v>4.2796610169491522</c:v>
                </c:pt>
                <c:pt idx="22">
                  <c:v>-0.63366336633663367</c:v>
                </c:pt>
                <c:pt idx="23">
                  <c:v>1.3458950201884252</c:v>
                </c:pt>
                <c:pt idx="24">
                  <c:v>-4.4084056646870717</c:v>
                </c:pt>
                <c:pt idx="25">
                  <c:v>9.1717360786148809</c:v>
                </c:pt>
                <c:pt idx="26">
                  <c:v>5.0289363400518861</c:v>
                </c:pt>
                <c:pt idx="27">
                  <c:v>-0.58845163663111444</c:v>
                </c:pt>
                <c:pt idx="28">
                  <c:v>-2.7394158931401402</c:v>
                </c:pt>
                <c:pt idx="29">
                  <c:v>-2.6309820821047856</c:v>
                </c:pt>
                <c:pt idx="30">
                  <c:v>3.5854922279792749</c:v>
                </c:pt>
                <c:pt idx="31">
                  <c:v>5.6274256144890042</c:v>
                </c:pt>
                <c:pt idx="32">
                  <c:v>-1.3638271086865297</c:v>
                </c:pt>
                <c:pt idx="33">
                  <c:v>-4.1802610114192493</c:v>
                </c:pt>
                <c:pt idx="34">
                  <c:v>11.319052987598647</c:v>
                </c:pt>
                <c:pt idx="35">
                  <c:v>-3.8711072664359865</c:v>
                </c:pt>
                <c:pt idx="36">
                  <c:v>4.5162585307105578</c:v>
                </c:pt>
                <c:pt idx="37">
                  <c:v>0.43923865300146414</c:v>
                </c:pt>
                <c:pt idx="38">
                  <c:v>-2.853032845840326</c:v>
                </c:pt>
                <c:pt idx="39">
                  <c:v>-0.94856661045531199</c:v>
                </c:pt>
                <c:pt idx="40">
                  <c:v>5.6001647107267862</c:v>
                </c:pt>
                <c:pt idx="41">
                  <c:v>12.891141472014104</c:v>
                </c:pt>
                <c:pt idx="42">
                  <c:v>-5.5982700624699664</c:v>
                </c:pt>
                <c:pt idx="43">
                  <c:v>-4.4368600682593859</c:v>
                </c:pt>
                <c:pt idx="44">
                  <c:v>4.3321299638989164</c:v>
                </c:pt>
                <c:pt idx="45">
                  <c:v>-0.66466552315608918</c:v>
                </c:pt>
                <c:pt idx="46">
                  <c:v>6.8008048289738428</c:v>
                </c:pt>
                <c:pt idx="47">
                  <c:v>1.8713701871370187</c:v>
                </c:pt>
                <c:pt idx="48">
                  <c:v>-4.8025401865449489</c:v>
                </c:pt>
                <c:pt idx="49">
                  <c:v>4.4318803574685397</c:v>
                </c:pt>
                <c:pt idx="50">
                  <c:v>-1.9555372581309178</c:v>
                </c:pt>
                <c:pt idx="51">
                  <c:v>9.6433770014556046</c:v>
                </c:pt>
                <c:pt idx="52">
                  <c:v>6.3852813852813854</c:v>
                </c:pt>
                <c:pt idx="53">
                  <c:v>3.8934426229508197</c:v>
                </c:pt>
                <c:pt idx="54">
                  <c:v>7.814269535673839</c:v>
                </c:pt>
                <c:pt idx="55">
                  <c:v>-2.1904948171327989</c:v>
                </c:pt>
                <c:pt idx="56">
                  <c:v>0.45576962916925623</c:v>
                </c:pt>
                <c:pt idx="57">
                  <c:v>-1.2984248616432525</c:v>
                </c:pt>
                <c:pt idx="58">
                  <c:v>7.3099980661380775</c:v>
                </c:pt>
                <c:pt idx="59">
                  <c:v>-3.3806100641150185</c:v>
                </c:pt>
                <c:pt idx="60">
                  <c:v>-1.2513966480446927</c:v>
                </c:pt>
                <c:pt idx="61">
                  <c:v>-1.2612612612612613</c:v>
                </c:pt>
                <c:pt idx="62">
                  <c:v>0</c:v>
                </c:pt>
                <c:pt idx="63">
                  <c:v>7.464846980976013</c:v>
                </c:pt>
                <c:pt idx="64">
                  <c:v>4.9331286998465247</c:v>
                </c:pt>
                <c:pt idx="65">
                  <c:v>-0.26029342167534308</c:v>
                </c:pt>
                <c:pt idx="66">
                  <c:v>3.6827195467422094</c:v>
                </c:pt>
                <c:pt idx="67">
                  <c:v>5.8466051969823978</c:v>
                </c:pt>
                <c:pt idx="68">
                  <c:v>8.2265677680377607</c:v>
                </c:pt>
                <c:pt idx="69">
                  <c:v>-3.1221922731356693</c:v>
                </c:pt>
                <c:pt idx="70">
                  <c:v>5.361882852592462</c:v>
                </c:pt>
                <c:pt idx="71">
                  <c:v>-0.88876918933476978</c:v>
                </c:pt>
                <c:pt idx="72">
                  <c:v>-3.4896167844144723</c:v>
                </c:pt>
                <c:pt idx="73">
                  <c:v>-0.59512001586986707</c:v>
                </c:pt>
                <c:pt idx="74">
                  <c:v>3.2182562902282039</c:v>
                </c:pt>
                <c:pt idx="75">
                  <c:v>4.1357877121683009</c:v>
                </c:pt>
                <c:pt idx="76">
                  <c:v>-1.520064856100527</c:v>
                </c:pt>
                <c:pt idx="77">
                  <c:v>-5.0164861045690063</c:v>
                </c:pt>
                <c:pt idx="78">
                  <c:v>-4.6146171114991263</c:v>
                </c:pt>
                <c:pt idx="79">
                  <c:v>12.249108985181016</c:v>
                </c:pt>
                <c:pt idx="80">
                  <c:v>7.900432900432901</c:v>
                </c:pt>
                <c:pt idx="81">
                  <c:v>-1.8073485600794439</c:v>
                </c:pt>
                <c:pt idx="82">
                  <c:v>2.2423214622197101</c:v>
                </c:pt>
                <c:pt idx="83">
                  <c:v>4.1419019316493308</c:v>
                </c:pt>
                <c:pt idx="84">
                  <c:v>3.5546475995914197</c:v>
                </c:pt>
                <c:pt idx="85">
                  <c:v>-4.0109616342800196</c:v>
                </c:pt>
                <c:pt idx="86">
                  <c:v>2.7754934210526319</c:v>
                </c:pt>
                <c:pt idx="87">
                  <c:v>3.2913015601624283</c:v>
                </c:pt>
                <c:pt idx="88">
                  <c:v>6.1960276338514682</c:v>
                </c:pt>
                <c:pt idx="89">
                  <c:v>-6.1761158021712905</c:v>
                </c:pt>
                <c:pt idx="90">
                  <c:v>-4.4934470563761177</c:v>
                </c:pt>
                <c:pt idx="91">
                  <c:v>-1.7177647314633615</c:v>
                </c:pt>
                <c:pt idx="92">
                  <c:v>4.1468682505399572</c:v>
                </c:pt>
                <c:pt idx="93">
                  <c:v>4.6834345186470072</c:v>
                </c:pt>
                <c:pt idx="94">
                  <c:v>-2.2049816251531236</c:v>
                </c:pt>
                <c:pt idx="95">
                  <c:v>-1.7959590920429036</c:v>
                </c:pt>
                <c:pt idx="96">
                  <c:v>-1.4729950900163666</c:v>
                </c:pt>
                <c:pt idx="97">
                  <c:v>1.5362798392814938</c:v>
                </c:pt>
                <c:pt idx="98">
                  <c:v>1.9385026737967916</c:v>
                </c:pt>
                <c:pt idx="99">
                  <c:v>-9.6410256410256405</c:v>
                </c:pt>
                <c:pt idx="100">
                  <c:v>-4.6811397557666217</c:v>
                </c:pt>
                <c:pt idx="101">
                  <c:v>-3.4563686793257951</c:v>
                </c:pt>
                <c:pt idx="102">
                  <c:v>6.0936497754971137</c:v>
                </c:pt>
                <c:pt idx="103">
                  <c:v>-7.9674060660932549</c:v>
                </c:pt>
                <c:pt idx="104">
                  <c:v>1.4664934100612586</c:v>
                </c:pt>
                <c:pt idx="105">
                  <c:v>2.1656854499579477</c:v>
                </c:pt>
                <c:pt idx="106">
                  <c:v>0.33869602032176122</c:v>
                </c:pt>
                <c:pt idx="107">
                  <c:v>-1.9661733615221988</c:v>
                </c:pt>
                <c:pt idx="108">
                  <c:v>5.0423820908498156</c:v>
                </c:pt>
                <c:pt idx="109">
                  <c:v>6.4044943820224711</c:v>
                </c:pt>
                <c:pt idx="110">
                  <c:v>-4.8686739269698904</c:v>
                </c:pt>
                <c:pt idx="111">
                  <c:v>6.4129520605550887</c:v>
                </c:pt>
                <c:pt idx="112">
                  <c:v>3.4965034965034967</c:v>
                </c:pt>
                <c:pt idx="113">
                  <c:v>-2.8271405492730208</c:v>
                </c:pt>
                <c:pt idx="114">
                  <c:v>0.40135192226446981</c:v>
                </c:pt>
                <c:pt idx="115">
                  <c:v>-3.1062385800052206</c:v>
                </c:pt>
                <c:pt idx="116">
                  <c:v>4.04</c:v>
                </c:pt>
                <c:pt idx="117">
                  <c:v>0</c:v>
                </c:pt>
                <c:pt idx="118">
                  <c:v>-1.0387362042847867</c:v>
                </c:pt>
                <c:pt idx="119">
                  <c:v>5.9606596463341946E-2</c:v>
                </c:pt>
                <c:pt idx="120">
                  <c:v>-0.69339111592632718</c:v>
                </c:pt>
                <c:pt idx="121">
                  <c:v>-1.7647058823529411</c:v>
                </c:pt>
                <c:pt idx="122">
                  <c:v>-8.2174192167772304</c:v>
                </c:pt>
                <c:pt idx="123">
                  <c:v>-4.0148011100832566</c:v>
                </c:pt>
                <c:pt idx="124">
                  <c:v>0.94749309119621006</c:v>
                </c:pt>
                <c:pt idx="125">
                  <c:v>6.9325537690540822</c:v>
                </c:pt>
                <c:pt idx="126">
                  <c:v>-2.4457892082702974</c:v>
                </c:pt>
                <c:pt idx="127">
                  <c:v>-3.2936870997255259</c:v>
                </c:pt>
                <c:pt idx="128">
                  <c:v>0</c:v>
                </c:pt>
                <c:pt idx="129">
                  <c:v>1.7688679245283019</c:v>
                </c:pt>
                <c:pt idx="130">
                  <c:v>-0.91479351803450071</c:v>
                </c:pt>
                <c:pt idx="131">
                  <c:v>1.6645596291613991</c:v>
                </c:pt>
                <c:pt idx="132">
                  <c:v>16.625397948355147</c:v>
                </c:pt>
                <c:pt idx="133">
                  <c:v>0</c:v>
                </c:pt>
                <c:pt idx="134">
                  <c:v>-1.7576509511993383</c:v>
                </c:pt>
                <c:pt idx="135">
                  <c:v>4.1772688719253601</c:v>
                </c:pt>
                <c:pt idx="136">
                  <c:v>6.3403552251135888</c:v>
                </c:pt>
                <c:pt idx="137">
                  <c:v>0</c:v>
                </c:pt>
                <c:pt idx="138">
                  <c:v>5.945616883116883</c:v>
                </c:pt>
                <c:pt idx="139">
                  <c:v>0.51768766177739423</c:v>
                </c:pt>
                <c:pt idx="140">
                  <c:v>-1.5794223826714799</c:v>
                </c:pt>
                <c:pt idx="141">
                  <c:v>0.52229811169144236</c:v>
                </c:pt>
                <c:pt idx="142">
                  <c:v>9.8102630444156951</c:v>
                </c:pt>
                <c:pt idx="143">
                  <c:v>4.1331546023235033</c:v>
                </c:pt>
                <c:pt idx="144">
                  <c:v>-2.8285077951002227</c:v>
                </c:pt>
                <c:pt idx="145">
                  <c:v>-3.2265097013298454</c:v>
                </c:pt>
                <c:pt idx="146">
                  <c:v>5.7643124139287822</c:v>
                </c:pt>
                <c:pt idx="147">
                  <c:v>-6.6682156133829</c:v>
                </c:pt>
                <c:pt idx="148">
                  <c:v>-1.8370607028753994</c:v>
                </c:pt>
                <c:pt idx="149">
                  <c:v>-1.3223457263319278</c:v>
                </c:pt>
                <c:pt idx="150">
                  <c:v>2.3767432724415638</c:v>
                </c:pt>
                <c:pt idx="151">
                  <c:v>9.1353383458646622</c:v>
                </c:pt>
                <c:pt idx="152">
                  <c:v>5.0817411857396095</c:v>
                </c:pt>
                <c:pt idx="153">
                  <c:v>2.8171750534291822</c:v>
                </c:pt>
                <c:pt idx="154">
                  <c:v>-5.6937799043062203</c:v>
                </c:pt>
                <c:pt idx="155">
                  <c:v>2.9208301306687163</c:v>
                </c:pt>
                <c:pt idx="156">
                  <c:v>3.5404757514290979</c:v>
                </c:pt>
                <c:pt idx="157">
                  <c:v>-0.38574994327206719</c:v>
                </c:pt>
                <c:pt idx="158">
                  <c:v>3.3828996282527881</c:v>
                </c:pt>
                <c:pt idx="159">
                  <c:v>2.2495755517826828</c:v>
                </c:pt>
                <c:pt idx="160">
                  <c:v>-2.3250898330162757</c:v>
                </c:pt>
                <c:pt idx="161">
                  <c:v>0</c:v>
                </c:pt>
                <c:pt idx="162">
                  <c:v>-6.8716094032549728</c:v>
                </c:pt>
                <c:pt idx="163">
                  <c:v>-1.2169435993447226</c:v>
                </c:pt>
                <c:pt idx="164">
                  <c:v>2.8227324049680091</c:v>
                </c:pt>
                <c:pt idx="165">
                  <c:v>-3.0649854510184289</c:v>
                </c:pt>
                <c:pt idx="166">
                  <c:v>8.0008534243652658</c:v>
                </c:pt>
                <c:pt idx="167">
                  <c:v>0.94677584442169915</c:v>
                </c:pt>
                <c:pt idx="168">
                  <c:v>0</c:v>
                </c:pt>
                <c:pt idx="169">
                  <c:v>-0.34301856335754638</c:v>
                </c:pt>
                <c:pt idx="170">
                  <c:v>3.6700947771728174</c:v>
                </c:pt>
                <c:pt idx="171">
                  <c:v>1.6596638655462186</c:v>
                </c:pt>
                <c:pt idx="172">
                  <c:v>-1.398441082072444</c:v>
                </c:pt>
                <c:pt idx="173">
                  <c:v>7.945736434108527</c:v>
                </c:pt>
                <c:pt idx="174">
                  <c:v>0.22079486150140504</c:v>
                </c:pt>
                <c:pt idx="175">
                  <c:v>2.5035912169095011</c:v>
                </c:pt>
                <c:pt idx="176">
                  <c:v>3.41842397336293</c:v>
                </c:pt>
                <c:pt idx="177">
                  <c:v>-2.8493609888958726</c:v>
                </c:pt>
                <c:pt idx="178">
                  <c:v>0.78108507494194634</c:v>
                </c:pt>
                <c:pt idx="179">
                  <c:v>11.844660194174757</c:v>
                </c:pt>
                <c:pt idx="180">
                  <c:v>-2.7431421446384037</c:v>
                </c:pt>
                <c:pt idx="181">
                  <c:v>-3.5314891112419069</c:v>
                </c:pt>
                <c:pt idx="182">
                  <c:v>-0.99955575299866728</c:v>
                </c:pt>
                <c:pt idx="183">
                  <c:v>1.5324794144556266</c:v>
                </c:pt>
                <c:pt idx="184">
                  <c:v>7.2445561139028474</c:v>
                </c:pt>
                <c:pt idx="185">
                  <c:v>4.1734860883797058</c:v>
                </c:pt>
                <c:pt idx="186">
                  <c:v>-0.74374577417173771</c:v>
                </c:pt>
                <c:pt idx="187">
                  <c:v>0.32919726513041275</c:v>
                </c:pt>
                <c:pt idx="188">
                  <c:v>-0.83415112855740914</c:v>
                </c:pt>
                <c:pt idx="189">
                  <c:v>0.3453485862292251</c:v>
                </c:pt>
                <c:pt idx="190">
                  <c:v>4.3532338308457712</c:v>
                </c:pt>
                <c:pt idx="191">
                  <c:v>-2.7458492975734354</c:v>
                </c:pt>
                <c:pt idx="192">
                  <c:v>-0.13221683561040104</c:v>
                </c:pt>
                <c:pt idx="193">
                  <c:v>0.27913468248429868</c:v>
                </c:pt>
                <c:pt idx="194">
                  <c:v>-0.89077412513255561</c:v>
                </c:pt>
                <c:pt idx="195">
                  <c:v>-0.65804402087587932</c:v>
                </c:pt>
                <c:pt idx="196">
                  <c:v>0.81475128644939965</c:v>
                </c:pt>
                <c:pt idx="197">
                  <c:v>2.1790880791063909</c:v>
                </c:pt>
                <c:pt idx="198">
                  <c:v>1.9280507876792852</c:v>
                </c:pt>
                <c:pt idx="199">
                  <c:v>-3.3883388338833886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5638496"/>
        <c:axId val="1056840528"/>
      </c:lineChart>
      <c:catAx>
        <c:axId val="86563849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56840528"/>
        <c:crosses val="autoZero"/>
        <c:auto val="1"/>
        <c:lblAlgn val="ctr"/>
        <c:lblOffset val="100"/>
        <c:noMultiLvlLbl val="0"/>
      </c:catAx>
      <c:valAx>
        <c:axId val="105684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difference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3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Naïve vs. </a:t>
            </a:r>
            <a:r>
              <a:rPr lang="en-US" dirty="0" err="1" smtClean="0"/>
              <a:t>multiloc</a:t>
            </a:r>
            <a:r>
              <a:rPr lang="en-US" dirty="0" smtClean="0"/>
              <a:t> based heuristic</a:t>
            </a:r>
            <a:r>
              <a:rPr lang="en-US" baseline="0" dirty="0" smtClean="0"/>
              <a:t> cost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'[Results (1).xlsx]Results'!$A$1</c:f>
              <c:strCache>
                <c:ptCount val="1"/>
                <c:pt idx="0">
                  <c:v>Naïve 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'[Results (1).xlsx]Results'!$A$2:$A$201</c:f>
              <c:numCache>
                <c:formatCode>General</c:formatCode>
                <c:ptCount val="200"/>
                <c:pt idx="0">
                  <c:v>6338.5</c:v>
                </c:pt>
                <c:pt idx="1">
                  <c:v>5425.5</c:v>
                </c:pt>
                <c:pt idx="2">
                  <c:v>6293</c:v>
                </c:pt>
                <c:pt idx="3">
                  <c:v>5905.5</c:v>
                </c:pt>
                <c:pt idx="4">
                  <c:v>6244.5</c:v>
                </c:pt>
                <c:pt idx="5">
                  <c:v>5572</c:v>
                </c:pt>
                <c:pt idx="6">
                  <c:v>5833</c:v>
                </c:pt>
                <c:pt idx="7">
                  <c:v>6119</c:v>
                </c:pt>
                <c:pt idx="8">
                  <c:v>5870.5</c:v>
                </c:pt>
                <c:pt idx="9">
                  <c:v>6530</c:v>
                </c:pt>
                <c:pt idx="10">
                  <c:v>6746</c:v>
                </c:pt>
                <c:pt idx="11">
                  <c:v>6234</c:v>
                </c:pt>
                <c:pt idx="12">
                  <c:v>5510</c:v>
                </c:pt>
                <c:pt idx="13">
                  <c:v>5539</c:v>
                </c:pt>
                <c:pt idx="14">
                  <c:v>6381.5</c:v>
                </c:pt>
                <c:pt idx="15">
                  <c:v>5894.5</c:v>
                </c:pt>
                <c:pt idx="16">
                  <c:v>6117</c:v>
                </c:pt>
                <c:pt idx="17">
                  <c:v>6874.5</c:v>
                </c:pt>
                <c:pt idx="18">
                  <c:v>5994</c:v>
                </c:pt>
                <c:pt idx="19">
                  <c:v>5567</c:v>
                </c:pt>
                <c:pt idx="20">
                  <c:v>5921</c:v>
                </c:pt>
                <c:pt idx="21">
                  <c:v>5501.5</c:v>
                </c:pt>
                <c:pt idx="22">
                  <c:v>6621.5</c:v>
                </c:pt>
                <c:pt idx="23">
                  <c:v>6078.5</c:v>
                </c:pt>
                <c:pt idx="24">
                  <c:v>5903</c:v>
                </c:pt>
                <c:pt idx="25">
                  <c:v>6283</c:v>
                </c:pt>
                <c:pt idx="26">
                  <c:v>6375.5</c:v>
                </c:pt>
                <c:pt idx="27">
                  <c:v>6716.5</c:v>
                </c:pt>
                <c:pt idx="28">
                  <c:v>6614</c:v>
                </c:pt>
                <c:pt idx="29">
                  <c:v>5614</c:v>
                </c:pt>
                <c:pt idx="30">
                  <c:v>6622.5</c:v>
                </c:pt>
                <c:pt idx="31">
                  <c:v>6517</c:v>
                </c:pt>
                <c:pt idx="32">
                  <c:v>6163</c:v>
                </c:pt>
                <c:pt idx="33">
                  <c:v>6881.5</c:v>
                </c:pt>
                <c:pt idx="34">
                  <c:v>6227</c:v>
                </c:pt>
                <c:pt idx="35">
                  <c:v>6902</c:v>
                </c:pt>
                <c:pt idx="36">
                  <c:v>6003.5</c:v>
                </c:pt>
                <c:pt idx="37">
                  <c:v>5904</c:v>
                </c:pt>
                <c:pt idx="38">
                  <c:v>5548</c:v>
                </c:pt>
                <c:pt idx="39">
                  <c:v>6391.5</c:v>
                </c:pt>
                <c:pt idx="40">
                  <c:v>5887.5</c:v>
                </c:pt>
                <c:pt idx="41">
                  <c:v>6181</c:v>
                </c:pt>
                <c:pt idx="42">
                  <c:v>5182.5</c:v>
                </c:pt>
                <c:pt idx="43">
                  <c:v>5290.5</c:v>
                </c:pt>
                <c:pt idx="44">
                  <c:v>6111.5</c:v>
                </c:pt>
                <c:pt idx="45">
                  <c:v>5749</c:v>
                </c:pt>
                <c:pt idx="46">
                  <c:v>5669.5</c:v>
                </c:pt>
                <c:pt idx="47">
                  <c:v>6230.5</c:v>
                </c:pt>
                <c:pt idx="48">
                  <c:v>6519.5</c:v>
                </c:pt>
                <c:pt idx="49">
                  <c:v>6288.5</c:v>
                </c:pt>
                <c:pt idx="50">
                  <c:v>6645</c:v>
                </c:pt>
                <c:pt idx="51">
                  <c:v>6855.5</c:v>
                </c:pt>
                <c:pt idx="52">
                  <c:v>7252</c:v>
                </c:pt>
                <c:pt idx="53">
                  <c:v>5496.5</c:v>
                </c:pt>
                <c:pt idx="54">
                  <c:v>6582</c:v>
                </c:pt>
                <c:pt idx="55">
                  <c:v>5936</c:v>
                </c:pt>
                <c:pt idx="56">
                  <c:v>5990</c:v>
                </c:pt>
                <c:pt idx="57">
                  <c:v>6043</c:v>
                </c:pt>
                <c:pt idx="58">
                  <c:v>6545.5</c:v>
                </c:pt>
                <c:pt idx="59">
                  <c:v>6218.5</c:v>
                </c:pt>
                <c:pt idx="60">
                  <c:v>5416.5</c:v>
                </c:pt>
                <c:pt idx="61">
                  <c:v>5726</c:v>
                </c:pt>
                <c:pt idx="62">
                  <c:v>6608</c:v>
                </c:pt>
                <c:pt idx="63">
                  <c:v>5784.5</c:v>
                </c:pt>
                <c:pt idx="64">
                  <c:v>6577.5</c:v>
                </c:pt>
                <c:pt idx="65">
                  <c:v>5642</c:v>
                </c:pt>
                <c:pt idx="66">
                  <c:v>5919</c:v>
                </c:pt>
                <c:pt idx="67">
                  <c:v>5690.5</c:v>
                </c:pt>
                <c:pt idx="68">
                  <c:v>5498</c:v>
                </c:pt>
                <c:pt idx="69">
                  <c:v>6889</c:v>
                </c:pt>
                <c:pt idx="70">
                  <c:v>6995.5</c:v>
                </c:pt>
                <c:pt idx="71">
                  <c:v>4848.5</c:v>
                </c:pt>
                <c:pt idx="72">
                  <c:v>5902.5</c:v>
                </c:pt>
                <c:pt idx="73">
                  <c:v>5753.5</c:v>
                </c:pt>
                <c:pt idx="74">
                  <c:v>6216.5</c:v>
                </c:pt>
                <c:pt idx="75">
                  <c:v>5415.5</c:v>
                </c:pt>
                <c:pt idx="76">
                  <c:v>6185</c:v>
                </c:pt>
                <c:pt idx="77">
                  <c:v>5841.5</c:v>
                </c:pt>
                <c:pt idx="78">
                  <c:v>6149</c:v>
                </c:pt>
                <c:pt idx="79">
                  <c:v>6323</c:v>
                </c:pt>
                <c:pt idx="80">
                  <c:v>5626.5</c:v>
                </c:pt>
                <c:pt idx="81">
                  <c:v>6532</c:v>
                </c:pt>
                <c:pt idx="82">
                  <c:v>5877</c:v>
                </c:pt>
                <c:pt idx="83">
                  <c:v>6615</c:v>
                </c:pt>
                <c:pt idx="84">
                  <c:v>5963</c:v>
                </c:pt>
                <c:pt idx="85">
                  <c:v>5863</c:v>
                </c:pt>
                <c:pt idx="86">
                  <c:v>6372</c:v>
                </c:pt>
                <c:pt idx="87">
                  <c:v>6111</c:v>
                </c:pt>
                <c:pt idx="88">
                  <c:v>5845.5</c:v>
                </c:pt>
                <c:pt idx="89">
                  <c:v>6964.5</c:v>
                </c:pt>
                <c:pt idx="90">
                  <c:v>6018</c:v>
                </c:pt>
                <c:pt idx="91">
                  <c:v>6656</c:v>
                </c:pt>
                <c:pt idx="92">
                  <c:v>5363.5</c:v>
                </c:pt>
                <c:pt idx="93">
                  <c:v>6342</c:v>
                </c:pt>
                <c:pt idx="94">
                  <c:v>5696</c:v>
                </c:pt>
                <c:pt idx="95">
                  <c:v>6464.5</c:v>
                </c:pt>
                <c:pt idx="96">
                  <c:v>6120</c:v>
                </c:pt>
                <c:pt idx="97">
                  <c:v>5893.5</c:v>
                </c:pt>
                <c:pt idx="98">
                  <c:v>6472.5</c:v>
                </c:pt>
                <c:pt idx="99">
                  <c:v>4760</c:v>
                </c:pt>
                <c:pt idx="100">
                  <c:v>6588.5</c:v>
                </c:pt>
                <c:pt idx="101">
                  <c:v>5420.5</c:v>
                </c:pt>
                <c:pt idx="102">
                  <c:v>6059</c:v>
                </c:pt>
                <c:pt idx="103">
                  <c:v>5827.5</c:v>
                </c:pt>
                <c:pt idx="104">
                  <c:v>6329</c:v>
                </c:pt>
                <c:pt idx="105">
                  <c:v>5521.5</c:v>
                </c:pt>
                <c:pt idx="106">
                  <c:v>5986.5</c:v>
                </c:pt>
                <c:pt idx="107">
                  <c:v>6390</c:v>
                </c:pt>
                <c:pt idx="108">
                  <c:v>5532.5</c:v>
                </c:pt>
                <c:pt idx="109">
                  <c:v>5609</c:v>
                </c:pt>
                <c:pt idx="110">
                  <c:v>6816</c:v>
                </c:pt>
                <c:pt idx="111">
                  <c:v>5278.5</c:v>
                </c:pt>
                <c:pt idx="112">
                  <c:v>5749.5</c:v>
                </c:pt>
                <c:pt idx="113">
                  <c:v>6388</c:v>
                </c:pt>
                <c:pt idx="114">
                  <c:v>5915.5</c:v>
                </c:pt>
                <c:pt idx="115">
                  <c:v>5419</c:v>
                </c:pt>
                <c:pt idx="116">
                  <c:v>6501</c:v>
                </c:pt>
                <c:pt idx="117">
                  <c:v>5591.5</c:v>
                </c:pt>
                <c:pt idx="118">
                  <c:v>6035.5</c:v>
                </c:pt>
                <c:pt idx="119">
                  <c:v>5293.5</c:v>
                </c:pt>
                <c:pt idx="120">
                  <c:v>6648.5</c:v>
                </c:pt>
                <c:pt idx="121">
                  <c:v>5998.5</c:v>
                </c:pt>
                <c:pt idx="122">
                  <c:v>5999.5</c:v>
                </c:pt>
                <c:pt idx="123">
                  <c:v>5984.5</c:v>
                </c:pt>
                <c:pt idx="124">
                  <c:v>7032.5</c:v>
                </c:pt>
                <c:pt idx="125">
                  <c:v>5936</c:v>
                </c:pt>
                <c:pt idx="126">
                  <c:v>5712.5</c:v>
                </c:pt>
                <c:pt idx="127">
                  <c:v>6254.5</c:v>
                </c:pt>
                <c:pt idx="128">
                  <c:v>6252.5</c:v>
                </c:pt>
                <c:pt idx="129">
                  <c:v>5450.5</c:v>
                </c:pt>
                <c:pt idx="130">
                  <c:v>5391</c:v>
                </c:pt>
                <c:pt idx="131">
                  <c:v>6515.5</c:v>
                </c:pt>
                <c:pt idx="132">
                  <c:v>6715</c:v>
                </c:pt>
                <c:pt idx="133">
                  <c:v>7152</c:v>
                </c:pt>
                <c:pt idx="134">
                  <c:v>6316</c:v>
                </c:pt>
                <c:pt idx="135">
                  <c:v>5831</c:v>
                </c:pt>
                <c:pt idx="136">
                  <c:v>6670.5</c:v>
                </c:pt>
                <c:pt idx="137">
                  <c:v>6459</c:v>
                </c:pt>
                <c:pt idx="138">
                  <c:v>6783</c:v>
                </c:pt>
                <c:pt idx="139">
                  <c:v>5994</c:v>
                </c:pt>
                <c:pt idx="140">
                  <c:v>5653</c:v>
                </c:pt>
                <c:pt idx="141">
                  <c:v>6976</c:v>
                </c:pt>
                <c:pt idx="142">
                  <c:v>5696</c:v>
                </c:pt>
                <c:pt idx="143">
                  <c:v>5292</c:v>
                </c:pt>
                <c:pt idx="144">
                  <c:v>5593</c:v>
                </c:pt>
                <c:pt idx="145">
                  <c:v>5574.5</c:v>
                </c:pt>
                <c:pt idx="146">
                  <c:v>5906.5</c:v>
                </c:pt>
                <c:pt idx="147">
                  <c:v>6031.5</c:v>
                </c:pt>
                <c:pt idx="148">
                  <c:v>6808</c:v>
                </c:pt>
                <c:pt idx="149">
                  <c:v>6443.5</c:v>
                </c:pt>
                <c:pt idx="150">
                  <c:v>6598.5</c:v>
                </c:pt>
                <c:pt idx="151">
                  <c:v>6514.5</c:v>
                </c:pt>
                <c:pt idx="152">
                  <c:v>6028.5</c:v>
                </c:pt>
                <c:pt idx="153">
                  <c:v>6465.5</c:v>
                </c:pt>
                <c:pt idx="154">
                  <c:v>5265.5</c:v>
                </c:pt>
                <c:pt idx="155">
                  <c:v>6938</c:v>
                </c:pt>
                <c:pt idx="156">
                  <c:v>5843.5</c:v>
                </c:pt>
                <c:pt idx="157">
                  <c:v>6822.5</c:v>
                </c:pt>
                <c:pt idx="158">
                  <c:v>6944</c:v>
                </c:pt>
                <c:pt idx="159">
                  <c:v>6126.5</c:v>
                </c:pt>
                <c:pt idx="160">
                  <c:v>6556</c:v>
                </c:pt>
                <c:pt idx="161">
                  <c:v>5194</c:v>
                </c:pt>
                <c:pt idx="162">
                  <c:v>5589.5</c:v>
                </c:pt>
                <c:pt idx="163">
                  <c:v>6248.5</c:v>
                </c:pt>
                <c:pt idx="164">
                  <c:v>6494</c:v>
                </c:pt>
                <c:pt idx="165">
                  <c:v>6874</c:v>
                </c:pt>
                <c:pt idx="166">
                  <c:v>6298.5</c:v>
                </c:pt>
                <c:pt idx="167">
                  <c:v>5683.5</c:v>
                </c:pt>
                <c:pt idx="168">
                  <c:v>7070.5</c:v>
                </c:pt>
                <c:pt idx="169">
                  <c:v>6990.5</c:v>
                </c:pt>
                <c:pt idx="170">
                  <c:v>5870</c:v>
                </c:pt>
                <c:pt idx="171">
                  <c:v>6832</c:v>
                </c:pt>
                <c:pt idx="172">
                  <c:v>6210.5</c:v>
                </c:pt>
                <c:pt idx="173">
                  <c:v>6792.5</c:v>
                </c:pt>
                <c:pt idx="174">
                  <c:v>5913.5</c:v>
                </c:pt>
                <c:pt idx="175">
                  <c:v>6255</c:v>
                </c:pt>
                <c:pt idx="176">
                  <c:v>5823.5</c:v>
                </c:pt>
                <c:pt idx="177">
                  <c:v>6527</c:v>
                </c:pt>
                <c:pt idx="178">
                  <c:v>6276</c:v>
                </c:pt>
                <c:pt idx="179">
                  <c:v>5422.5</c:v>
                </c:pt>
                <c:pt idx="180">
                  <c:v>5597</c:v>
                </c:pt>
                <c:pt idx="181">
                  <c:v>6039</c:v>
                </c:pt>
                <c:pt idx="182">
                  <c:v>6027</c:v>
                </c:pt>
                <c:pt idx="183">
                  <c:v>5061.5</c:v>
                </c:pt>
                <c:pt idx="184">
                  <c:v>6418</c:v>
                </c:pt>
                <c:pt idx="185">
                  <c:v>6352.5</c:v>
                </c:pt>
                <c:pt idx="186">
                  <c:v>5861</c:v>
                </c:pt>
                <c:pt idx="187">
                  <c:v>5170</c:v>
                </c:pt>
                <c:pt idx="188">
                  <c:v>5253.5</c:v>
                </c:pt>
                <c:pt idx="189">
                  <c:v>5455</c:v>
                </c:pt>
                <c:pt idx="190">
                  <c:v>5283.5</c:v>
                </c:pt>
                <c:pt idx="191">
                  <c:v>6419</c:v>
                </c:pt>
                <c:pt idx="192">
                  <c:v>6948.5</c:v>
                </c:pt>
                <c:pt idx="193">
                  <c:v>6067</c:v>
                </c:pt>
                <c:pt idx="194">
                  <c:v>5525.5</c:v>
                </c:pt>
                <c:pt idx="195">
                  <c:v>5806</c:v>
                </c:pt>
                <c:pt idx="196">
                  <c:v>5675</c:v>
                </c:pt>
                <c:pt idx="197">
                  <c:v>6240</c:v>
                </c:pt>
                <c:pt idx="198">
                  <c:v>5748</c:v>
                </c:pt>
                <c:pt idx="199">
                  <c:v>5155.5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'[Results (1).xlsx]Results'!$D$1</c:f>
              <c:strCache>
                <c:ptCount val="1"/>
                <c:pt idx="0">
                  <c:v>cost_multiloc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'[Results (1).xlsx]Results'!$D$2:$D$201</c:f>
              <c:numCache>
                <c:formatCode>General</c:formatCode>
                <c:ptCount val="200"/>
                <c:pt idx="0">
                  <c:v>2352</c:v>
                </c:pt>
                <c:pt idx="1">
                  <c:v>2186.5</c:v>
                </c:pt>
                <c:pt idx="2">
                  <c:v>2257.5</c:v>
                </c:pt>
                <c:pt idx="3">
                  <c:v>2108</c:v>
                </c:pt>
                <c:pt idx="4">
                  <c:v>2300.5</c:v>
                </c:pt>
                <c:pt idx="5">
                  <c:v>2238</c:v>
                </c:pt>
                <c:pt idx="6">
                  <c:v>2191</c:v>
                </c:pt>
                <c:pt idx="7">
                  <c:v>2413</c:v>
                </c:pt>
                <c:pt idx="8">
                  <c:v>2257</c:v>
                </c:pt>
                <c:pt idx="9">
                  <c:v>2477.5</c:v>
                </c:pt>
                <c:pt idx="10">
                  <c:v>2538</c:v>
                </c:pt>
                <c:pt idx="11">
                  <c:v>2407</c:v>
                </c:pt>
                <c:pt idx="12">
                  <c:v>2221</c:v>
                </c:pt>
                <c:pt idx="13">
                  <c:v>2296.5</c:v>
                </c:pt>
                <c:pt idx="14">
                  <c:v>2452</c:v>
                </c:pt>
                <c:pt idx="15">
                  <c:v>2365.5</c:v>
                </c:pt>
                <c:pt idx="16">
                  <c:v>2147.5</c:v>
                </c:pt>
                <c:pt idx="17">
                  <c:v>2249</c:v>
                </c:pt>
                <c:pt idx="18">
                  <c:v>2413.5</c:v>
                </c:pt>
                <c:pt idx="19">
                  <c:v>2484</c:v>
                </c:pt>
                <c:pt idx="20">
                  <c:v>2215</c:v>
                </c:pt>
                <c:pt idx="21">
                  <c:v>2259</c:v>
                </c:pt>
                <c:pt idx="22">
                  <c:v>2541</c:v>
                </c:pt>
                <c:pt idx="23">
                  <c:v>2199</c:v>
                </c:pt>
                <c:pt idx="24">
                  <c:v>2285.5</c:v>
                </c:pt>
                <c:pt idx="25">
                  <c:v>1941</c:v>
                </c:pt>
                <c:pt idx="26">
                  <c:v>2379.5</c:v>
                </c:pt>
                <c:pt idx="27">
                  <c:v>2735</c:v>
                </c:pt>
                <c:pt idx="28">
                  <c:v>2269</c:v>
                </c:pt>
                <c:pt idx="29">
                  <c:v>2262.5</c:v>
                </c:pt>
                <c:pt idx="30">
                  <c:v>2326</c:v>
                </c:pt>
                <c:pt idx="31">
                  <c:v>2188.5</c:v>
                </c:pt>
                <c:pt idx="32">
                  <c:v>2415.5</c:v>
                </c:pt>
                <c:pt idx="33">
                  <c:v>2554.5</c:v>
                </c:pt>
                <c:pt idx="34">
                  <c:v>1966.5</c:v>
                </c:pt>
                <c:pt idx="35">
                  <c:v>2401.5</c:v>
                </c:pt>
                <c:pt idx="36">
                  <c:v>2378.5</c:v>
                </c:pt>
                <c:pt idx="37">
                  <c:v>2380</c:v>
                </c:pt>
                <c:pt idx="38">
                  <c:v>2145</c:v>
                </c:pt>
                <c:pt idx="39">
                  <c:v>2394.5</c:v>
                </c:pt>
                <c:pt idx="40">
                  <c:v>2292.5</c:v>
                </c:pt>
                <c:pt idx="41">
                  <c:v>1976.5</c:v>
                </c:pt>
                <c:pt idx="42">
                  <c:v>2197.5</c:v>
                </c:pt>
                <c:pt idx="43">
                  <c:v>2142</c:v>
                </c:pt>
                <c:pt idx="44">
                  <c:v>2120</c:v>
                </c:pt>
                <c:pt idx="45">
                  <c:v>2347.5</c:v>
                </c:pt>
                <c:pt idx="46">
                  <c:v>2316</c:v>
                </c:pt>
                <c:pt idx="47">
                  <c:v>2281</c:v>
                </c:pt>
                <c:pt idx="48">
                  <c:v>2640.5</c:v>
                </c:pt>
                <c:pt idx="49">
                  <c:v>2620</c:v>
                </c:pt>
                <c:pt idx="50">
                  <c:v>2476.5</c:v>
                </c:pt>
                <c:pt idx="51">
                  <c:v>2483</c:v>
                </c:pt>
                <c:pt idx="52">
                  <c:v>2595</c:v>
                </c:pt>
                <c:pt idx="53">
                  <c:v>2110.5</c:v>
                </c:pt>
                <c:pt idx="54">
                  <c:v>2442</c:v>
                </c:pt>
                <c:pt idx="55">
                  <c:v>2612.5</c:v>
                </c:pt>
                <c:pt idx="56">
                  <c:v>2402.5</c:v>
                </c:pt>
                <c:pt idx="57">
                  <c:v>2379.5</c:v>
                </c:pt>
                <c:pt idx="58">
                  <c:v>2396.5</c:v>
                </c:pt>
                <c:pt idx="59">
                  <c:v>2660.5</c:v>
                </c:pt>
                <c:pt idx="60">
                  <c:v>2265.5</c:v>
                </c:pt>
                <c:pt idx="61">
                  <c:v>2248</c:v>
                </c:pt>
                <c:pt idx="62">
                  <c:v>2052.5</c:v>
                </c:pt>
                <c:pt idx="63">
                  <c:v>2237.5</c:v>
                </c:pt>
                <c:pt idx="64">
                  <c:v>2168</c:v>
                </c:pt>
                <c:pt idx="65">
                  <c:v>2118.5</c:v>
                </c:pt>
                <c:pt idx="66">
                  <c:v>2210</c:v>
                </c:pt>
                <c:pt idx="67">
                  <c:v>2246.5</c:v>
                </c:pt>
                <c:pt idx="68">
                  <c:v>2041.5</c:v>
                </c:pt>
                <c:pt idx="69">
                  <c:v>2295.5</c:v>
                </c:pt>
                <c:pt idx="70">
                  <c:v>2674</c:v>
                </c:pt>
                <c:pt idx="71">
                  <c:v>1873</c:v>
                </c:pt>
                <c:pt idx="72">
                  <c:v>2417</c:v>
                </c:pt>
                <c:pt idx="73">
                  <c:v>2535.5</c:v>
                </c:pt>
                <c:pt idx="74">
                  <c:v>2481</c:v>
                </c:pt>
                <c:pt idx="75">
                  <c:v>2005</c:v>
                </c:pt>
                <c:pt idx="76">
                  <c:v>2504.5</c:v>
                </c:pt>
                <c:pt idx="77">
                  <c:v>2229.5</c:v>
                </c:pt>
                <c:pt idx="78">
                  <c:v>2097</c:v>
                </c:pt>
                <c:pt idx="79">
                  <c:v>2339</c:v>
                </c:pt>
                <c:pt idx="80">
                  <c:v>2127.5</c:v>
                </c:pt>
                <c:pt idx="81">
                  <c:v>2563</c:v>
                </c:pt>
                <c:pt idx="82">
                  <c:v>2594</c:v>
                </c:pt>
                <c:pt idx="83">
                  <c:v>2580.5</c:v>
                </c:pt>
                <c:pt idx="84">
                  <c:v>2360.5</c:v>
                </c:pt>
                <c:pt idx="85">
                  <c:v>2087.5</c:v>
                </c:pt>
                <c:pt idx="86">
                  <c:v>2364.5</c:v>
                </c:pt>
                <c:pt idx="87">
                  <c:v>2262.5</c:v>
                </c:pt>
                <c:pt idx="88">
                  <c:v>2172.5</c:v>
                </c:pt>
                <c:pt idx="89">
                  <c:v>2200.5</c:v>
                </c:pt>
                <c:pt idx="90">
                  <c:v>2511.5</c:v>
                </c:pt>
                <c:pt idx="91">
                  <c:v>2339</c:v>
                </c:pt>
                <c:pt idx="92">
                  <c:v>2219</c:v>
                </c:pt>
                <c:pt idx="93">
                  <c:v>2198</c:v>
                </c:pt>
                <c:pt idx="94">
                  <c:v>2503</c:v>
                </c:pt>
                <c:pt idx="95">
                  <c:v>2040.5</c:v>
                </c:pt>
                <c:pt idx="96">
                  <c:v>2170</c:v>
                </c:pt>
                <c:pt idx="97">
                  <c:v>2083</c:v>
                </c:pt>
                <c:pt idx="98">
                  <c:v>2200.5</c:v>
                </c:pt>
                <c:pt idx="99">
                  <c:v>2138</c:v>
                </c:pt>
                <c:pt idx="100">
                  <c:v>2314.5</c:v>
                </c:pt>
                <c:pt idx="101">
                  <c:v>2424.5</c:v>
                </c:pt>
                <c:pt idx="102">
                  <c:v>2196</c:v>
                </c:pt>
                <c:pt idx="103">
                  <c:v>2385</c:v>
                </c:pt>
                <c:pt idx="104">
                  <c:v>2654</c:v>
                </c:pt>
                <c:pt idx="105">
                  <c:v>2326.5</c:v>
                </c:pt>
                <c:pt idx="106">
                  <c:v>2354</c:v>
                </c:pt>
                <c:pt idx="107">
                  <c:v>2411.5</c:v>
                </c:pt>
                <c:pt idx="108">
                  <c:v>2184.5</c:v>
                </c:pt>
                <c:pt idx="109">
                  <c:v>2082.5</c:v>
                </c:pt>
                <c:pt idx="110">
                  <c:v>2455.5</c:v>
                </c:pt>
                <c:pt idx="111">
                  <c:v>2225.5</c:v>
                </c:pt>
                <c:pt idx="112">
                  <c:v>2415</c:v>
                </c:pt>
                <c:pt idx="113">
                  <c:v>2546</c:v>
                </c:pt>
                <c:pt idx="114">
                  <c:v>2357.5</c:v>
                </c:pt>
                <c:pt idx="115">
                  <c:v>1975</c:v>
                </c:pt>
                <c:pt idx="116">
                  <c:v>2399</c:v>
                </c:pt>
                <c:pt idx="117">
                  <c:v>2114.5</c:v>
                </c:pt>
                <c:pt idx="118">
                  <c:v>2334.5</c:v>
                </c:pt>
                <c:pt idx="119">
                  <c:v>2515</c:v>
                </c:pt>
                <c:pt idx="120">
                  <c:v>2323.5</c:v>
                </c:pt>
                <c:pt idx="121">
                  <c:v>2508.5</c:v>
                </c:pt>
                <c:pt idx="122">
                  <c:v>2528.5</c:v>
                </c:pt>
                <c:pt idx="123">
                  <c:v>2811</c:v>
                </c:pt>
                <c:pt idx="124">
                  <c:v>2509</c:v>
                </c:pt>
                <c:pt idx="125">
                  <c:v>2228.5</c:v>
                </c:pt>
                <c:pt idx="126">
                  <c:v>2031.5</c:v>
                </c:pt>
                <c:pt idx="127">
                  <c:v>2258</c:v>
                </c:pt>
                <c:pt idx="128">
                  <c:v>2459.5</c:v>
                </c:pt>
                <c:pt idx="129">
                  <c:v>2082.5</c:v>
                </c:pt>
                <c:pt idx="130">
                  <c:v>1930.5</c:v>
                </c:pt>
                <c:pt idx="131">
                  <c:v>2333.5</c:v>
                </c:pt>
                <c:pt idx="132">
                  <c:v>2357</c:v>
                </c:pt>
                <c:pt idx="133">
                  <c:v>2518</c:v>
                </c:pt>
                <c:pt idx="134">
                  <c:v>2460.5</c:v>
                </c:pt>
                <c:pt idx="135">
                  <c:v>2259.5</c:v>
                </c:pt>
                <c:pt idx="136">
                  <c:v>2267.5</c:v>
                </c:pt>
                <c:pt idx="137">
                  <c:v>2554.5</c:v>
                </c:pt>
                <c:pt idx="138">
                  <c:v>2317.5</c:v>
                </c:pt>
                <c:pt idx="139">
                  <c:v>2306</c:v>
                </c:pt>
                <c:pt idx="140">
                  <c:v>2251</c:v>
                </c:pt>
                <c:pt idx="141">
                  <c:v>2476</c:v>
                </c:pt>
                <c:pt idx="142">
                  <c:v>2091.5</c:v>
                </c:pt>
                <c:pt idx="143">
                  <c:v>2145.5</c:v>
                </c:pt>
                <c:pt idx="144">
                  <c:v>2308.5</c:v>
                </c:pt>
                <c:pt idx="145">
                  <c:v>2367.5</c:v>
                </c:pt>
                <c:pt idx="146">
                  <c:v>2395</c:v>
                </c:pt>
                <c:pt idx="147">
                  <c:v>2295.5</c:v>
                </c:pt>
                <c:pt idx="148">
                  <c:v>2550</c:v>
                </c:pt>
                <c:pt idx="149">
                  <c:v>2643.5</c:v>
                </c:pt>
                <c:pt idx="150">
                  <c:v>2485</c:v>
                </c:pt>
                <c:pt idx="151">
                  <c:v>2417</c:v>
                </c:pt>
                <c:pt idx="152">
                  <c:v>2409.5</c:v>
                </c:pt>
                <c:pt idx="153">
                  <c:v>2501</c:v>
                </c:pt>
                <c:pt idx="154">
                  <c:v>2209</c:v>
                </c:pt>
                <c:pt idx="155">
                  <c:v>2526</c:v>
                </c:pt>
                <c:pt idx="156">
                  <c:v>2615.5</c:v>
                </c:pt>
                <c:pt idx="157">
                  <c:v>2212</c:v>
                </c:pt>
                <c:pt idx="158">
                  <c:v>2599</c:v>
                </c:pt>
                <c:pt idx="159">
                  <c:v>2303</c:v>
                </c:pt>
                <c:pt idx="160">
                  <c:v>2420.5</c:v>
                </c:pt>
                <c:pt idx="161">
                  <c:v>2122</c:v>
                </c:pt>
                <c:pt idx="162">
                  <c:v>2068.5</c:v>
                </c:pt>
                <c:pt idx="163">
                  <c:v>2162.5</c:v>
                </c:pt>
                <c:pt idx="164">
                  <c:v>2582</c:v>
                </c:pt>
                <c:pt idx="165">
                  <c:v>2656.5</c:v>
                </c:pt>
                <c:pt idx="166">
                  <c:v>2156</c:v>
                </c:pt>
                <c:pt idx="167">
                  <c:v>1935.5</c:v>
                </c:pt>
                <c:pt idx="168">
                  <c:v>2498</c:v>
                </c:pt>
                <c:pt idx="169">
                  <c:v>2486.5</c:v>
                </c:pt>
                <c:pt idx="170">
                  <c:v>2388.5</c:v>
                </c:pt>
                <c:pt idx="171">
                  <c:v>2340.5</c:v>
                </c:pt>
                <c:pt idx="172">
                  <c:v>2211.5</c:v>
                </c:pt>
                <c:pt idx="173">
                  <c:v>2375</c:v>
                </c:pt>
                <c:pt idx="174">
                  <c:v>2485.5</c:v>
                </c:pt>
                <c:pt idx="175">
                  <c:v>2375.5</c:v>
                </c:pt>
                <c:pt idx="176">
                  <c:v>2175.5</c:v>
                </c:pt>
                <c:pt idx="177">
                  <c:v>2454.5</c:v>
                </c:pt>
                <c:pt idx="178">
                  <c:v>2350</c:v>
                </c:pt>
                <c:pt idx="179">
                  <c:v>1816</c:v>
                </c:pt>
                <c:pt idx="180">
                  <c:v>2472</c:v>
                </c:pt>
                <c:pt idx="181">
                  <c:v>2638.5</c:v>
                </c:pt>
                <c:pt idx="182">
                  <c:v>2273.5</c:v>
                </c:pt>
                <c:pt idx="183">
                  <c:v>2152.5</c:v>
                </c:pt>
                <c:pt idx="184">
                  <c:v>2215</c:v>
                </c:pt>
                <c:pt idx="185">
                  <c:v>2342</c:v>
                </c:pt>
                <c:pt idx="186">
                  <c:v>2235</c:v>
                </c:pt>
                <c:pt idx="187">
                  <c:v>1968</c:v>
                </c:pt>
                <c:pt idx="188">
                  <c:v>2055</c:v>
                </c:pt>
                <c:pt idx="189">
                  <c:v>2308.5</c:v>
                </c:pt>
                <c:pt idx="190">
                  <c:v>2691.5</c:v>
                </c:pt>
                <c:pt idx="191">
                  <c:v>2413.5</c:v>
                </c:pt>
                <c:pt idx="192">
                  <c:v>2272</c:v>
                </c:pt>
                <c:pt idx="193">
                  <c:v>2143.5</c:v>
                </c:pt>
                <c:pt idx="194">
                  <c:v>2378.5</c:v>
                </c:pt>
                <c:pt idx="195">
                  <c:v>2218</c:v>
                </c:pt>
                <c:pt idx="196">
                  <c:v>2313</c:v>
                </c:pt>
                <c:pt idx="197">
                  <c:v>2671</c:v>
                </c:pt>
                <c:pt idx="198">
                  <c:v>2085.5</c:v>
                </c:pt>
                <c:pt idx="199">
                  <c:v>2349.5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7143088"/>
        <c:axId val="1057144208"/>
      </c:lineChart>
      <c:catAx>
        <c:axId val="105714308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Iterations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5467549796498902"/>
              <c:y val="0.824765892568087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1057144208"/>
        <c:crosses val="autoZero"/>
        <c:auto val="1"/>
        <c:lblAlgn val="ctr"/>
        <c:lblOffset val="100"/>
        <c:noMultiLvlLbl val="0"/>
      </c:catAx>
      <c:valAx>
        <c:axId val="105714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 smtClean="0">
                    <a:effectLst/>
                  </a:rPr>
                  <a:t>Cost – Walking Distance (</a:t>
                </a:r>
                <a:r>
                  <a:rPr lang="en-US" sz="1000" b="0" i="0" baseline="0" dirty="0" err="1" smtClean="0">
                    <a:effectLst/>
                  </a:rPr>
                  <a:t>ft</a:t>
                </a:r>
                <a:r>
                  <a:rPr lang="en-US" sz="1000" b="0" i="0" baseline="0" dirty="0" smtClean="0">
                    <a:effectLst/>
                  </a:rPr>
                  <a:t>)</a:t>
                </a:r>
                <a:endParaRPr lang="en-US" sz="1000" b="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3301409949454642E-2"/>
              <c:y val="0.179752806756869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14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Naive vs. Quant-heuristic costs</a:t>
            </a:r>
          </a:p>
        </c:rich>
      </c:tx>
      <c:layout>
        <c:manualLayout>
          <c:xMode val="edge"/>
          <c:yMode val="edge"/>
          <c:x val="0.30256933508311462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Results_Quantity!$A$1</c:f>
              <c:strCache>
                <c:ptCount val="1"/>
                <c:pt idx="0">
                  <c:v>Naïve 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Results_Quantity!$D$2:$D$11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Results_Quantity!$A$2:$A$11</c:f>
              <c:numCache>
                <c:formatCode>General</c:formatCode>
                <c:ptCount val="10"/>
                <c:pt idx="0">
                  <c:v>1708.5</c:v>
                </c:pt>
                <c:pt idx="1">
                  <c:v>3435.5</c:v>
                </c:pt>
                <c:pt idx="2">
                  <c:v>3115.5</c:v>
                </c:pt>
                <c:pt idx="3">
                  <c:v>4352.5</c:v>
                </c:pt>
                <c:pt idx="4">
                  <c:v>5331</c:v>
                </c:pt>
                <c:pt idx="5">
                  <c:v>5393.5</c:v>
                </c:pt>
                <c:pt idx="6">
                  <c:v>6095.5</c:v>
                </c:pt>
                <c:pt idx="7">
                  <c:v>6895</c:v>
                </c:pt>
                <c:pt idx="8">
                  <c:v>7750.5</c:v>
                </c:pt>
                <c:pt idx="9">
                  <c:v>8023.45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Results_Quantity!$B$1</c:f>
              <c:strCache>
                <c:ptCount val="1"/>
                <c:pt idx="0">
                  <c:v>cost_quant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Results_Quantity!$D$2:$D$11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Results_Quantity!$B$2:$B$11</c:f>
              <c:numCache>
                <c:formatCode>General</c:formatCode>
                <c:ptCount val="10"/>
                <c:pt idx="0">
                  <c:v>871.5</c:v>
                </c:pt>
                <c:pt idx="1">
                  <c:v>1723.5</c:v>
                </c:pt>
                <c:pt idx="2">
                  <c:v>1679</c:v>
                </c:pt>
                <c:pt idx="3">
                  <c:v>1962.5</c:v>
                </c:pt>
                <c:pt idx="4">
                  <c:v>2642.5</c:v>
                </c:pt>
                <c:pt idx="5">
                  <c:v>2903.5</c:v>
                </c:pt>
                <c:pt idx="6">
                  <c:v>3434.5</c:v>
                </c:pt>
                <c:pt idx="7">
                  <c:v>2877</c:v>
                </c:pt>
                <c:pt idx="8">
                  <c:v>3295.5</c:v>
                </c:pt>
                <c:pt idx="9">
                  <c:v>3648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840704"/>
        <c:axId val="1014839584"/>
      </c:lineChart>
      <c:catAx>
        <c:axId val="101484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 Quantity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839584"/>
        <c:crosses val="autoZero"/>
        <c:auto val="1"/>
        <c:lblAlgn val="ctr"/>
        <c:lblOffset val="100"/>
        <c:noMultiLvlLbl val="0"/>
      </c:catAx>
      <c:valAx>
        <c:axId val="101483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- Walking Distance (ft)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47800379119276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84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 time - quant heuristic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Results_Quantity!$E$1</c:f>
              <c:strCache>
                <c:ptCount val="1"/>
                <c:pt idx="0">
                  <c:v>Computation time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Results_Quantity!$D$2:$D$11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Results_Quantity!$E$2:$E$11</c:f>
              <c:numCache>
                <c:formatCode>General</c:formatCode>
                <c:ptCount val="10"/>
                <c:pt idx="0">
                  <c:v>2.7</c:v>
                </c:pt>
                <c:pt idx="1">
                  <c:v>4</c:v>
                </c:pt>
                <c:pt idx="2">
                  <c:v>7.8</c:v>
                </c:pt>
                <c:pt idx="3">
                  <c:v>12.7</c:v>
                </c:pt>
                <c:pt idx="4">
                  <c:v>11.7</c:v>
                </c:pt>
                <c:pt idx="5">
                  <c:v>17.7</c:v>
                </c:pt>
                <c:pt idx="6">
                  <c:v>18</c:v>
                </c:pt>
                <c:pt idx="7">
                  <c:v>16.5</c:v>
                </c:pt>
                <c:pt idx="8">
                  <c:v>24.1</c:v>
                </c:pt>
                <c:pt idx="9">
                  <c:v>28.2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5161792"/>
        <c:axId val="1065166832"/>
      </c:lineChart>
      <c:catAx>
        <c:axId val="106516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 Quantity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66832"/>
        <c:crosses val="autoZero"/>
        <c:auto val="1"/>
        <c:lblAlgn val="ctr"/>
        <c:lblOffset val="100"/>
        <c:noMultiLvlLbl val="0"/>
      </c:catAx>
      <c:valAx>
        <c:axId val="106516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Computation time (s)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26890419947506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6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05325-9361-491E-BA7F-F085D6A355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337F0-22A3-4253-A85A-31FB8B1973A0}">
      <dgm:prSet phldrT="[Text]" custT="1"/>
      <dgm:spPr/>
      <dgm:t>
        <a:bodyPr/>
        <a:lstStyle/>
        <a:p>
          <a:r>
            <a:rPr lang="en-US" sz="1600" b="1" dirty="0" smtClean="0"/>
            <a:t>Variant 1</a:t>
          </a:r>
          <a:r>
            <a:rPr lang="en-US" sz="1600" dirty="0" smtClean="0"/>
            <a:t> – </a:t>
          </a:r>
          <a:r>
            <a:rPr lang="en-US" sz="1600" dirty="0" smtClean="0"/>
            <a:t>Infinite quantity, single location</a:t>
          </a:r>
          <a:endParaRPr lang="en-US" sz="1600" dirty="0"/>
        </a:p>
      </dgm:t>
    </dgm:pt>
    <dgm:pt modelId="{821D1909-6A01-4CAD-927F-3F43A7A1944E}" type="parTrans" cxnId="{D961E129-B22D-4490-95CF-3D6DE9EE4E85}">
      <dgm:prSet/>
      <dgm:spPr/>
      <dgm:t>
        <a:bodyPr/>
        <a:lstStyle/>
        <a:p>
          <a:endParaRPr lang="en-US" sz="1400"/>
        </a:p>
      </dgm:t>
    </dgm:pt>
    <dgm:pt modelId="{E356C94F-FD80-4895-947E-5CED44CAACA2}" type="sibTrans" cxnId="{D961E129-B22D-4490-95CF-3D6DE9EE4E85}">
      <dgm:prSet/>
      <dgm:spPr/>
      <dgm:t>
        <a:bodyPr/>
        <a:lstStyle/>
        <a:p>
          <a:endParaRPr lang="en-US" sz="1400"/>
        </a:p>
      </dgm:t>
    </dgm:pt>
    <dgm:pt modelId="{4FC52139-25BE-4ECC-87F1-0DE947CCA146}">
      <dgm:prSet phldrT="[Text]" custT="1"/>
      <dgm:spPr/>
      <dgm:t>
        <a:bodyPr/>
        <a:lstStyle/>
        <a:p>
          <a:r>
            <a:rPr lang="en-US" sz="1600" b="1" dirty="0" smtClean="0"/>
            <a:t>Variant 2</a:t>
          </a:r>
          <a:r>
            <a:rPr lang="en-US" sz="1600" dirty="0" smtClean="0"/>
            <a:t> – </a:t>
          </a:r>
          <a:r>
            <a:rPr lang="en-US" sz="1600" dirty="0" smtClean="0"/>
            <a:t> Infinite quantity, multiple locations</a:t>
          </a:r>
          <a:endParaRPr lang="en-US" sz="1600" dirty="0"/>
        </a:p>
      </dgm:t>
    </dgm:pt>
    <dgm:pt modelId="{94096738-4A31-401B-AC8C-981B16B5BF24}" type="parTrans" cxnId="{CDEDB893-5D69-4F69-886A-FCD3122E29A0}">
      <dgm:prSet/>
      <dgm:spPr/>
      <dgm:t>
        <a:bodyPr/>
        <a:lstStyle/>
        <a:p>
          <a:endParaRPr lang="en-US" sz="1400"/>
        </a:p>
      </dgm:t>
    </dgm:pt>
    <dgm:pt modelId="{351413CA-6B6B-4376-B232-FB02600A07FE}" type="sibTrans" cxnId="{CDEDB893-5D69-4F69-886A-FCD3122E29A0}">
      <dgm:prSet/>
      <dgm:spPr/>
      <dgm:t>
        <a:bodyPr/>
        <a:lstStyle/>
        <a:p>
          <a:endParaRPr lang="en-US" sz="1400"/>
        </a:p>
      </dgm:t>
    </dgm:pt>
    <dgm:pt modelId="{D9B75297-7999-452D-8194-0388AA512B31}">
      <dgm:prSet phldrT="[Text]" custT="1"/>
      <dgm:spPr/>
      <dgm:t>
        <a:bodyPr/>
        <a:lstStyle/>
        <a:p>
          <a:r>
            <a:rPr lang="en-US" sz="1600" dirty="0" smtClean="0"/>
            <a:t>Solved using </a:t>
          </a:r>
          <a:r>
            <a:rPr lang="en-US" sz="1600" dirty="0" smtClean="0"/>
            <a:t> </a:t>
          </a:r>
          <a:r>
            <a:rPr lang="en-US" sz="1600" dirty="0" err="1" smtClean="0"/>
            <a:t>Multiloc</a:t>
          </a:r>
          <a:r>
            <a:rPr lang="en-US" sz="1600" dirty="0" smtClean="0"/>
            <a:t> - Heuristic</a:t>
          </a:r>
          <a:r>
            <a:rPr lang="en-US" sz="1200" dirty="0" smtClean="0"/>
            <a:t> </a:t>
          </a:r>
          <a:endParaRPr lang="en-US" sz="1200" dirty="0"/>
        </a:p>
      </dgm:t>
    </dgm:pt>
    <dgm:pt modelId="{BD0EAE74-A8E4-4592-B372-A28340532711}" type="parTrans" cxnId="{C57949D1-C4E1-4FC9-AB4F-6EFBC649D7D1}">
      <dgm:prSet/>
      <dgm:spPr/>
      <dgm:t>
        <a:bodyPr/>
        <a:lstStyle/>
        <a:p>
          <a:endParaRPr lang="en-US" sz="1400"/>
        </a:p>
      </dgm:t>
    </dgm:pt>
    <dgm:pt modelId="{CF914C09-448E-47F3-9A2F-6449427CD21F}" type="sibTrans" cxnId="{C57949D1-C4E1-4FC9-AB4F-6EFBC649D7D1}">
      <dgm:prSet/>
      <dgm:spPr/>
      <dgm:t>
        <a:bodyPr/>
        <a:lstStyle/>
        <a:p>
          <a:endParaRPr lang="en-US" sz="1400"/>
        </a:p>
      </dgm:t>
    </dgm:pt>
    <dgm:pt modelId="{9F365C76-1981-4B76-A28C-B314A00FE666}">
      <dgm:prSet custT="1"/>
      <dgm:spPr/>
      <dgm:t>
        <a:bodyPr/>
        <a:lstStyle/>
        <a:p>
          <a:r>
            <a:rPr lang="en-US" sz="1600" b="1" dirty="0" smtClean="0"/>
            <a:t>Variant 3</a:t>
          </a:r>
          <a:r>
            <a:rPr lang="en-US" sz="1600" dirty="0" smtClean="0"/>
            <a:t> – </a:t>
          </a:r>
          <a:r>
            <a:rPr lang="en-US" sz="1600" dirty="0" smtClean="0"/>
            <a:t>Finite quantity, </a:t>
          </a:r>
          <a:r>
            <a:rPr lang="en-US" sz="1600" dirty="0" smtClean="0"/>
            <a:t>multiple locations</a:t>
          </a:r>
          <a:endParaRPr lang="en-US" sz="1600" dirty="0"/>
        </a:p>
      </dgm:t>
    </dgm:pt>
    <dgm:pt modelId="{8953A095-3D90-4283-947A-2FB3775A13FE}" type="parTrans" cxnId="{5B42788A-1949-4EC6-814D-0E05FE33405F}">
      <dgm:prSet/>
      <dgm:spPr/>
      <dgm:t>
        <a:bodyPr/>
        <a:lstStyle/>
        <a:p>
          <a:endParaRPr lang="en-US" sz="1400"/>
        </a:p>
      </dgm:t>
    </dgm:pt>
    <dgm:pt modelId="{43605001-F592-4A09-BE12-30A0C0EF9BB5}" type="sibTrans" cxnId="{5B42788A-1949-4EC6-814D-0E05FE33405F}">
      <dgm:prSet/>
      <dgm:spPr/>
      <dgm:t>
        <a:bodyPr/>
        <a:lstStyle/>
        <a:p>
          <a:endParaRPr lang="en-US" sz="1400"/>
        </a:p>
      </dgm:t>
    </dgm:pt>
    <dgm:pt modelId="{7187995C-A532-40EC-872E-A6BF2EF9B3AD}">
      <dgm:prSet custT="1"/>
      <dgm:spPr/>
      <dgm:t>
        <a:bodyPr/>
        <a:lstStyle/>
        <a:p>
          <a:r>
            <a:rPr lang="en-US" sz="1600" dirty="0" smtClean="0"/>
            <a:t>Solved using </a:t>
          </a:r>
          <a:r>
            <a:rPr lang="en-US" sz="1600" dirty="0" smtClean="0"/>
            <a:t>Quant - Heuristic</a:t>
          </a:r>
          <a:endParaRPr lang="en-US" sz="1600" dirty="0"/>
        </a:p>
      </dgm:t>
    </dgm:pt>
    <dgm:pt modelId="{C587ADB5-5271-465D-AFCF-09A379DC0CA1}" type="parTrans" cxnId="{E114CFF6-CD0B-4DCF-B371-09F62B57F5DF}">
      <dgm:prSet/>
      <dgm:spPr/>
      <dgm:t>
        <a:bodyPr/>
        <a:lstStyle/>
        <a:p>
          <a:endParaRPr lang="en-US" sz="1400"/>
        </a:p>
      </dgm:t>
    </dgm:pt>
    <dgm:pt modelId="{A038527C-2329-4647-AB19-D9B2BE3A782E}" type="sibTrans" cxnId="{E114CFF6-CD0B-4DCF-B371-09F62B57F5DF}">
      <dgm:prSet/>
      <dgm:spPr/>
      <dgm:t>
        <a:bodyPr/>
        <a:lstStyle/>
        <a:p>
          <a:endParaRPr lang="en-US" sz="1400"/>
        </a:p>
      </dgm:t>
    </dgm:pt>
    <dgm:pt modelId="{4B3AAFDB-FA80-4F17-ADD4-F4067BBBEF44}">
      <dgm:prSet phldrT="[Text]" custT="1"/>
      <dgm:spPr/>
      <dgm:t>
        <a:bodyPr/>
        <a:lstStyle/>
        <a:p>
          <a:r>
            <a:rPr lang="en-US" sz="1600" dirty="0" smtClean="0"/>
            <a:t>Solved to optimality using </a:t>
          </a:r>
          <a:r>
            <a:rPr lang="en-US" sz="1600" dirty="0" smtClean="0"/>
            <a:t>Gurobi solver </a:t>
          </a:r>
          <a:r>
            <a:rPr lang="en-US" sz="1600" dirty="0" smtClean="0"/>
            <a:t>and MST based heuristic</a:t>
          </a:r>
          <a:endParaRPr lang="en-US" sz="1600" dirty="0"/>
        </a:p>
      </dgm:t>
    </dgm:pt>
    <dgm:pt modelId="{5F6DCECB-6EE2-425E-B82A-8AFFD1735A7F}" type="sibTrans" cxnId="{8DFEDC05-547C-44D2-A6B3-AE0E5A8FCB46}">
      <dgm:prSet/>
      <dgm:spPr/>
      <dgm:t>
        <a:bodyPr/>
        <a:lstStyle/>
        <a:p>
          <a:endParaRPr lang="en-US" sz="1400"/>
        </a:p>
      </dgm:t>
    </dgm:pt>
    <dgm:pt modelId="{3495C59B-EB7C-42FD-8195-2F6A65E5978A}" type="parTrans" cxnId="{8DFEDC05-547C-44D2-A6B3-AE0E5A8FCB46}">
      <dgm:prSet/>
      <dgm:spPr/>
      <dgm:t>
        <a:bodyPr/>
        <a:lstStyle/>
        <a:p>
          <a:endParaRPr lang="en-US" sz="1400"/>
        </a:p>
      </dgm:t>
    </dgm:pt>
    <dgm:pt modelId="{5C32C95D-BB8F-40C0-A9CC-E3C213F579AD}" type="pres">
      <dgm:prSet presAssocID="{0E805325-9361-491E-BA7F-F085D6A355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946DFB-EDFC-42B3-B4EB-C0C2BE60ED43}" type="pres">
      <dgm:prSet presAssocID="{BA5337F0-22A3-4253-A85A-31FB8B1973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9037-E2F9-4CB8-B595-40D23DCE2C25}" type="pres">
      <dgm:prSet presAssocID="{BA5337F0-22A3-4253-A85A-31FB8B1973A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165C1-6C14-4E58-8C36-E09FF99C83EB}" type="pres">
      <dgm:prSet presAssocID="{4FC52139-25BE-4ECC-87F1-0DE947CCA1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B638B-AD76-4E9D-BAB9-8F93D43920E1}" type="pres">
      <dgm:prSet presAssocID="{4FC52139-25BE-4ECC-87F1-0DE947CCA14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43E20-2B96-4C31-AB98-58C7FD88B2E8}" type="pres">
      <dgm:prSet presAssocID="{9F365C76-1981-4B76-A28C-B314A00FE666}" presName="parentText" presStyleLbl="node1" presStyleIdx="2" presStyleCnt="3" custLinFactNeighborY="-495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44212-D1A6-43BC-8664-D329CD813C49}" type="pres">
      <dgm:prSet presAssocID="{9F365C76-1981-4B76-A28C-B314A00FE666}" presName="childText" presStyleLbl="revTx" presStyleIdx="2" presStyleCnt="3" custLinFactNeighborY="-43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85C145-F2DF-46C2-991C-68EB8A237CB6}" type="presOf" srcId="{D9B75297-7999-452D-8194-0388AA512B31}" destId="{24FB638B-AD76-4E9D-BAB9-8F93D43920E1}" srcOrd="0" destOrd="0" presId="urn:microsoft.com/office/officeart/2005/8/layout/vList2"/>
    <dgm:cxn modelId="{C57949D1-C4E1-4FC9-AB4F-6EFBC649D7D1}" srcId="{4FC52139-25BE-4ECC-87F1-0DE947CCA146}" destId="{D9B75297-7999-452D-8194-0388AA512B31}" srcOrd="0" destOrd="0" parTransId="{BD0EAE74-A8E4-4592-B372-A28340532711}" sibTransId="{CF914C09-448E-47F3-9A2F-6449427CD21F}"/>
    <dgm:cxn modelId="{5B42788A-1949-4EC6-814D-0E05FE33405F}" srcId="{0E805325-9361-491E-BA7F-F085D6A3550B}" destId="{9F365C76-1981-4B76-A28C-B314A00FE666}" srcOrd="2" destOrd="0" parTransId="{8953A095-3D90-4283-947A-2FB3775A13FE}" sibTransId="{43605001-F592-4A09-BE12-30A0C0EF9BB5}"/>
    <dgm:cxn modelId="{92AE1BEF-B116-4CAE-8D3C-E8E9E661714B}" type="presOf" srcId="{9F365C76-1981-4B76-A28C-B314A00FE666}" destId="{8DC43E20-2B96-4C31-AB98-58C7FD88B2E8}" srcOrd="0" destOrd="0" presId="urn:microsoft.com/office/officeart/2005/8/layout/vList2"/>
    <dgm:cxn modelId="{7AE019A9-76CC-4607-B3F0-B9E88AA43634}" type="presOf" srcId="{0E805325-9361-491E-BA7F-F085D6A3550B}" destId="{5C32C95D-BB8F-40C0-A9CC-E3C213F579AD}" srcOrd="0" destOrd="0" presId="urn:microsoft.com/office/officeart/2005/8/layout/vList2"/>
    <dgm:cxn modelId="{D12FE9C0-E78D-422E-81FE-A1E79206065F}" type="presOf" srcId="{4B3AAFDB-FA80-4F17-ADD4-F4067BBBEF44}" destId="{92449037-E2F9-4CB8-B595-40D23DCE2C25}" srcOrd="0" destOrd="0" presId="urn:microsoft.com/office/officeart/2005/8/layout/vList2"/>
    <dgm:cxn modelId="{9B8A04BA-5223-4A3D-881E-8904223F32A8}" type="presOf" srcId="{4FC52139-25BE-4ECC-87F1-0DE947CCA146}" destId="{78E165C1-6C14-4E58-8C36-E09FF99C83EB}" srcOrd="0" destOrd="0" presId="urn:microsoft.com/office/officeart/2005/8/layout/vList2"/>
    <dgm:cxn modelId="{44F03B77-BBC0-4AE9-88EE-1969523454E2}" type="presOf" srcId="{BA5337F0-22A3-4253-A85A-31FB8B1973A0}" destId="{74946DFB-EDFC-42B3-B4EB-C0C2BE60ED43}" srcOrd="0" destOrd="0" presId="urn:microsoft.com/office/officeart/2005/8/layout/vList2"/>
    <dgm:cxn modelId="{6349E447-B774-4E25-B012-763821D6F905}" type="presOf" srcId="{7187995C-A532-40EC-872E-A6BF2EF9B3AD}" destId="{53E44212-D1A6-43BC-8664-D329CD813C49}" srcOrd="0" destOrd="0" presId="urn:microsoft.com/office/officeart/2005/8/layout/vList2"/>
    <dgm:cxn modelId="{E114CFF6-CD0B-4DCF-B371-09F62B57F5DF}" srcId="{9F365C76-1981-4B76-A28C-B314A00FE666}" destId="{7187995C-A532-40EC-872E-A6BF2EF9B3AD}" srcOrd="0" destOrd="0" parTransId="{C587ADB5-5271-465D-AFCF-09A379DC0CA1}" sibTransId="{A038527C-2329-4647-AB19-D9B2BE3A782E}"/>
    <dgm:cxn modelId="{CDEDB893-5D69-4F69-886A-FCD3122E29A0}" srcId="{0E805325-9361-491E-BA7F-F085D6A3550B}" destId="{4FC52139-25BE-4ECC-87F1-0DE947CCA146}" srcOrd="1" destOrd="0" parTransId="{94096738-4A31-401B-AC8C-981B16B5BF24}" sibTransId="{351413CA-6B6B-4376-B232-FB02600A07FE}"/>
    <dgm:cxn modelId="{D961E129-B22D-4490-95CF-3D6DE9EE4E85}" srcId="{0E805325-9361-491E-BA7F-F085D6A3550B}" destId="{BA5337F0-22A3-4253-A85A-31FB8B1973A0}" srcOrd="0" destOrd="0" parTransId="{821D1909-6A01-4CAD-927F-3F43A7A1944E}" sibTransId="{E356C94F-FD80-4895-947E-5CED44CAACA2}"/>
    <dgm:cxn modelId="{8DFEDC05-547C-44D2-A6B3-AE0E5A8FCB46}" srcId="{BA5337F0-22A3-4253-A85A-31FB8B1973A0}" destId="{4B3AAFDB-FA80-4F17-ADD4-F4067BBBEF44}" srcOrd="0" destOrd="0" parTransId="{3495C59B-EB7C-42FD-8195-2F6A65E5978A}" sibTransId="{5F6DCECB-6EE2-425E-B82A-8AFFD1735A7F}"/>
    <dgm:cxn modelId="{8858B0EB-BD1F-4629-88BB-295DA76D2F18}" type="presParOf" srcId="{5C32C95D-BB8F-40C0-A9CC-E3C213F579AD}" destId="{74946DFB-EDFC-42B3-B4EB-C0C2BE60ED43}" srcOrd="0" destOrd="0" presId="urn:microsoft.com/office/officeart/2005/8/layout/vList2"/>
    <dgm:cxn modelId="{57407AAF-D83C-44A9-BBBD-6867289A26EE}" type="presParOf" srcId="{5C32C95D-BB8F-40C0-A9CC-E3C213F579AD}" destId="{92449037-E2F9-4CB8-B595-40D23DCE2C25}" srcOrd="1" destOrd="0" presId="urn:microsoft.com/office/officeart/2005/8/layout/vList2"/>
    <dgm:cxn modelId="{3E6D45CC-35E5-4CC4-A1EC-C8AAE212501C}" type="presParOf" srcId="{5C32C95D-BB8F-40C0-A9CC-E3C213F579AD}" destId="{78E165C1-6C14-4E58-8C36-E09FF99C83EB}" srcOrd="2" destOrd="0" presId="urn:microsoft.com/office/officeart/2005/8/layout/vList2"/>
    <dgm:cxn modelId="{E6986B45-B386-4A1C-805D-90A1B3EB3778}" type="presParOf" srcId="{5C32C95D-BB8F-40C0-A9CC-E3C213F579AD}" destId="{24FB638B-AD76-4E9D-BAB9-8F93D43920E1}" srcOrd="3" destOrd="0" presId="urn:microsoft.com/office/officeart/2005/8/layout/vList2"/>
    <dgm:cxn modelId="{0DDE35DB-BCCE-4E95-AA2C-503011DF7F58}" type="presParOf" srcId="{5C32C95D-BB8F-40C0-A9CC-E3C213F579AD}" destId="{8DC43E20-2B96-4C31-AB98-58C7FD88B2E8}" srcOrd="4" destOrd="0" presId="urn:microsoft.com/office/officeart/2005/8/layout/vList2"/>
    <dgm:cxn modelId="{651572B7-04F1-4A52-8645-7548E4A94CC8}" type="presParOf" srcId="{5C32C95D-BB8F-40C0-A9CC-E3C213F579AD}" destId="{53E44212-D1A6-43BC-8664-D329CD813C4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022A9-CCD1-456D-8733-FB61D1956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B2F79-4734-4664-8242-8E841F1DF181}">
      <dgm:prSet phldrT="[Text]" custT="1"/>
      <dgm:spPr/>
      <dgm:t>
        <a:bodyPr/>
        <a:lstStyle/>
        <a:p>
          <a:r>
            <a:rPr lang="en-US" sz="2000" u="sng" dirty="0" smtClean="0"/>
            <a:t>Step 1</a:t>
          </a:r>
          <a:r>
            <a:rPr lang="en-US" sz="2000" dirty="0" smtClean="0"/>
            <a:t>: Input Preprocessing</a:t>
          </a:r>
          <a:endParaRPr lang="en-US" sz="2000" dirty="0"/>
        </a:p>
      </dgm:t>
    </dgm:pt>
    <dgm:pt modelId="{6387197A-B64F-4934-81CB-AED31F73ED56}" type="parTrans" cxnId="{4ABE8045-1DFF-46BD-B45A-020393C13395}">
      <dgm:prSet/>
      <dgm:spPr/>
      <dgm:t>
        <a:bodyPr/>
        <a:lstStyle/>
        <a:p>
          <a:endParaRPr lang="en-US"/>
        </a:p>
      </dgm:t>
    </dgm:pt>
    <dgm:pt modelId="{35CBC20A-8149-4CE2-81D9-67014D7A5D05}" type="sibTrans" cxnId="{4ABE8045-1DFF-46BD-B45A-020393C13395}">
      <dgm:prSet/>
      <dgm:spPr/>
      <dgm:t>
        <a:bodyPr/>
        <a:lstStyle/>
        <a:p>
          <a:endParaRPr lang="en-US"/>
        </a:p>
      </dgm:t>
    </dgm:pt>
    <dgm:pt modelId="{705CC3A9-E67A-47B1-ADFE-2A3D11F3B52C}">
      <dgm:prSet phldrT="[Text]" custT="1"/>
      <dgm:spPr/>
      <dgm:t>
        <a:bodyPr/>
        <a:lstStyle/>
        <a:p>
          <a:r>
            <a:rPr lang="en-US" sz="1600" dirty="0" smtClean="0"/>
            <a:t>Input: Order Pick list</a:t>
          </a:r>
          <a:endParaRPr lang="en-US" sz="1600" dirty="0"/>
        </a:p>
      </dgm:t>
    </dgm:pt>
    <dgm:pt modelId="{4BB764AC-2DAF-4F64-8EFB-14E7FA699F61}" type="parTrans" cxnId="{75BCE714-4DD8-42F2-9E1C-8707CFDA7C45}">
      <dgm:prSet/>
      <dgm:spPr/>
      <dgm:t>
        <a:bodyPr/>
        <a:lstStyle/>
        <a:p>
          <a:endParaRPr lang="en-US"/>
        </a:p>
      </dgm:t>
    </dgm:pt>
    <dgm:pt modelId="{C8ECB2C7-7788-4BC7-9E4E-6B3A8A2B7FB5}" type="sibTrans" cxnId="{75BCE714-4DD8-42F2-9E1C-8707CFDA7C45}">
      <dgm:prSet/>
      <dgm:spPr/>
      <dgm:t>
        <a:bodyPr/>
        <a:lstStyle/>
        <a:p>
          <a:endParaRPr lang="en-US"/>
        </a:p>
      </dgm:t>
    </dgm:pt>
    <dgm:pt modelId="{B41131BE-0107-4DC9-A2A7-202779667806}">
      <dgm:prSet phldrT="[Text]" custT="1"/>
      <dgm:spPr/>
      <dgm:t>
        <a:bodyPr/>
        <a:lstStyle/>
        <a:p>
          <a:r>
            <a:rPr lang="en-US" sz="1600" dirty="0" smtClean="0"/>
            <a:t>Create Graph G(V,E):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V</a:t>
          </a:r>
          <a:r>
            <a:rPr lang="en-US" sz="1600" dirty="0" smtClean="0"/>
            <a:t>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dirty="0" smtClean="0"/>
            <a:t>Locations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, weights on E → Shortest distance between nodes</a:t>
          </a:r>
          <a:r>
            <a:rPr lang="en-US" sz="1600" dirty="0" smtClean="0"/>
            <a:t> </a:t>
          </a:r>
          <a:endParaRPr lang="en-US" sz="1600" dirty="0"/>
        </a:p>
      </dgm:t>
    </dgm:pt>
    <dgm:pt modelId="{43C9C145-1FEE-4F18-8108-8CA3C2AA9F4F}" type="parTrans" cxnId="{3AFE9AD8-116F-44FB-8306-CBDDCA6BFCA6}">
      <dgm:prSet/>
      <dgm:spPr/>
      <dgm:t>
        <a:bodyPr/>
        <a:lstStyle/>
        <a:p>
          <a:endParaRPr lang="en-US"/>
        </a:p>
      </dgm:t>
    </dgm:pt>
    <dgm:pt modelId="{B733FFD1-386E-4654-8333-508852F5E572}" type="sibTrans" cxnId="{3AFE9AD8-116F-44FB-8306-CBDDCA6BFCA6}">
      <dgm:prSet/>
      <dgm:spPr/>
      <dgm:t>
        <a:bodyPr/>
        <a:lstStyle/>
        <a:p>
          <a:endParaRPr lang="en-US"/>
        </a:p>
      </dgm:t>
    </dgm:pt>
    <dgm:pt modelId="{2118E0F2-3706-4E6A-BA74-CE6569667886}">
      <dgm:prSet phldrT="[Text]" custT="1"/>
      <dgm:spPr/>
      <dgm:t>
        <a:bodyPr/>
        <a:lstStyle/>
        <a:p>
          <a:r>
            <a:rPr lang="en-US" sz="2000" u="sng" dirty="0" smtClean="0"/>
            <a:t>Step 2</a:t>
          </a:r>
          <a:r>
            <a:rPr lang="en-US" sz="2000" dirty="0" smtClean="0"/>
            <a:t>: MST</a:t>
          </a:r>
          <a:endParaRPr lang="en-US" sz="2000" dirty="0"/>
        </a:p>
      </dgm:t>
    </dgm:pt>
    <dgm:pt modelId="{2E676C3E-8A01-437E-84B3-3C6E794039B2}" type="parTrans" cxnId="{73EBEC4F-8E39-45BB-8FAD-CB03FA37C4E8}">
      <dgm:prSet/>
      <dgm:spPr/>
      <dgm:t>
        <a:bodyPr/>
        <a:lstStyle/>
        <a:p>
          <a:endParaRPr lang="en-US"/>
        </a:p>
      </dgm:t>
    </dgm:pt>
    <dgm:pt modelId="{1CE40E2F-6C84-438B-B914-264FD176C980}" type="sibTrans" cxnId="{73EBEC4F-8E39-45BB-8FAD-CB03FA37C4E8}">
      <dgm:prSet/>
      <dgm:spPr/>
      <dgm:t>
        <a:bodyPr/>
        <a:lstStyle/>
        <a:p>
          <a:endParaRPr lang="en-US"/>
        </a:p>
      </dgm:t>
    </dgm:pt>
    <dgm:pt modelId="{A76F20B0-8DC8-4825-862C-6D33A6798576}">
      <dgm:prSet phldrT="[Text]" custT="1"/>
      <dgm:spPr/>
      <dgm:t>
        <a:bodyPr/>
        <a:lstStyle/>
        <a:p>
          <a:r>
            <a:rPr lang="en-US" sz="1600" dirty="0" smtClean="0"/>
            <a:t>MST is constructed for G(V,E) based on </a:t>
          </a:r>
          <a:r>
            <a:rPr lang="en-US" sz="1600" dirty="0" err="1" smtClean="0"/>
            <a:t>Kruskal’s</a:t>
          </a:r>
          <a:r>
            <a:rPr lang="en-US" sz="1600" dirty="0" smtClean="0"/>
            <a:t> Algorithm</a:t>
          </a:r>
          <a:endParaRPr lang="en-US" sz="1600" dirty="0"/>
        </a:p>
      </dgm:t>
    </dgm:pt>
    <dgm:pt modelId="{C46E6782-0D66-45F9-9F36-D9DEF64C1D75}" type="parTrans" cxnId="{90FC900C-B9E0-4BA3-8194-D15CE7B070EB}">
      <dgm:prSet/>
      <dgm:spPr/>
      <dgm:t>
        <a:bodyPr/>
        <a:lstStyle/>
        <a:p>
          <a:endParaRPr lang="en-US"/>
        </a:p>
      </dgm:t>
    </dgm:pt>
    <dgm:pt modelId="{9ADDD7F2-ED80-4858-8015-E191F6D8C2F3}" type="sibTrans" cxnId="{90FC900C-B9E0-4BA3-8194-D15CE7B070EB}">
      <dgm:prSet/>
      <dgm:spPr/>
      <dgm:t>
        <a:bodyPr/>
        <a:lstStyle/>
        <a:p>
          <a:endParaRPr lang="en-US"/>
        </a:p>
      </dgm:t>
    </dgm:pt>
    <dgm:pt modelId="{51ED359A-56F2-4A77-90F9-2C8C7ECD54EF}">
      <dgm:prSet phldrT="[Text]" custT="1"/>
      <dgm:spPr/>
      <dgm:t>
        <a:bodyPr/>
        <a:lstStyle/>
        <a:p>
          <a:r>
            <a:rPr lang="en-US" sz="2000" i="0" u="sng" dirty="0" smtClean="0"/>
            <a:t>Step 3</a:t>
          </a:r>
          <a:r>
            <a:rPr lang="en-US" sz="2000" dirty="0" smtClean="0"/>
            <a:t>: MST-based Heuristic</a:t>
          </a:r>
          <a:endParaRPr lang="en-US" sz="2000" dirty="0"/>
        </a:p>
      </dgm:t>
    </dgm:pt>
    <dgm:pt modelId="{0A295190-F372-42D0-ABD2-DBD255812125}" type="parTrans" cxnId="{9E29F213-EC66-4D92-85AD-D993EF917A2C}">
      <dgm:prSet/>
      <dgm:spPr/>
      <dgm:t>
        <a:bodyPr/>
        <a:lstStyle/>
        <a:p>
          <a:endParaRPr lang="en-US"/>
        </a:p>
      </dgm:t>
    </dgm:pt>
    <dgm:pt modelId="{047E341A-7A65-402B-B1B1-73BB248DB8F5}" type="sibTrans" cxnId="{9E29F213-EC66-4D92-85AD-D993EF917A2C}">
      <dgm:prSet/>
      <dgm:spPr/>
      <dgm:t>
        <a:bodyPr/>
        <a:lstStyle/>
        <a:p>
          <a:endParaRPr lang="en-US"/>
        </a:p>
      </dgm:t>
    </dgm:pt>
    <dgm:pt modelId="{B595CDD6-032F-40CB-8217-E72D3296A657}">
      <dgm:prSet phldrT="[Text]" custT="1"/>
      <dgm:spPr/>
      <dgm:t>
        <a:bodyPr/>
        <a:lstStyle/>
        <a:p>
          <a:r>
            <a:rPr lang="en-US" sz="1600" dirty="0" smtClean="0"/>
            <a:t>Initialize: </a:t>
          </a:r>
          <a:r>
            <a:rPr lang="en-US" sz="1600" dirty="0" err="1" smtClean="0"/>
            <a:t>set_A</a:t>
          </a:r>
          <a:r>
            <a:rPr lang="en-US" sz="1600" dirty="0" smtClean="0"/>
            <a:t> ={origin}, </a:t>
          </a:r>
          <a:r>
            <a:rPr lang="en-US" sz="1600" dirty="0" err="1" smtClean="0"/>
            <a:t>set_B</a:t>
          </a:r>
          <a:r>
            <a:rPr lang="en-US" sz="1600" dirty="0" smtClean="0"/>
            <a:t> = {v: v </a:t>
          </a:r>
          <a:r>
            <a:rPr lang="el-GR" sz="16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smtClean="0"/>
            <a:t>V /origin}</a:t>
          </a:r>
          <a:endParaRPr lang="en-US" sz="1600" dirty="0"/>
        </a:p>
      </dgm:t>
    </dgm:pt>
    <dgm:pt modelId="{CC1722D4-4330-42FC-97AE-AC90453C9EA3}" type="parTrans" cxnId="{C1AF8D7D-ABAB-4A2E-8EE3-A4B1D8B196B5}">
      <dgm:prSet/>
      <dgm:spPr/>
      <dgm:t>
        <a:bodyPr/>
        <a:lstStyle/>
        <a:p>
          <a:endParaRPr lang="en-US"/>
        </a:p>
      </dgm:t>
    </dgm:pt>
    <dgm:pt modelId="{DF0CE475-871D-48A2-A052-4D9B2FD51D39}" type="sibTrans" cxnId="{C1AF8D7D-ABAB-4A2E-8EE3-A4B1D8B196B5}">
      <dgm:prSet/>
      <dgm:spPr/>
      <dgm:t>
        <a:bodyPr/>
        <a:lstStyle/>
        <a:p>
          <a:endParaRPr lang="en-US"/>
        </a:p>
      </dgm:t>
    </dgm:pt>
    <dgm:pt modelId="{31076E0F-CD07-4D75-AB66-ED481A9CF089}">
      <dgm:prSet phldrT="[Text]" custT="1"/>
      <dgm:spPr/>
      <dgm:t>
        <a:bodyPr/>
        <a:lstStyle/>
        <a:p>
          <a:r>
            <a:rPr lang="en-US" sz="1600" dirty="0" smtClean="0"/>
            <a:t>Map SKU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→ Location</a:t>
          </a:r>
          <a:endParaRPr lang="en-US" sz="1600" dirty="0"/>
        </a:p>
      </dgm:t>
    </dgm:pt>
    <dgm:pt modelId="{01201C06-58F2-4905-ADA3-2D85AC375F9E}" type="parTrans" cxnId="{C7640124-BCD8-4994-95B9-B5D0E368BC4B}">
      <dgm:prSet/>
      <dgm:spPr/>
      <dgm:t>
        <a:bodyPr/>
        <a:lstStyle/>
        <a:p>
          <a:endParaRPr lang="en-US"/>
        </a:p>
      </dgm:t>
    </dgm:pt>
    <dgm:pt modelId="{635532CC-1B2C-4810-B73B-706828BF1244}" type="sibTrans" cxnId="{C7640124-BCD8-4994-95B9-B5D0E368BC4B}">
      <dgm:prSet/>
      <dgm:spPr/>
      <dgm:t>
        <a:bodyPr/>
        <a:lstStyle/>
        <a:p>
          <a:endParaRPr lang="en-US"/>
        </a:p>
      </dgm:t>
    </dgm:pt>
    <dgm:pt modelId="{953B8325-D10B-4887-BE9F-B2F28DF8DC51}">
      <dgm:prSet phldrT="[Text]" custT="1"/>
      <dgm:spPr/>
      <dgm:t>
        <a:bodyPr/>
        <a:lstStyle/>
        <a:p>
          <a:r>
            <a:rPr lang="en-US" sz="1600" dirty="0" smtClean="0"/>
            <a:t>While </a:t>
          </a:r>
          <a:r>
            <a:rPr lang="en-US" sz="1600" dirty="0" err="1" smtClean="0"/>
            <a:t>set_B</a:t>
          </a:r>
          <a:r>
            <a:rPr lang="en-US" sz="1600" dirty="0" smtClean="0"/>
            <a:t> is not empty:</a:t>
          </a:r>
          <a:endParaRPr lang="en-US" sz="1600" dirty="0"/>
        </a:p>
      </dgm:t>
    </dgm:pt>
    <dgm:pt modelId="{D58EC951-8F8C-4A31-B665-127330821416}" type="parTrans" cxnId="{50107A0A-12BE-4FF8-9EFA-843319D49B11}">
      <dgm:prSet/>
      <dgm:spPr/>
      <dgm:t>
        <a:bodyPr/>
        <a:lstStyle/>
        <a:p>
          <a:endParaRPr lang="en-US"/>
        </a:p>
      </dgm:t>
    </dgm:pt>
    <dgm:pt modelId="{806AF309-EBF7-4989-A443-1AD0DA33B989}" type="sibTrans" cxnId="{50107A0A-12BE-4FF8-9EFA-843319D49B11}">
      <dgm:prSet/>
      <dgm:spPr/>
      <dgm:t>
        <a:bodyPr/>
        <a:lstStyle/>
        <a:p>
          <a:endParaRPr lang="en-US"/>
        </a:p>
      </dgm:t>
    </dgm:pt>
    <dgm:pt modelId="{11321670-901E-4163-9BE3-245E6F5FDC4F}">
      <dgm:prSet phldrT="[Text]" custT="1"/>
      <dgm:spPr/>
      <dgm:t>
        <a:bodyPr/>
        <a:lstStyle/>
        <a:p>
          <a:r>
            <a:rPr lang="en-US" sz="1600" dirty="0" smtClean="0"/>
            <a:t>k </a:t>
          </a:r>
          <a:r>
            <a:rPr lang="en-US" sz="1600" dirty="0" smtClean="0"/>
            <a:t>= last node in </a:t>
          </a:r>
          <a:r>
            <a:rPr lang="en-US" sz="1600" dirty="0" err="1" smtClean="0"/>
            <a:t>set_A</a:t>
          </a:r>
          <a:endParaRPr lang="en-US" sz="1600" dirty="0"/>
        </a:p>
      </dgm:t>
    </dgm:pt>
    <dgm:pt modelId="{CE5A7E58-DBA3-47CB-9186-55256AFD4816}" type="parTrans" cxnId="{F8167F21-6A55-417B-95C1-145EE591E127}">
      <dgm:prSet/>
      <dgm:spPr/>
      <dgm:t>
        <a:bodyPr/>
        <a:lstStyle/>
        <a:p>
          <a:endParaRPr lang="en-US"/>
        </a:p>
      </dgm:t>
    </dgm:pt>
    <dgm:pt modelId="{F720C807-3451-4D44-BE7D-00BFCE79EE9C}" type="sibTrans" cxnId="{F8167F21-6A55-417B-95C1-145EE591E12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538E259-5AC3-4401-85BD-C056D9073E03}">
          <dgm:prSet phldrT="[Text]" custT="1"/>
          <dgm:spPr/>
          <dgm:t>
            <a:bodyPr/>
            <a:lstStyle/>
            <a:p>
              <a:r>
                <a:rPr lang="en-US" sz="1600" dirty="0" smtClean="0"/>
                <a:t>If </a:t>
              </a:r>
              <a:r>
                <a:rPr lang="en-US" sz="1600" dirty="0" smtClean="0"/>
                <a:t>N(k) </a:t>
              </a:r>
              <a14:m>
                <m:oMath xmlns:m="http://schemas.openxmlformats.org/officeDocument/2006/math">
                  <m:r>
                    <a:rPr lang="en-US" sz="1600" i="1" smtClean="0">
                      <a:latin typeface="Cambria Math" panose="02040503050406030204" pitchFamily="18" charset="0"/>
                    </a:rPr>
                    <m:t>∉</m:t>
                  </m:r>
                </m:oMath>
              </a14:m>
              <a:r>
                <a:rPr lang="en-US" sz="1600" dirty="0" smtClean="0"/>
                <a:t> set_A:</a:t>
              </a:r>
              <a:endParaRPr lang="en-US" sz="1600" dirty="0"/>
            </a:p>
          </dgm:t>
        </dgm:pt>
      </mc:Choice>
      <mc:Fallback>
        <dgm:pt modelId="{4538E259-5AC3-4401-85BD-C056D9073E03}">
          <dgm:prSet phldrT="[Text]" custT="1"/>
          <dgm:spPr/>
          <dgm:t>
            <a:bodyPr/>
            <a:lstStyle/>
            <a:p>
              <a:r>
                <a:rPr lang="en-US" sz="1600" dirty="0" smtClean="0"/>
                <a:t>If </a:t>
              </a:r>
              <a:r>
                <a:rPr lang="en-US" sz="1600" dirty="0" smtClean="0"/>
                <a:t>N(k) </a:t>
              </a:r>
              <a:r>
                <a:rPr lang="en-US" sz="1600" i="0" smtClean="0">
                  <a:latin typeface="Cambria Math" panose="02040503050406030204" pitchFamily="18" charset="0"/>
                </a:rPr>
                <a:t>∉</a:t>
              </a:r>
              <a:r>
                <a:rPr lang="en-US" sz="1600" dirty="0" smtClean="0"/>
                <a:t> set_A:</a:t>
              </a:r>
              <a:endParaRPr lang="en-US" sz="1600" dirty="0"/>
            </a:p>
          </dgm:t>
        </dgm:pt>
      </mc:Fallback>
    </mc:AlternateContent>
    <dgm:pt modelId="{4E388A78-6FAD-46B3-8EDB-C027C05AB112}" type="parTrans" cxnId="{1FFC1DFC-4BA5-4E27-96BE-5BFB18E5ED08}">
      <dgm:prSet/>
      <dgm:spPr/>
      <dgm:t>
        <a:bodyPr/>
        <a:lstStyle/>
        <a:p>
          <a:endParaRPr lang="en-US"/>
        </a:p>
      </dgm:t>
    </dgm:pt>
    <dgm:pt modelId="{F7946115-4F03-4527-BF5D-4C86843C782A}" type="sibTrans" cxnId="{1FFC1DFC-4BA5-4E27-96BE-5BFB18E5ED08}">
      <dgm:prSet/>
      <dgm:spPr/>
      <dgm:t>
        <a:bodyPr/>
        <a:lstStyle/>
        <a:p>
          <a:endParaRPr lang="en-US"/>
        </a:p>
      </dgm:t>
    </dgm:pt>
    <dgm:pt modelId="{F27935DA-F74D-4769-A96E-2EDB457C93DB}">
      <dgm:prSet phldrT="[Text]" custT="1"/>
      <dgm:spPr/>
      <dgm:t>
        <a:bodyPr/>
        <a:lstStyle/>
        <a:p>
          <a:r>
            <a:rPr lang="en-US" sz="1600" dirty="0" smtClean="0"/>
            <a:t>Append N(k) to </a:t>
          </a:r>
          <a:r>
            <a:rPr lang="en-US" sz="1600" dirty="0" err="1" smtClean="0"/>
            <a:t>set_A</a:t>
          </a:r>
          <a:endParaRPr lang="en-US" sz="1600" dirty="0"/>
        </a:p>
      </dgm:t>
    </dgm:pt>
    <dgm:pt modelId="{4B310E61-648B-4E4B-85CD-B5BA18F34BA6}" type="parTrans" cxnId="{3E70F1E9-ADC0-4C3F-B240-F9411241D9EC}">
      <dgm:prSet/>
      <dgm:spPr/>
      <dgm:t>
        <a:bodyPr/>
        <a:lstStyle/>
        <a:p>
          <a:endParaRPr lang="en-US"/>
        </a:p>
      </dgm:t>
    </dgm:pt>
    <dgm:pt modelId="{9202980C-8499-4D32-BB9B-02FBD0D150E0}" type="sibTrans" cxnId="{3E70F1E9-ADC0-4C3F-B240-F9411241D9EC}">
      <dgm:prSet/>
      <dgm:spPr/>
      <dgm:t>
        <a:bodyPr/>
        <a:lstStyle/>
        <a:p>
          <a:endParaRPr lang="en-US"/>
        </a:p>
      </dgm:t>
    </dgm:pt>
    <dgm:pt modelId="{8AB8CE8A-5A51-47BB-8363-8C26F092B0E0}">
      <dgm:prSet phldrT="[Text]" custT="1"/>
      <dgm:spPr/>
      <dgm:t>
        <a:bodyPr/>
        <a:lstStyle/>
        <a:p>
          <a:r>
            <a:rPr lang="en-US" sz="1600" dirty="0" smtClean="0"/>
            <a:t>Remove N(k) from </a:t>
          </a:r>
          <a:r>
            <a:rPr lang="en-US" sz="1600" dirty="0" err="1" smtClean="0"/>
            <a:t>set_B</a:t>
          </a:r>
          <a:endParaRPr lang="en-US" sz="1600" dirty="0"/>
        </a:p>
      </dgm:t>
    </dgm:pt>
    <dgm:pt modelId="{89CE9539-99D1-41AA-99B6-52702D852ECF}" type="parTrans" cxnId="{69755FFA-12FA-465A-A534-0BA46A20E6DE}">
      <dgm:prSet/>
      <dgm:spPr/>
      <dgm:t>
        <a:bodyPr/>
        <a:lstStyle/>
        <a:p>
          <a:endParaRPr lang="en-US"/>
        </a:p>
      </dgm:t>
    </dgm:pt>
    <dgm:pt modelId="{F36EEF89-11A7-4FF0-9A58-AC0166C52CBD}" type="sibTrans" cxnId="{69755FFA-12FA-465A-A534-0BA46A20E6DE}">
      <dgm:prSet/>
      <dgm:spPr/>
      <dgm:t>
        <a:bodyPr/>
        <a:lstStyle/>
        <a:p>
          <a:endParaRPr lang="en-US"/>
        </a:p>
      </dgm:t>
    </dgm:pt>
    <dgm:pt modelId="{BE33A327-A69B-4E5F-A01D-93164448CFE4}">
      <dgm:prSet phldrT="[Text]" custT="1"/>
      <dgm:spPr/>
      <dgm:t>
        <a:bodyPr/>
        <a:lstStyle/>
        <a:p>
          <a:r>
            <a:rPr lang="en-US" sz="1600" dirty="0" smtClean="0"/>
            <a:t>Break</a:t>
          </a:r>
          <a:endParaRPr lang="en-US" sz="1600" dirty="0"/>
        </a:p>
      </dgm:t>
    </dgm:pt>
    <dgm:pt modelId="{BF8880C4-A02C-4BFF-ABB4-DDAC44850AE7}" type="parTrans" cxnId="{1C5BC45A-0702-4EB6-A1F8-B6DDC6DBEB97}">
      <dgm:prSet/>
      <dgm:spPr/>
      <dgm:t>
        <a:bodyPr/>
        <a:lstStyle/>
        <a:p>
          <a:endParaRPr lang="en-US"/>
        </a:p>
      </dgm:t>
    </dgm:pt>
    <dgm:pt modelId="{719382B4-A29A-40B8-97BF-599E452AC16A}" type="sibTrans" cxnId="{1C5BC45A-0702-4EB6-A1F8-B6DDC6DBEB97}">
      <dgm:prSet/>
      <dgm:spPr/>
      <dgm:t>
        <a:bodyPr/>
        <a:lstStyle/>
        <a:p>
          <a:endParaRPr lang="en-US"/>
        </a:p>
      </dgm:t>
    </dgm:pt>
    <dgm:pt modelId="{7AEE9362-ED35-43E9-94CF-26512B5C4EE5}">
      <dgm:prSet phldrT="[Text]" custT="1"/>
      <dgm:spPr/>
      <dgm:t>
        <a:bodyPr/>
        <a:lstStyle/>
        <a:p>
          <a:r>
            <a:rPr lang="en-US" sz="1600" dirty="0" smtClean="0"/>
            <a:t>Else:</a:t>
          </a:r>
          <a:endParaRPr lang="en-US" sz="1600" dirty="0"/>
        </a:p>
      </dgm:t>
    </dgm:pt>
    <dgm:pt modelId="{801BA924-B124-48B4-8758-7DDF617C681C}" type="parTrans" cxnId="{11A0671A-4D25-4E0A-AE80-0FFB58ABD3B4}">
      <dgm:prSet/>
      <dgm:spPr/>
      <dgm:t>
        <a:bodyPr/>
        <a:lstStyle/>
        <a:p>
          <a:endParaRPr lang="en-US"/>
        </a:p>
      </dgm:t>
    </dgm:pt>
    <dgm:pt modelId="{490D5114-9D7A-4BE3-80B1-C33804C1E2FD}" type="sibTrans" cxnId="{11A0671A-4D25-4E0A-AE80-0FFB58ABD3B4}">
      <dgm:prSet/>
      <dgm:spPr/>
      <dgm:t>
        <a:bodyPr/>
        <a:lstStyle/>
        <a:p>
          <a:endParaRPr lang="en-US"/>
        </a:p>
      </dgm:t>
    </dgm:pt>
    <dgm:pt modelId="{31FC4EE3-53E2-45EF-AABD-3C7267569416}">
      <dgm:prSet phldrT="[Text]" custT="1"/>
      <dgm:spPr/>
      <dgm:t>
        <a:bodyPr/>
        <a:lstStyle/>
        <a:p>
          <a:r>
            <a:rPr lang="en-US" sz="1600" dirty="0" smtClean="0"/>
            <a:t>Choose a node p randomly from </a:t>
          </a:r>
          <a:r>
            <a:rPr lang="en-US" sz="1600" dirty="0" err="1" smtClean="0"/>
            <a:t>set_B</a:t>
          </a:r>
          <a:endParaRPr lang="en-US" sz="1600" dirty="0"/>
        </a:p>
      </dgm:t>
    </dgm:pt>
    <dgm:pt modelId="{C92A0075-490C-44F6-8845-30AC42B3AFDE}" type="parTrans" cxnId="{15CB16DE-E464-4777-B743-8B5EFE40566D}">
      <dgm:prSet/>
      <dgm:spPr/>
      <dgm:t>
        <a:bodyPr/>
        <a:lstStyle/>
        <a:p>
          <a:endParaRPr lang="en-US"/>
        </a:p>
      </dgm:t>
    </dgm:pt>
    <dgm:pt modelId="{753AF5D1-1626-4F87-B681-26FE81A602B2}" type="sibTrans" cxnId="{15CB16DE-E464-4777-B743-8B5EFE40566D}">
      <dgm:prSet/>
      <dgm:spPr/>
      <dgm:t>
        <a:bodyPr/>
        <a:lstStyle/>
        <a:p>
          <a:endParaRPr lang="en-US"/>
        </a:p>
      </dgm:t>
    </dgm:pt>
    <dgm:pt modelId="{5235C19E-8D3F-44E3-87BA-8ED807EB9BC4}">
      <dgm:prSet phldrT="[Text]" custT="1"/>
      <dgm:spPr/>
      <dgm:t>
        <a:bodyPr/>
        <a:lstStyle/>
        <a:p>
          <a:r>
            <a:rPr lang="en-US" sz="1600" dirty="0" smtClean="0"/>
            <a:t>Append p to </a:t>
          </a:r>
          <a:r>
            <a:rPr lang="en-US" sz="1600" dirty="0" err="1" smtClean="0"/>
            <a:t>set_A</a:t>
          </a:r>
          <a:endParaRPr lang="en-US" sz="1600" dirty="0"/>
        </a:p>
      </dgm:t>
    </dgm:pt>
    <dgm:pt modelId="{2582AF92-C54B-4EA3-B759-95B68C19261E}" type="parTrans" cxnId="{59EB1FD9-E05D-4AB3-9C19-14EF68640324}">
      <dgm:prSet/>
      <dgm:spPr/>
      <dgm:t>
        <a:bodyPr/>
        <a:lstStyle/>
        <a:p>
          <a:endParaRPr lang="en-US"/>
        </a:p>
      </dgm:t>
    </dgm:pt>
    <dgm:pt modelId="{6EDAC1C2-8990-4786-A85F-79D551285962}" type="sibTrans" cxnId="{59EB1FD9-E05D-4AB3-9C19-14EF68640324}">
      <dgm:prSet/>
      <dgm:spPr/>
      <dgm:t>
        <a:bodyPr/>
        <a:lstStyle/>
        <a:p>
          <a:endParaRPr lang="en-US"/>
        </a:p>
      </dgm:t>
    </dgm:pt>
    <dgm:pt modelId="{6F041694-C225-42A2-B60B-A2B3F540EA50}">
      <dgm:prSet custT="1"/>
      <dgm:spPr/>
      <dgm:t>
        <a:bodyPr/>
        <a:lstStyle/>
        <a:p>
          <a:r>
            <a:rPr lang="en-US" sz="1600" dirty="0" smtClean="0"/>
            <a:t>Remove p from </a:t>
          </a:r>
          <a:r>
            <a:rPr lang="en-US" sz="1600" dirty="0" err="1" smtClean="0"/>
            <a:t>set_B</a:t>
          </a:r>
          <a:endParaRPr lang="en-US" sz="1600" dirty="0"/>
        </a:p>
      </dgm:t>
    </dgm:pt>
    <dgm:pt modelId="{187ED8C9-B12F-45FC-ACF1-80BE0141F800}" type="parTrans" cxnId="{B97A348C-2D01-49F5-8E20-14AA1FABD9F1}">
      <dgm:prSet/>
      <dgm:spPr/>
      <dgm:t>
        <a:bodyPr/>
        <a:lstStyle/>
        <a:p>
          <a:endParaRPr lang="en-US"/>
        </a:p>
      </dgm:t>
    </dgm:pt>
    <dgm:pt modelId="{FE4F581A-26ED-4F01-9A0E-BAE60832199A}" type="sibTrans" cxnId="{B97A348C-2D01-49F5-8E20-14AA1FABD9F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FE087EF-06AC-438E-A126-B856FCB38493}">
          <dgm:prSet custT="1"/>
          <dgm:spPr/>
          <dgm:t>
            <a:bodyPr/>
            <a:lstStyle/>
            <a:p>
              <a:r>
                <a:rPr lang="en-US" sz="1600" dirty="0" smtClean="0"/>
                <a:t>Best </a:t>
              </a:r>
              <a:r>
                <a:rPr lang="en-US" sz="1600" dirty="0" smtClean="0"/>
                <a:t>tour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𝑜𝑝𝑡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=</m:t>
                  </m:r>
                </m:oMath>
              </a14:m>
              <a:r>
                <a:rPr lang="en-US" sz="1600" dirty="0" smtClean="0"/>
                <a:t> </a:t>
              </a:r>
              <a:r>
                <a:rPr lang="en-US" sz="1600" dirty="0" err="1" smtClean="0"/>
                <a:t>set_A</a:t>
              </a:r>
              <a:r>
                <a:rPr lang="en-US" sz="1600" dirty="0" smtClean="0"/>
                <a:t> (After many iterations)</a:t>
              </a:r>
              <a:endParaRPr lang="en-US" sz="1600" dirty="0"/>
            </a:p>
          </dgm:t>
        </dgm:pt>
      </mc:Choice>
      <mc:Fallback>
        <dgm:pt modelId="{1FE087EF-06AC-438E-A126-B856FCB38493}">
          <dgm:prSet custT="1"/>
          <dgm:spPr/>
          <dgm:t>
            <a:bodyPr/>
            <a:lstStyle/>
            <a:p>
              <a:r>
                <a:rPr lang="en-US" sz="1600" dirty="0" smtClean="0"/>
                <a:t>Best </a:t>
              </a:r>
              <a:r>
                <a:rPr lang="en-US" sz="1600" dirty="0" smtClean="0"/>
                <a:t>tour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𝑆_𝑜𝑝𝑡=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set_A</a:t>
              </a:r>
              <a:r>
                <a:rPr lang="en-US" sz="1600" dirty="0" smtClean="0"/>
                <a:t> (After many iterations)</a:t>
              </a:r>
              <a:endParaRPr lang="en-US" sz="1600" dirty="0"/>
            </a:p>
          </dgm:t>
        </dgm:pt>
      </mc:Fallback>
    </mc:AlternateContent>
    <dgm:pt modelId="{E25DA5B3-EFE0-4856-929F-AFA05B529461}" type="parTrans" cxnId="{3F5B71F0-892D-47F1-B907-3DDCCA02C051}">
      <dgm:prSet/>
      <dgm:spPr/>
      <dgm:t>
        <a:bodyPr/>
        <a:lstStyle/>
        <a:p>
          <a:endParaRPr lang="en-US"/>
        </a:p>
      </dgm:t>
    </dgm:pt>
    <dgm:pt modelId="{17430F53-4656-43A0-BE47-C1CE9B747AA7}" type="sibTrans" cxnId="{3F5B71F0-892D-47F1-B907-3DDCCA02C051}">
      <dgm:prSet/>
      <dgm:spPr/>
      <dgm:t>
        <a:bodyPr/>
        <a:lstStyle/>
        <a:p>
          <a:endParaRPr lang="en-US"/>
        </a:p>
      </dgm:t>
    </dgm:pt>
    <dgm:pt modelId="{5BDA8068-962C-45ED-9D4C-E5C25DD7E995}" type="pres">
      <dgm:prSet presAssocID="{69C022A9-CCD1-456D-8733-FB61D1956F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1E7EA-1936-4E3B-9E9A-52C92EA52956}" type="pres">
      <dgm:prSet presAssocID="{34DB2F79-4734-4664-8242-8E841F1DF181}" presName="linNode" presStyleCnt="0"/>
      <dgm:spPr/>
    </dgm:pt>
    <dgm:pt modelId="{CA9029D8-3EE0-4AAF-93E2-B9B4F1982076}" type="pres">
      <dgm:prSet presAssocID="{34DB2F79-4734-4664-8242-8E841F1DF181}" presName="parentText" presStyleLbl="node1" presStyleIdx="0" presStyleCnt="3" custScaleX="73794" custScaleY="26219" custLinFactNeighborY="-3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1FE6E-89E2-40E8-A66A-2262FCD8FDF5}" type="pres">
      <dgm:prSet presAssocID="{34DB2F79-4734-4664-8242-8E841F1DF181}" presName="descendantText" presStyleLbl="alignAccFollowNode1" presStyleIdx="0" presStyleCnt="3" custScaleX="106840" custScaleY="6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56E45-0B21-4B79-91AE-97E8C63C4C84}" type="pres">
      <dgm:prSet presAssocID="{35CBC20A-8149-4CE2-81D9-67014D7A5D05}" presName="sp" presStyleCnt="0"/>
      <dgm:spPr/>
    </dgm:pt>
    <dgm:pt modelId="{CFDA93F5-2634-4B5A-8310-82F073BA2C32}" type="pres">
      <dgm:prSet presAssocID="{2118E0F2-3706-4E6A-BA74-CE6569667886}" presName="linNode" presStyleCnt="0"/>
      <dgm:spPr/>
    </dgm:pt>
    <dgm:pt modelId="{BF046D13-2109-4835-9E20-2C91A42C0B5C}" type="pres">
      <dgm:prSet presAssocID="{2118E0F2-3706-4E6A-BA74-CE6569667886}" presName="parentText" presStyleLbl="node1" presStyleIdx="1" presStyleCnt="3" custScaleX="72956" custScaleY="162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5DADB-D100-4F59-9E45-BC0DAEB8EA04}" type="pres">
      <dgm:prSet presAssocID="{2118E0F2-3706-4E6A-BA74-CE6569667886}" presName="descendantText" presStyleLbl="alignAccFollowNode1" presStyleIdx="1" presStyleCnt="3" custScaleX="106839" custScaleY="16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CF035-A4C7-4C53-B07A-9725C141ADB3}" type="pres">
      <dgm:prSet presAssocID="{1CE40E2F-6C84-438B-B914-264FD176C980}" presName="sp" presStyleCnt="0"/>
      <dgm:spPr/>
    </dgm:pt>
    <dgm:pt modelId="{AED3F93F-87EA-484A-A49F-340E3820C7ED}" type="pres">
      <dgm:prSet presAssocID="{51ED359A-56F2-4A77-90F9-2C8C7ECD54EF}" presName="linNode" presStyleCnt="0"/>
      <dgm:spPr/>
    </dgm:pt>
    <dgm:pt modelId="{A4EE4B4D-0691-498E-AED8-D0CAB368B6CE}" type="pres">
      <dgm:prSet presAssocID="{51ED359A-56F2-4A77-90F9-2C8C7ECD54EF}" presName="parentText" presStyleLbl="node1" presStyleIdx="2" presStyleCnt="3" custScaleX="72956" custScaleY="40664" custLinFactNeighborX="0" custLinFactNeighborY="-4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663DC-2BCF-4CDD-BDD9-FB38710A7911}" type="pres">
      <dgm:prSet presAssocID="{51ED359A-56F2-4A77-90F9-2C8C7ECD54EF}" presName="descendantText" presStyleLbl="alignAccFollowNode1" presStyleIdx="2" presStyleCnt="3" custScaleX="110259" custScaleY="167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A3C05E-D5D4-4D92-A67E-C1B56EFC3398}" type="presOf" srcId="{4538E259-5AC3-4401-85BD-C056D9073E03}" destId="{06E663DC-2BCF-4CDD-BDD9-FB38710A7911}" srcOrd="0" destOrd="3" presId="urn:microsoft.com/office/officeart/2005/8/layout/vList5"/>
    <dgm:cxn modelId="{50107A0A-12BE-4FF8-9EFA-843319D49B11}" srcId="{51ED359A-56F2-4A77-90F9-2C8C7ECD54EF}" destId="{953B8325-D10B-4887-BE9F-B2F28DF8DC51}" srcOrd="1" destOrd="0" parTransId="{D58EC951-8F8C-4A31-B665-127330821416}" sibTransId="{806AF309-EBF7-4989-A443-1AD0DA33B989}"/>
    <dgm:cxn modelId="{12FE3451-1C1A-4B8C-8219-DD113CADBAD1}" type="presOf" srcId="{51ED359A-56F2-4A77-90F9-2C8C7ECD54EF}" destId="{A4EE4B4D-0691-498E-AED8-D0CAB368B6CE}" srcOrd="0" destOrd="0" presId="urn:microsoft.com/office/officeart/2005/8/layout/vList5"/>
    <dgm:cxn modelId="{1FFC1DFC-4BA5-4E27-96BE-5BFB18E5ED08}" srcId="{953B8325-D10B-4887-BE9F-B2F28DF8DC51}" destId="{4538E259-5AC3-4401-85BD-C056D9073E03}" srcOrd="1" destOrd="0" parTransId="{4E388A78-6FAD-46B3-8EDB-C027C05AB112}" sibTransId="{F7946115-4F03-4527-BF5D-4C86843C782A}"/>
    <dgm:cxn modelId="{02D47691-F2D6-4E38-B358-AF983845D59F}" type="presOf" srcId="{6F041694-C225-42A2-B60B-A2B3F540EA50}" destId="{06E663DC-2BCF-4CDD-BDD9-FB38710A7911}" srcOrd="0" destOrd="10" presId="urn:microsoft.com/office/officeart/2005/8/layout/vList5"/>
    <dgm:cxn modelId="{ACD9D51F-FC19-4FC6-BB23-348C8E3EDE82}" type="presOf" srcId="{8AB8CE8A-5A51-47BB-8363-8C26F092B0E0}" destId="{06E663DC-2BCF-4CDD-BDD9-FB38710A7911}" srcOrd="0" destOrd="5" presId="urn:microsoft.com/office/officeart/2005/8/layout/vList5"/>
    <dgm:cxn modelId="{3F5B71F0-892D-47F1-B907-3DDCCA02C051}" srcId="{51ED359A-56F2-4A77-90F9-2C8C7ECD54EF}" destId="{1FE087EF-06AC-438E-A126-B856FCB38493}" srcOrd="2" destOrd="0" parTransId="{E25DA5B3-EFE0-4856-929F-AFA05B529461}" sibTransId="{17430F53-4656-43A0-BE47-C1CE9B747AA7}"/>
    <dgm:cxn modelId="{B3B8EA1F-9A0C-45FA-B0DD-2DEAE79544EB}" type="presOf" srcId="{34DB2F79-4734-4664-8242-8E841F1DF181}" destId="{CA9029D8-3EE0-4AAF-93E2-B9B4F1982076}" srcOrd="0" destOrd="0" presId="urn:microsoft.com/office/officeart/2005/8/layout/vList5"/>
    <dgm:cxn modelId="{15CB16DE-E464-4777-B743-8B5EFE40566D}" srcId="{7AEE9362-ED35-43E9-94CF-26512B5C4EE5}" destId="{31FC4EE3-53E2-45EF-AABD-3C7267569416}" srcOrd="0" destOrd="0" parTransId="{C92A0075-490C-44F6-8845-30AC42B3AFDE}" sibTransId="{753AF5D1-1626-4F87-B681-26FE81A602B2}"/>
    <dgm:cxn modelId="{C1AF8D7D-ABAB-4A2E-8EE3-A4B1D8B196B5}" srcId="{51ED359A-56F2-4A77-90F9-2C8C7ECD54EF}" destId="{B595CDD6-032F-40CB-8217-E72D3296A657}" srcOrd="0" destOrd="0" parTransId="{CC1722D4-4330-42FC-97AE-AC90453C9EA3}" sibTransId="{DF0CE475-871D-48A2-A052-4D9B2FD51D39}"/>
    <dgm:cxn modelId="{0DECE9FB-2466-425A-872F-1DE488CA5414}" type="presOf" srcId="{B595CDD6-032F-40CB-8217-E72D3296A657}" destId="{06E663DC-2BCF-4CDD-BDD9-FB38710A7911}" srcOrd="0" destOrd="0" presId="urn:microsoft.com/office/officeart/2005/8/layout/vList5"/>
    <dgm:cxn modelId="{F2C4E837-F710-4B0A-BE13-49AEC0D72F1A}" type="presOf" srcId="{A76F20B0-8DC8-4825-862C-6D33A6798576}" destId="{19F5DADB-D100-4F59-9E45-BC0DAEB8EA04}" srcOrd="0" destOrd="0" presId="urn:microsoft.com/office/officeart/2005/8/layout/vList5"/>
    <dgm:cxn modelId="{EB6C2638-8108-4F40-B38D-7091866455EA}" type="presOf" srcId="{7AEE9362-ED35-43E9-94CF-26512B5C4EE5}" destId="{06E663DC-2BCF-4CDD-BDD9-FB38710A7911}" srcOrd="0" destOrd="7" presId="urn:microsoft.com/office/officeart/2005/8/layout/vList5"/>
    <dgm:cxn modelId="{22B1FB94-48CF-4EFA-81BA-2743A1161B24}" type="presOf" srcId="{69C022A9-CCD1-456D-8733-FB61D1956F51}" destId="{5BDA8068-962C-45ED-9D4C-E5C25DD7E995}" srcOrd="0" destOrd="0" presId="urn:microsoft.com/office/officeart/2005/8/layout/vList5"/>
    <dgm:cxn modelId="{11A0671A-4D25-4E0A-AE80-0FFB58ABD3B4}" srcId="{953B8325-D10B-4887-BE9F-B2F28DF8DC51}" destId="{7AEE9362-ED35-43E9-94CF-26512B5C4EE5}" srcOrd="2" destOrd="0" parTransId="{801BA924-B124-48B4-8758-7DDF617C681C}" sibTransId="{490D5114-9D7A-4BE3-80B1-C33804C1E2FD}"/>
    <dgm:cxn modelId="{3AFE9AD8-116F-44FB-8306-CBDDCA6BFCA6}" srcId="{34DB2F79-4734-4664-8242-8E841F1DF181}" destId="{B41131BE-0107-4DC9-A2A7-202779667806}" srcOrd="2" destOrd="0" parTransId="{43C9C145-1FEE-4F18-8108-8CA3C2AA9F4F}" sibTransId="{B733FFD1-386E-4654-8333-508852F5E572}"/>
    <dgm:cxn modelId="{0E8B627E-45F0-435E-9AC0-36C8EBF3F144}" type="presOf" srcId="{1FE087EF-06AC-438E-A126-B856FCB38493}" destId="{06E663DC-2BCF-4CDD-BDD9-FB38710A7911}" srcOrd="0" destOrd="11" presId="urn:microsoft.com/office/officeart/2005/8/layout/vList5"/>
    <dgm:cxn modelId="{59EB1FD9-E05D-4AB3-9C19-14EF68640324}" srcId="{7AEE9362-ED35-43E9-94CF-26512B5C4EE5}" destId="{5235C19E-8D3F-44E3-87BA-8ED807EB9BC4}" srcOrd="1" destOrd="0" parTransId="{2582AF92-C54B-4EA3-B759-95B68C19261E}" sibTransId="{6EDAC1C2-8990-4786-A85F-79D551285962}"/>
    <dgm:cxn modelId="{A4A4D573-6E53-46E9-9D5C-E85B3ED7C226}" type="presOf" srcId="{705CC3A9-E67A-47B1-ADFE-2A3D11F3B52C}" destId="{5B91FE6E-89E2-40E8-A66A-2262FCD8FDF5}" srcOrd="0" destOrd="0" presId="urn:microsoft.com/office/officeart/2005/8/layout/vList5"/>
    <dgm:cxn modelId="{3E70F1E9-ADC0-4C3F-B240-F9411241D9EC}" srcId="{4538E259-5AC3-4401-85BD-C056D9073E03}" destId="{F27935DA-F74D-4769-A96E-2EDB457C93DB}" srcOrd="0" destOrd="0" parTransId="{4B310E61-648B-4E4B-85CD-B5BA18F34BA6}" sibTransId="{9202980C-8499-4D32-BB9B-02FBD0D150E0}"/>
    <dgm:cxn modelId="{B9613869-E3CB-4443-A3D3-93C1B78006C5}" type="presOf" srcId="{2118E0F2-3706-4E6A-BA74-CE6569667886}" destId="{BF046D13-2109-4835-9E20-2C91A42C0B5C}" srcOrd="0" destOrd="0" presId="urn:microsoft.com/office/officeart/2005/8/layout/vList5"/>
    <dgm:cxn modelId="{1203FB7F-5583-413F-A992-7FE7318F7994}" type="presOf" srcId="{953B8325-D10B-4887-BE9F-B2F28DF8DC51}" destId="{06E663DC-2BCF-4CDD-BDD9-FB38710A7911}" srcOrd="0" destOrd="1" presId="urn:microsoft.com/office/officeart/2005/8/layout/vList5"/>
    <dgm:cxn modelId="{9E29F213-EC66-4D92-85AD-D993EF917A2C}" srcId="{69C022A9-CCD1-456D-8733-FB61D1956F51}" destId="{51ED359A-56F2-4A77-90F9-2C8C7ECD54EF}" srcOrd="2" destOrd="0" parTransId="{0A295190-F372-42D0-ABD2-DBD255812125}" sibTransId="{047E341A-7A65-402B-B1B1-73BB248DB8F5}"/>
    <dgm:cxn modelId="{08D78E49-0051-4E86-A3E9-F1F1DCE6B658}" type="presOf" srcId="{31076E0F-CD07-4D75-AB66-ED481A9CF089}" destId="{5B91FE6E-89E2-40E8-A66A-2262FCD8FDF5}" srcOrd="0" destOrd="1" presId="urn:microsoft.com/office/officeart/2005/8/layout/vList5"/>
    <dgm:cxn modelId="{90FC900C-B9E0-4BA3-8194-D15CE7B070EB}" srcId="{2118E0F2-3706-4E6A-BA74-CE6569667886}" destId="{A76F20B0-8DC8-4825-862C-6D33A6798576}" srcOrd="0" destOrd="0" parTransId="{C46E6782-0D66-45F9-9F36-D9DEF64C1D75}" sibTransId="{9ADDD7F2-ED80-4858-8015-E191F6D8C2F3}"/>
    <dgm:cxn modelId="{1C5BC45A-0702-4EB6-A1F8-B6DDC6DBEB97}" srcId="{4538E259-5AC3-4401-85BD-C056D9073E03}" destId="{BE33A327-A69B-4E5F-A01D-93164448CFE4}" srcOrd="2" destOrd="0" parTransId="{BF8880C4-A02C-4BFF-ABB4-DDAC44850AE7}" sibTransId="{719382B4-A29A-40B8-97BF-599E452AC16A}"/>
    <dgm:cxn modelId="{75BCE714-4DD8-42F2-9E1C-8707CFDA7C45}" srcId="{34DB2F79-4734-4664-8242-8E841F1DF181}" destId="{705CC3A9-E67A-47B1-ADFE-2A3D11F3B52C}" srcOrd="0" destOrd="0" parTransId="{4BB764AC-2DAF-4F64-8EFB-14E7FA699F61}" sibTransId="{C8ECB2C7-7788-4BC7-9E4E-6B3A8A2B7FB5}"/>
    <dgm:cxn modelId="{8A78F06F-08F2-40B9-B85D-17C26EED5053}" type="presOf" srcId="{31FC4EE3-53E2-45EF-AABD-3C7267569416}" destId="{06E663DC-2BCF-4CDD-BDD9-FB38710A7911}" srcOrd="0" destOrd="8" presId="urn:microsoft.com/office/officeart/2005/8/layout/vList5"/>
    <dgm:cxn modelId="{B97A348C-2D01-49F5-8E20-14AA1FABD9F1}" srcId="{7AEE9362-ED35-43E9-94CF-26512B5C4EE5}" destId="{6F041694-C225-42A2-B60B-A2B3F540EA50}" srcOrd="2" destOrd="0" parTransId="{187ED8C9-B12F-45FC-ACF1-80BE0141F800}" sibTransId="{FE4F581A-26ED-4F01-9A0E-BAE60832199A}"/>
    <dgm:cxn modelId="{69755FFA-12FA-465A-A534-0BA46A20E6DE}" srcId="{4538E259-5AC3-4401-85BD-C056D9073E03}" destId="{8AB8CE8A-5A51-47BB-8363-8C26F092B0E0}" srcOrd="1" destOrd="0" parTransId="{89CE9539-99D1-41AA-99B6-52702D852ECF}" sibTransId="{F36EEF89-11A7-4FF0-9A58-AC0166C52CBD}"/>
    <dgm:cxn modelId="{3FE044BE-903B-451E-B403-14EDCC59007D}" type="presOf" srcId="{B41131BE-0107-4DC9-A2A7-202779667806}" destId="{5B91FE6E-89E2-40E8-A66A-2262FCD8FDF5}" srcOrd="0" destOrd="2" presId="urn:microsoft.com/office/officeart/2005/8/layout/vList5"/>
    <dgm:cxn modelId="{BE696E6F-4ADE-49AA-B092-CAAAC36CFDDD}" type="presOf" srcId="{5235C19E-8D3F-44E3-87BA-8ED807EB9BC4}" destId="{06E663DC-2BCF-4CDD-BDD9-FB38710A7911}" srcOrd="0" destOrd="9" presId="urn:microsoft.com/office/officeart/2005/8/layout/vList5"/>
    <dgm:cxn modelId="{A9DCB086-3464-4210-B00F-72C44891AD80}" type="presOf" srcId="{11321670-901E-4163-9BE3-245E6F5FDC4F}" destId="{06E663DC-2BCF-4CDD-BDD9-FB38710A7911}" srcOrd="0" destOrd="2" presId="urn:microsoft.com/office/officeart/2005/8/layout/vList5"/>
    <dgm:cxn modelId="{2C709044-43B6-49F9-81A0-3362D47AD346}" type="presOf" srcId="{BE33A327-A69B-4E5F-A01D-93164448CFE4}" destId="{06E663DC-2BCF-4CDD-BDD9-FB38710A7911}" srcOrd="0" destOrd="6" presId="urn:microsoft.com/office/officeart/2005/8/layout/vList5"/>
    <dgm:cxn modelId="{C7640124-BCD8-4994-95B9-B5D0E368BC4B}" srcId="{34DB2F79-4734-4664-8242-8E841F1DF181}" destId="{31076E0F-CD07-4D75-AB66-ED481A9CF089}" srcOrd="1" destOrd="0" parTransId="{01201C06-58F2-4905-ADA3-2D85AC375F9E}" sibTransId="{635532CC-1B2C-4810-B73B-706828BF1244}"/>
    <dgm:cxn modelId="{F8167F21-6A55-417B-95C1-145EE591E127}" srcId="{953B8325-D10B-4887-BE9F-B2F28DF8DC51}" destId="{11321670-901E-4163-9BE3-245E6F5FDC4F}" srcOrd="0" destOrd="0" parTransId="{CE5A7E58-DBA3-47CB-9186-55256AFD4816}" sibTransId="{F720C807-3451-4D44-BE7D-00BFCE79EE9C}"/>
    <dgm:cxn modelId="{73EBEC4F-8E39-45BB-8FAD-CB03FA37C4E8}" srcId="{69C022A9-CCD1-456D-8733-FB61D1956F51}" destId="{2118E0F2-3706-4E6A-BA74-CE6569667886}" srcOrd="1" destOrd="0" parTransId="{2E676C3E-8A01-437E-84B3-3C6E794039B2}" sibTransId="{1CE40E2F-6C84-438B-B914-264FD176C980}"/>
    <dgm:cxn modelId="{A6BC2662-4E10-4F98-92A5-D9A1CF157AE9}" type="presOf" srcId="{F27935DA-F74D-4769-A96E-2EDB457C93DB}" destId="{06E663DC-2BCF-4CDD-BDD9-FB38710A7911}" srcOrd="0" destOrd="4" presId="urn:microsoft.com/office/officeart/2005/8/layout/vList5"/>
    <dgm:cxn modelId="{4ABE8045-1DFF-46BD-B45A-020393C13395}" srcId="{69C022A9-CCD1-456D-8733-FB61D1956F51}" destId="{34DB2F79-4734-4664-8242-8E841F1DF181}" srcOrd="0" destOrd="0" parTransId="{6387197A-B64F-4934-81CB-AED31F73ED56}" sibTransId="{35CBC20A-8149-4CE2-81D9-67014D7A5D05}"/>
    <dgm:cxn modelId="{44EE43A8-85E0-4949-9E10-61C3D6FABD89}" type="presParOf" srcId="{5BDA8068-962C-45ED-9D4C-E5C25DD7E995}" destId="{1341E7EA-1936-4E3B-9E9A-52C92EA52956}" srcOrd="0" destOrd="0" presId="urn:microsoft.com/office/officeart/2005/8/layout/vList5"/>
    <dgm:cxn modelId="{73D34B53-A64D-493E-8A7C-A31237FA678A}" type="presParOf" srcId="{1341E7EA-1936-4E3B-9E9A-52C92EA52956}" destId="{CA9029D8-3EE0-4AAF-93E2-B9B4F1982076}" srcOrd="0" destOrd="0" presId="urn:microsoft.com/office/officeart/2005/8/layout/vList5"/>
    <dgm:cxn modelId="{82720B17-F1CA-464F-A5D2-91A1516289AA}" type="presParOf" srcId="{1341E7EA-1936-4E3B-9E9A-52C92EA52956}" destId="{5B91FE6E-89E2-40E8-A66A-2262FCD8FDF5}" srcOrd="1" destOrd="0" presId="urn:microsoft.com/office/officeart/2005/8/layout/vList5"/>
    <dgm:cxn modelId="{4947E93F-9622-43D0-B267-36E0E60905EA}" type="presParOf" srcId="{5BDA8068-962C-45ED-9D4C-E5C25DD7E995}" destId="{08D56E45-0B21-4B79-91AE-97E8C63C4C84}" srcOrd="1" destOrd="0" presId="urn:microsoft.com/office/officeart/2005/8/layout/vList5"/>
    <dgm:cxn modelId="{DD61406B-CE44-4C23-B904-373BD33B74A0}" type="presParOf" srcId="{5BDA8068-962C-45ED-9D4C-E5C25DD7E995}" destId="{CFDA93F5-2634-4B5A-8310-82F073BA2C32}" srcOrd="2" destOrd="0" presId="urn:microsoft.com/office/officeart/2005/8/layout/vList5"/>
    <dgm:cxn modelId="{70E59795-EE40-409E-AFD8-808A6CA90CB7}" type="presParOf" srcId="{CFDA93F5-2634-4B5A-8310-82F073BA2C32}" destId="{BF046D13-2109-4835-9E20-2C91A42C0B5C}" srcOrd="0" destOrd="0" presId="urn:microsoft.com/office/officeart/2005/8/layout/vList5"/>
    <dgm:cxn modelId="{9D0543B2-7739-42E1-9B91-290FF63D5FC3}" type="presParOf" srcId="{CFDA93F5-2634-4B5A-8310-82F073BA2C32}" destId="{19F5DADB-D100-4F59-9E45-BC0DAEB8EA04}" srcOrd="1" destOrd="0" presId="urn:microsoft.com/office/officeart/2005/8/layout/vList5"/>
    <dgm:cxn modelId="{5D48A2CB-F0BB-4E90-9A08-CBEBD2C52BD8}" type="presParOf" srcId="{5BDA8068-962C-45ED-9D4C-E5C25DD7E995}" destId="{2CECF035-A4C7-4C53-B07A-9725C141ADB3}" srcOrd="3" destOrd="0" presId="urn:microsoft.com/office/officeart/2005/8/layout/vList5"/>
    <dgm:cxn modelId="{D243A07A-E3D3-40DB-AF6B-8E3952227B4A}" type="presParOf" srcId="{5BDA8068-962C-45ED-9D4C-E5C25DD7E995}" destId="{AED3F93F-87EA-484A-A49F-340E3820C7ED}" srcOrd="4" destOrd="0" presId="urn:microsoft.com/office/officeart/2005/8/layout/vList5"/>
    <dgm:cxn modelId="{A804D6B0-6C69-42BC-A304-CCE36CAA6F1F}" type="presParOf" srcId="{AED3F93F-87EA-484A-A49F-340E3820C7ED}" destId="{A4EE4B4D-0691-498E-AED8-D0CAB368B6CE}" srcOrd="0" destOrd="0" presId="urn:microsoft.com/office/officeart/2005/8/layout/vList5"/>
    <dgm:cxn modelId="{DFF6E33B-A3F2-46EF-B4BE-F4485D4148A8}" type="presParOf" srcId="{AED3F93F-87EA-484A-A49F-340E3820C7ED}" destId="{06E663DC-2BCF-4CDD-BDD9-FB38710A79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C022A9-CCD1-456D-8733-FB61D1956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B2F79-4734-4664-8242-8E841F1DF181}">
      <dgm:prSet phldrT="[Text]" custT="1"/>
      <dgm:spPr/>
      <dgm:t>
        <a:bodyPr/>
        <a:lstStyle/>
        <a:p>
          <a:r>
            <a:rPr lang="en-US" sz="2000" u="sng" dirty="0" smtClean="0"/>
            <a:t>Step 1</a:t>
          </a:r>
          <a:r>
            <a:rPr lang="en-US" sz="2000" dirty="0" smtClean="0"/>
            <a:t>: Input Preprocessing</a:t>
          </a:r>
          <a:endParaRPr lang="en-US" sz="2000" dirty="0"/>
        </a:p>
      </dgm:t>
    </dgm:pt>
    <dgm:pt modelId="{6387197A-B64F-4934-81CB-AED31F73ED56}" type="parTrans" cxnId="{4ABE8045-1DFF-46BD-B45A-020393C13395}">
      <dgm:prSet/>
      <dgm:spPr/>
      <dgm:t>
        <a:bodyPr/>
        <a:lstStyle/>
        <a:p>
          <a:endParaRPr lang="en-US"/>
        </a:p>
      </dgm:t>
    </dgm:pt>
    <dgm:pt modelId="{35CBC20A-8149-4CE2-81D9-67014D7A5D05}" type="sibTrans" cxnId="{4ABE8045-1DFF-46BD-B45A-020393C13395}">
      <dgm:prSet/>
      <dgm:spPr/>
      <dgm:t>
        <a:bodyPr/>
        <a:lstStyle/>
        <a:p>
          <a:endParaRPr lang="en-US"/>
        </a:p>
      </dgm:t>
    </dgm:pt>
    <dgm:pt modelId="{705CC3A9-E67A-47B1-ADFE-2A3D11F3B52C}">
      <dgm:prSet phldrT="[Text]" custT="1"/>
      <dgm:spPr/>
      <dgm:t>
        <a:bodyPr/>
        <a:lstStyle/>
        <a:p>
          <a:r>
            <a:rPr lang="en-US" sz="1600" dirty="0" smtClean="0"/>
            <a:t>Input: Order Pick list</a:t>
          </a:r>
          <a:endParaRPr lang="en-US" sz="1600" dirty="0"/>
        </a:p>
      </dgm:t>
    </dgm:pt>
    <dgm:pt modelId="{4BB764AC-2DAF-4F64-8EFB-14E7FA699F61}" type="parTrans" cxnId="{75BCE714-4DD8-42F2-9E1C-8707CFDA7C45}">
      <dgm:prSet/>
      <dgm:spPr/>
      <dgm:t>
        <a:bodyPr/>
        <a:lstStyle/>
        <a:p>
          <a:endParaRPr lang="en-US"/>
        </a:p>
      </dgm:t>
    </dgm:pt>
    <dgm:pt modelId="{C8ECB2C7-7788-4BC7-9E4E-6B3A8A2B7FB5}" type="sibTrans" cxnId="{75BCE714-4DD8-42F2-9E1C-8707CFDA7C45}">
      <dgm:prSet/>
      <dgm:spPr/>
      <dgm:t>
        <a:bodyPr/>
        <a:lstStyle/>
        <a:p>
          <a:endParaRPr lang="en-US"/>
        </a:p>
      </dgm:t>
    </dgm:pt>
    <dgm:pt modelId="{B41131BE-0107-4DC9-A2A7-202779667806}">
      <dgm:prSet phldrT="[Text]" custT="1"/>
      <dgm:spPr/>
      <dgm:t>
        <a:bodyPr/>
        <a:lstStyle/>
        <a:p>
          <a:r>
            <a:rPr lang="en-US" sz="1600" dirty="0" smtClean="0"/>
            <a:t>Create Graph G(V,E):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V</a:t>
          </a:r>
          <a:r>
            <a:rPr lang="en-US" sz="1600" dirty="0" smtClean="0"/>
            <a:t>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dirty="0" smtClean="0"/>
            <a:t>Locations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, weights on E → Shortest distance between nodes</a:t>
          </a:r>
          <a:r>
            <a:rPr lang="en-US" sz="1600" dirty="0" smtClean="0"/>
            <a:t> </a:t>
          </a:r>
          <a:endParaRPr lang="en-US" sz="1600" dirty="0"/>
        </a:p>
      </dgm:t>
    </dgm:pt>
    <dgm:pt modelId="{43C9C145-1FEE-4F18-8108-8CA3C2AA9F4F}" type="parTrans" cxnId="{3AFE9AD8-116F-44FB-8306-CBDDCA6BFCA6}">
      <dgm:prSet/>
      <dgm:spPr/>
      <dgm:t>
        <a:bodyPr/>
        <a:lstStyle/>
        <a:p>
          <a:endParaRPr lang="en-US"/>
        </a:p>
      </dgm:t>
    </dgm:pt>
    <dgm:pt modelId="{B733FFD1-386E-4654-8333-508852F5E572}" type="sibTrans" cxnId="{3AFE9AD8-116F-44FB-8306-CBDDCA6BFCA6}">
      <dgm:prSet/>
      <dgm:spPr/>
      <dgm:t>
        <a:bodyPr/>
        <a:lstStyle/>
        <a:p>
          <a:endParaRPr lang="en-US"/>
        </a:p>
      </dgm:t>
    </dgm:pt>
    <dgm:pt modelId="{2118E0F2-3706-4E6A-BA74-CE6569667886}">
      <dgm:prSet phldrT="[Text]" custT="1"/>
      <dgm:spPr/>
      <dgm:t>
        <a:bodyPr/>
        <a:lstStyle/>
        <a:p>
          <a:r>
            <a:rPr lang="en-US" sz="2000" u="sng" dirty="0" smtClean="0"/>
            <a:t>Step 2</a:t>
          </a:r>
          <a:r>
            <a:rPr lang="en-US" sz="2000" dirty="0" smtClean="0"/>
            <a:t>: MST</a:t>
          </a:r>
          <a:endParaRPr lang="en-US" sz="2000" dirty="0"/>
        </a:p>
      </dgm:t>
    </dgm:pt>
    <dgm:pt modelId="{2E676C3E-8A01-437E-84B3-3C6E794039B2}" type="parTrans" cxnId="{73EBEC4F-8E39-45BB-8FAD-CB03FA37C4E8}">
      <dgm:prSet/>
      <dgm:spPr/>
      <dgm:t>
        <a:bodyPr/>
        <a:lstStyle/>
        <a:p>
          <a:endParaRPr lang="en-US"/>
        </a:p>
      </dgm:t>
    </dgm:pt>
    <dgm:pt modelId="{1CE40E2F-6C84-438B-B914-264FD176C980}" type="sibTrans" cxnId="{73EBEC4F-8E39-45BB-8FAD-CB03FA37C4E8}">
      <dgm:prSet/>
      <dgm:spPr/>
      <dgm:t>
        <a:bodyPr/>
        <a:lstStyle/>
        <a:p>
          <a:endParaRPr lang="en-US"/>
        </a:p>
      </dgm:t>
    </dgm:pt>
    <dgm:pt modelId="{A76F20B0-8DC8-4825-862C-6D33A6798576}">
      <dgm:prSet phldrT="[Text]" custT="1"/>
      <dgm:spPr/>
      <dgm:t>
        <a:bodyPr/>
        <a:lstStyle/>
        <a:p>
          <a:r>
            <a:rPr lang="en-US" sz="1600" dirty="0" smtClean="0"/>
            <a:t>MST is constructed for G(V,E) based on </a:t>
          </a:r>
          <a:r>
            <a:rPr lang="en-US" sz="1600" dirty="0" err="1" smtClean="0"/>
            <a:t>Kruskal’s</a:t>
          </a:r>
          <a:r>
            <a:rPr lang="en-US" sz="1600" dirty="0" smtClean="0"/>
            <a:t> Algorithm</a:t>
          </a:r>
          <a:endParaRPr lang="en-US" sz="1600" dirty="0"/>
        </a:p>
      </dgm:t>
    </dgm:pt>
    <dgm:pt modelId="{C46E6782-0D66-45F9-9F36-D9DEF64C1D75}" type="parTrans" cxnId="{90FC900C-B9E0-4BA3-8194-D15CE7B070EB}">
      <dgm:prSet/>
      <dgm:spPr/>
      <dgm:t>
        <a:bodyPr/>
        <a:lstStyle/>
        <a:p>
          <a:endParaRPr lang="en-US"/>
        </a:p>
      </dgm:t>
    </dgm:pt>
    <dgm:pt modelId="{9ADDD7F2-ED80-4858-8015-E191F6D8C2F3}" type="sibTrans" cxnId="{90FC900C-B9E0-4BA3-8194-D15CE7B070EB}">
      <dgm:prSet/>
      <dgm:spPr/>
      <dgm:t>
        <a:bodyPr/>
        <a:lstStyle/>
        <a:p>
          <a:endParaRPr lang="en-US"/>
        </a:p>
      </dgm:t>
    </dgm:pt>
    <dgm:pt modelId="{51ED359A-56F2-4A77-90F9-2C8C7ECD54EF}">
      <dgm:prSet phldrT="[Text]" custT="1"/>
      <dgm:spPr/>
      <dgm:t>
        <a:bodyPr/>
        <a:lstStyle/>
        <a:p>
          <a:r>
            <a:rPr lang="en-US" sz="2000" i="0" u="sng" dirty="0" smtClean="0"/>
            <a:t>Step 3</a:t>
          </a:r>
          <a:r>
            <a:rPr lang="en-US" sz="2000" dirty="0" smtClean="0"/>
            <a:t>: MST-based Heuristic</a:t>
          </a:r>
          <a:endParaRPr lang="en-US" sz="2000" dirty="0"/>
        </a:p>
      </dgm:t>
    </dgm:pt>
    <dgm:pt modelId="{0A295190-F372-42D0-ABD2-DBD255812125}" type="parTrans" cxnId="{9E29F213-EC66-4D92-85AD-D993EF917A2C}">
      <dgm:prSet/>
      <dgm:spPr/>
      <dgm:t>
        <a:bodyPr/>
        <a:lstStyle/>
        <a:p>
          <a:endParaRPr lang="en-US"/>
        </a:p>
      </dgm:t>
    </dgm:pt>
    <dgm:pt modelId="{047E341A-7A65-402B-B1B1-73BB248DB8F5}" type="sibTrans" cxnId="{9E29F213-EC66-4D92-85AD-D993EF917A2C}">
      <dgm:prSet/>
      <dgm:spPr/>
      <dgm:t>
        <a:bodyPr/>
        <a:lstStyle/>
        <a:p>
          <a:endParaRPr lang="en-US"/>
        </a:p>
      </dgm:t>
    </dgm:pt>
    <dgm:pt modelId="{B595CDD6-032F-40CB-8217-E72D3296A657}">
      <dgm:prSet phldrT="[Text]" custT="1"/>
      <dgm:spPr>
        <a:blipFill rotWithShape="0">
          <a:blip xmlns:r="http://schemas.openxmlformats.org/officeDocument/2006/relationships" r:embed="rId1"/>
          <a:stretch>
            <a:fillRect t="-2439" b="-284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C1722D4-4330-42FC-97AE-AC90453C9EA3}" type="parTrans" cxnId="{C1AF8D7D-ABAB-4A2E-8EE3-A4B1D8B196B5}">
      <dgm:prSet/>
      <dgm:spPr/>
      <dgm:t>
        <a:bodyPr/>
        <a:lstStyle/>
        <a:p>
          <a:endParaRPr lang="en-US"/>
        </a:p>
      </dgm:t>
    </dgm:pt>
    <dgm:pt modelId="{DF0CE475-871D-48A2-A052-4D9B2FD51D39}" type="sibTrans" cxnId="{C1AF8D7D-ABAB-4A2E-8EE3-A4B1D8B196B5}">
      <dgm:prSet/>
      <dgm:spPr/>
      <dgm:t>
        <a:bodyPr/>
        <a:lstStyle/>
        <a:p>
          <a:endParaRPr lang="en-US"/>
        </a:p>
      </dgm:t>
    </dgm:pt>
    <dgm:pt modelId="{31076E0F-CD07-4D75-AB66-ED481A9CF089}">
      <dgm:prSet phldrT="[Text]" custT="1"/>
      <dgm:spPr/>
      <dgm:t>
        <a:bodyPr/>
        <a:lstStyle/>
        <a:p>
          <a:r>
            <a:rPr lang="en-US" sz="1600" dirty="0" smtClean="0"/>
            <a:t>Map SKU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→ Location</a:t>
          </a:r>
          <a:endParaRPr lang="en-US" sz="1600" dirty="0"/>
        </a:p>
      </dgm:t>
    </dgm:pt>
    <dgm:pt modelId="{01201C06-58F2-4905-ADA3-2D85AC375F9E}" type="parTrans" cxnId="{C7640124-BCD8-4994-95B9-B5D0E368BC4B}">
      <dgm:prSet/>
      <dgm:spPr/>
      <dgm:t>
        <a:bodyPr/>
        <a:lstStyle/>
        <a:p>
          <a:endParaRPr lang="en-US"/>
        </a:p>
      </dgm:t>
    </dgm:pt>
    <dgm:pt modelId="{635532CC-1B2C-4810-B73B-706828BF1244}" type="sibTrans" cxnId="{C7640124-BCD8-4994-95B9-B5D0E368BC4B}">
      <dgm:prSet/>
      <dgm:spPr/>
      <dgm:t>
        <a:bodyPr/>
        <a:lstStyle/>
        <a:p>
          <a:endParaRPr lang="en-US"/>
        </a:p>
      </dgm:t>
    </dgm:pt>
    <dgm:pt modelId="{953B8325-D10B-4887-BE9F-B2F28DF8DC51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58EC951-8F8C-4A31-B665-127330821416}" type="parTrans" cxnId="{50107A0A-12BE-4FF8-9EFA-843319D49B11}">
      <dgm:prSet/>
      <dgm:spPr/>
      <dgm:t>
        <a:bodyPr/>
        <a:lstStyle/>
        <a:p>
          <a:endParaRPr lang="en-US"/>
        </a:p>
      </dgm:t>
    </dgm:pt>
    <dgm:pt modelId="{806AF309-EBF7-4989-A443-1AD0DA33B989}" type="sibTrans" cxnId="{50107A0A-12BE-4FF8-9EFA-843319D49B11}">
      <dgm:prSet/>
      <dgm:spPr/>
      <dgm:t>
        <a:bodyPr/>
        <a:lstStyle/>
        <a:p>
          <a:endParaRPr lang="en-US"/>
        </a:p>
      </dgm:t>
    </dgm:pt>
    <dgm:pt modelId="{11321670-901E-4163-9BE3-245E6F5FDC4F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E5A7E58-DBA3-47CB-9186-55256AFD4816}" type="parTrans" cxnId="{F8167F21-6A55-417B-95C1-145EE591E127}">
      <dgm:prSet/>
      <dgm:spPr/>
      <dgm:t>
        <a:bodyPr/>
        <a:lstStyle/>
        <a:p>
          <a:endParaRPr lang="en-US"/>
        </a:p>
      </dgm:t>
    </dgm:pt>
    <dgm:pt modelId="{F720C807-3451-4D44-BE7D-00BFCE79EE9C}" type="sibTrans" cxnId="{F8167F21-6A55-417B-95C1-145EE591E127}">
      <dgm:prSet/>
      <dgm:spPr/>
      <dgm:t>
        <a:bodyPr/>
        <a:lstStyle/>
        <a:p>
          <a:endParaRPr lang="en-US"/>
        </a:p>
      </dgm:t>
    </dgm:pt>
    <dgm:pt modelId="{4538E259-5AC3-4401-85BD-C056D9073E03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E388A78-6FAD-46B3-8EDB-C027C05AB112}" type="parTrans" cxnId="{1FFC1DFC-4BA5-4E27-96BE-5BFB18E5ED08}">
      <dgm:prSet/>
      <dgm:spPr/>
      <dgm:t>
        <a:bodyPr/>
        <a:lstStyle/>
        <a:p>
          <a:endParaRPr lang="en-US"/>
        </a:p>
      </dgm:t>
    </dgm:pt>
    <dgm:pt modelId="{F7946115-4F03-4527-BF5D-4C86843C782A}" type="sibTrans" cxnId="{1FFC1DFC-4BA5-4E27-96BE-5BFB18E5ED08}">
      <dgm:prSet/>
      <dgm:spPr/>
      <dgm:t>
        <a:bodyPr/>
        <a:lstStyle/>
        <a:p>
          <a:endParaRPr lang="en-US"/>
        </a:p>
      </dgm:t>
    </dgm:pt>
    <dgm:pt modelId="{F27935DA-F74D-4769-A96E-2EDB457C93DB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B310E61-648B-4E4B-85CD-B5BA18F34BA6}" type="parTrans" cxnId="{3E70F1E9-ADC0-4C3F-B240-F9411241D9EC}">
      <dgm:prSet/>
      <dgm:spPr/>
      <dgm:t>
        <a:bodyPr/>
        <a:lstStyle/>
        <a:p>
          <a:endParaRPr lang="en-US"/>
        </a:p>
      </dgm:t>
    </dgm:pt>
    <dgm:pt modelId="{9202980C-8499-4D32-BB9B-02FBD0D150E0}" type="sibTrans" cxnId="{3E70F1E9-ADC0-4C3F-B240-F9411241D9EC}">
      <dgm:prSet/>
      <dgm:spPr/>
      <dgm:t>
        <a:bodyPr/>
        <a:lstStyle/>
        <a:p>
          <a:endParaRPr lang="en-US"/>
        </a:p>
      </dgm:t>
    </dgm:pt>
    <dgm:pt modelId="{8AB8CE8A-5A51-47BB-8363-8C26F092B0E0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9CE9539-99D1-41AA-99B6-52702D852ECF}" type="parTrans" cxnId="{69755FFA-12FA-465A-A534-0BA46A20E6DE}">
      <dgm:prSet/>
      <dgm:spPr/>
      <dgm:t>
        <a:bodyPr/>
        <a:lstStyle/>
        <a:p>
          <a:endParaRPr lang="en-US"/>
        </a:p>
      </dgm:t>
    </dgm:pt>
    <dgm:pt modelId="{F36EEF89-11A7-4FF0-9A58-AC0166C52CBD}" type="sibTrans" cxnId="{69755FFA-12FA-465A-A534-0BA46A20E6DE}">
      <dgm:prSet/>
      <dgm:spPr/>
      <dgm:t>
        <a:bodyPr/>
        <a:lstStyle/>
        <a:p>
          <a:endParaRPr lang="en-US"/>
        </a:p>
      </dgm:t>
    </dgm:pt>
    <dgm:pt modelId="{BE33A327-A69B-4E5F-A01D-93164448CFE4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F8880C4-A02C-4BFF-ABB4-DDAC44850AE7}" type="parTrans" cxnId="{1C5BC45A-0702-4EB6-A1F8-B6DDC6DBEB97}">
      <dgm:prSet/>
      <dgm:spPr/>
      <dgm:t>
        <a:bodyPr/>
        <a:lstStyle/>
        <a:p>
          <a:endParaRPr lang="en-US"/>
        </a:p>
      </dgm:t>
    </dgm:pt>
    <dgm:pt modelId="{719382B4-A29A-40B8-97BF-599E452AC16A}" type="sibTrans" cxnId="{1C5BC45A-0702-4EB6-A1F8-B6DDC6DBEB97}">
      <dgm:prSet/>
      <dgm:spPr/>
      <dgm:t>
        <a:bodyPr/>
        <a:lstStyle/>
        <a:p>
          <a:endParaRPr lang="en-US"/>
        </a:p>
      </dgm:t>
    </dgm:pt>
    <dgm:pt modelId="{7AEE9362-ED35-43E9-94CF-26512B5C4EE5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01BA924-B124-48B4-8758-7DDF617C681C}" type="parTrans" cxnId="{11A0671A-4D25-4E0A-AE80-0FFB58ABD3B4}">
      <dgm:prSet/>
      <dgm:spPr/>
      <dgm:t>
        <a:bodyPr/>
        <a:lstStyle/>
        <a:p>
          <a:endParaRPr lang="en-US"/>
        </a:p>
      </dgm:t>
    </dgm:pt>
    <dgm:pt modelId="{490D5114-9D7A-4BE3-80B1-C33804C1E2FD}" type="sibTrans" cxnId="{11A0671A-4D25-4E0A-AE80-0FFB58ABD3B4}">
      <dgm:prSet/>
      <dgm:spPr/>
      <dgm:t>
        <a:bodyPr/>
        <a:lstStyle/>
        <a:p>
          <a:endParaRPr lang="en-US"/>
        </a:p>
      </dgm:t>
    </dgm:pt>
    <dgm:pt modelId="{31FC4EE3-53E2-45EF-AABD-3C726756941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2A0075-490C-44F6-8845-30AC42B3AFDE}" type="parTrans" cxnId="{15CB16DE-E464-4777-B743-8B5EFE40566D}">
      <dgm:prSet/>
      <dgm:spPr/>
      <dgm:t>
        <a:bodyPr/>
        <a:lstStyle/>
        <a:p>
          <a:endParaRPr lang="en-US"/>
        </a:p>
      </dgm:t>
    </dgm:pt>
    <dgm:pt modelId="{753AF5D1-1626-4F87-B681-26FE81A602B2}" type="sibTrans" cxnId="{15CB16DE-E464-4777-B743-8B5EFE40566D}">
      <dgm:prSet/>
      <dgm:spPr/>
      <dgm:t>
        <a:bodyPr/>
        <a:lstStyle/>
        <a:p>
          <a:endParaRPr lang="en-US"/>
        </a:p>
      </dgm:t>
    </dgm:pt>
    <dgm:pt modelId="{5235C19E-8D3F-44E3-87BA-8ED807EB9BC4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82AF92-C54B-4EA3-B759-95B68C19261E}" type="parTrans" cxnId="{59EB1FD9-E05D-4AB3-9C19-14EF68640324}">
      <dgm:prSet/>
      <dgm:spPr/>
      <dgm:t>
        <a:bodyPr/>
        <a:lstStyle/>
        <a:p>
          <a:endParaRPr lang="en-US"/>
        </a:p>
      </dgm:t>
    </dgm:pt>
    <dgm:pt modelId="{6EDAC1C2-8990-4786-A85F-79D551285962}" type="sibTrans" cxnId="{59EB1FD9-E05D-4AB3-9C19-14EF68640324}">
      <dgm:prSet/>
      <dgm:spPr/>
      <dgm:t>
        <a:bodyPr/>
        <a:lstStyle/>
        <a:p>
          <a:endParaRPr lang="en-US"/>
        </a:p>
      </dgm:t>
    </dgm:pt>
    <dgm:pt modelId="{6F041694-C225-42A2-B60B-A2B3F540EA50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87ED8C9-B12F-45FC-ACF1-80BE0141F800}" type="parTrans" cxnId="{B97A348C-2D01-49F5-8E20-14AA1FABD9F1}">
      <dgm:prSet/>
      <dgm:spPr/>
      <dgm:t>
        <a:bodyPr/>
        <a:lstStyle/>
        <a:p>
          <a:endParaRPr lang="en-US"/>
        </a:p>
      </dgm:t>
    </dgm:pt>
    <dgm:pt modelId="{FE4F581A-26ED-4F01-9A0E-BAE60832199A}" type="sibTrans" cxnId="{B97A348C-2D01-49F5-8E20-14AA1FABD9F1}">
      <dgm:prSet/>
      <dgm:spPr/>
      <dgm:t>
        <a:bodyPr/>
        <a:lstStyle/>
        <a:p>
          <a:endParaRPr lang="en-US"/>
        </a:p>
      </dgm:t>
    </dgm:pt>
    <dgm:pt modelId="{1FE087EF-06AC-438E-A126-B856FCB3849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25DA5B3-EFE0-4856-929F-AFA05B529461}" type="parTrans" cxnId="{3F5B71F0-892D-47F1-B907-3DDCCA02C051}">
      <dgm:prSet/>
      <dgm:spPr/>
      <dgm:t>
        <a:bodyPr/>
        <a:lstStyle/>
        <a:p>
          <a:endParaRPr lang="en-US"/>
        </a:p>
      </dgm:t>
    </dgm:pt>
    <dgm:pt modelId="{17430F53-4656-43A0-BE47-C1CE9B747AA7}" type="sibTrans" cxnId="{3F5B71F0-892D-47F1-B907-3DDCCA02C051}">
      <dgm:prSet/>
      <dgm:spPr/>
      <dgm:t>
        <a:bodyPr/>
        <a:lstStyle/>
        <a:p>
          <a:endParaRPr lang="en-US"/>
        </a:p>
      </dgm:t>
    </dgm:pt>
    <dgm:pt modelId="{5BDA8068-962C-45ED-9D4C-E5C25DD7E995}" type="pres">
      <dgm:prSet presAssocID="{69C022A9-CCD1-456D-8733-FB61D1956F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1E7EA-1936-4E3B-9E9A-52C92EA52956}" type="pres">
      <dgm:prSet presAssocID="{34DB2F79-4734-4664-8242-8E841F1DF181}" presName="linNode" presStyleCnt="0"/>
      <dgm:spPr/>
    </dgm:pt>
    <dgm:pt modelId="{CA9029D8-3EE0-4AAF-93E2-B9B4F1982076}" type="pres">
      <dgm:prSet presAssocID="{34DB2F79-4734-4664-8242-8E841F1DF181}" presName="parentText" presStyleLbl="node1" presStyleIdx="0" presStyleCnt="3" custScaleX="73794" custScaleY="26219" custLinFactNeighborY="-3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1FE6E-89E2-40E8-A66A-2262FCD8FDF5}" type="pres">
      <dgm:prSet presAssocID="{34DB2F79-4734-4664-8242-8E841F1DF181}" presName="descendantText" presStyleLbl="alignAccFollowNode1" presStyleIdx="0" presStyleCnt="3" custScaleX="106840" custScaleY="6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56E45-0B21-4B79-91AE-97E8C63C4C84}" type="pres">
      <dgm:prSet presAssocID="{35CBC20A-8149-4CE2-81D9-67014D7A5D05}" presName="sp" presStyleCnt="0"/>
      <dgm:spPr/>
    </dgm:pt>
    <dgm:pt modelId="{CFDA93F5-2634-4B5A-8310-82F073BA2C32}" type="pres">
      <dgm:prSet presAssocID="{2118E0F2-3706-4E6A-BA74-CE6569667886}" presName="linNode" presStyleCnt="0"/>
      <dgm:spPr/>
    </dgm:pt>
    <dgm:pt modelId="{BF046D13-2109-4835-9E20-2C91A42C0B5C}" type="pres">
      <dgm:prSet presAssocID="{2118E0F2-3706-4E6A-BA74-CE6569667886}" presName="parentText" presStyleLbl="node1" presStyleIdx="1" presStyleCnt="3" custScaleX="72956" custScaleY="162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5DADB-D100-4F59-9E45-BC0DAEB8EA04}" type="pres">
      <dgm:prSet presAssocID="{2118E0F2-3706-4E6A-BA74-CE6569667886}" presName="descendantText" presStyleLbl="alignAccFollowNode1" presStyleIdx="1" presStyleCnt="3" custScaleX="106839" custScaleY="16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CF035-A4C7-4C53-B07A-9725C141ADB3}" type="pres">
      <dgm:prSet presAssocID="{1CE40E2F-6C84-438B-B914-264FD176C980}" presName="sp" presStyleCnt="0"/>
      <dgm:spPr/>
    </dgm:pt>
    <dgm:pt modelId="{AED3F93F-87EA-484A-A49F-340E3820C7ED}" type="pres">
      <dgm:prSet presAssocID="{51ED359A-56F2-4A77-90F9-2C8C7ECD54EF}" presName="linNode" presStyleCnt="0"/>
      <dgm:spPr/>
    </dgm:pt>
    <dgm:pt modelId="{A4EE4B4D-0691-498E-AED8-D0CAB368B6CE}" type="pres">
      <dgm:prSet presAssocID="{51ED359A-56F2-4A77-90F9-2C8C7ECD54EF}" presName="parentText" presStyleLbl="node1" presStyleIdx="2" presStyleCnt="3" custScaleX="72956" custScaleY="40664" custLinFactNeighborX="0" custLinFactNeighborY="-4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663DC-2BCF-4CDD-BDD9-FB38710A7911}" type="pres">
      <dgm:prSet presAssocID="{51ED359A-56F2-4A77-90F9-2C8C7ECD54EF}" presName="descendantText" presStyleLbl="alignAccFollowNode1" presStyleIdx="2" presStyleCnt="3" custScaleX="110259" custScaleY="167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A3C05E-D5D4-4D92-A67E-C1B56EFC3398}" type="presOf" srcId="{4538E259-5AC3-4401-85BD-C056D9073E03}" destId="{06E663DC-2BCF-4CDD-BDD9-FB38710A7911}" srcOrd="0" destOrd="3" presId="urn:microsoft.com/office/officeart/2005/8/layout/vList5"/>
    <dgm:cxn modelId="{50107A0A-12BE-4FF8-9EFA-843319D49B11}" srcId="{51ED359A-56F2-4A77-90F9-2C8C7ECD54EF}" destId="{953B8325-D10B-4887-BE9F-B2F28DF8DC51}" srcOrd="1" destOrd="0" parTransId="{D58EC951-8F8C-4A31-B665-127330821416}" sibTransId="{806AF309-EBF7-4989-A443-1AD0DA33B989}"/>
    <dgm:cxn modelId="{12FE3451-1C1A-4B8C-8219-DD113CADBAD1}" type="presOf" srcId="{51ED359A-56F2-4A77-90F9-2C8C7ECD54EF}" destId="{A4EE4B4D-0691-498E-AED8-D0CAB368B6CE}" srcOrd="0" destOrd="0" presId="urn:microsoft.com/office/officeart/2005/8/layout/vList5"/>
    <dgm:cxn modelId="{1FFC1DFC-4BA5-4E27-96BE-5BFB18E5ED08}" srcId="{953B8325-D10B-4887-BE9F-B2F28DF8DC51}" destId="{4538E259-5AC3-4401-85BD-C056D9073E03}" srcOrd="1" destOrd="0" parTransId="{4E388A78-6FAD-46B3-8EDB-C027C05AB112}" sibTransId="{F7946115-4F03-4527-BF5D-4C86843C782A}"/>
    <dgm:cxn modelId="{02D47691-F2D6-4E38-B358-AF983845D59F}" type="presOf" srcId="{6F041694-C225-42A2-B60B-A2B3F540EA50}" destId="{06E663DC-2BCF-4CDD-BDD9-FB38710A7911}" srcOrd="0" destOrd="10" presId="urn:microsoft.com/office/officeart/2005/8/layout/vList5"/>
    <dgm:cxn modelId="{ACD9D51F-FC19-4FC6-BB23-348C8E3EDE82}" type="presOf" srcId="{8AB8CE8A-5A51-47BB-8363-8C26F092B0E0}" destId="{06E663DC-2BCF-4CDD-BDD9-FB38710A7911}" srcOrd="0" destOrd="5" presId="urn:microsoft.com/office/officeart/2005/8/layout/vList5"/>
    <dgm:cxn modelId="{3F5B71F0-892D-47F1-B907-3DDCCA02C051}" srcId="{51ED359A-56F2-4A77-90F9-2C8C7ECD54EF}" destId="{1FE087EF-06AC-438E-A126-B856FCB38493}" srcOrd="2" destOrd="0" parTransId="{E25DA5B3-EFE0-4856-929F-AFA05B529461}" sibTransId="{17430F53-4656-43A0-BE47-C1CE9B747AA7}"/>
    <dgm:cxn modelId="{B3B8EA1F-9A0C-45FA-B0DD-2DEAE79544EB}" type="presOf" srcId="{34DB2F79-4734-4664-8242-8E841F1DF181}" destId="{CA9029D8-3EE0-4AAF-93E2-B9B4F1982076}" srcOrd="0" destOrd="0" presId="urn:microsoft.com/office/officeart/2005/8/layout/vList5"/>
    <dgm:cxn modelId="{15CB16DE-E464-4777-B743-8B5EFE40566D}" srcId="{7AEE9362-ED35-43E9-94CF-26512B5C4EE5}" destId="{31FC4EE3-53E2-45EF-AABD-3C7267569416}" srcOrd="0" destOrd="0" parTransId="{C92A0075-490C-44F6-8845-30AC42B3AFDE}" sibTransId="{753AF5D1-1626-4F87-B681-26FE81A602B2}"/>
    <dgm:cxn modelId="{C1AF8D7D-ABAB-4A2E-8EE3-A4B1D8B196B5}" srcId="{51ED359A-56F2-4A77-90F9-2C8C7ECD54EF}" destId="{B595CDD6-032F-40CB-8217-E72D3296A657}" srcOrd="0" destOrd="0" parTransId="{CC1722D4-4330-42FC-97AE-AC90453C9EA3}" sibTransId="{DF0CE475-871D-48A2-A052-4D9B2FD51D39}"/>
    <dgm:cxn modelId="{0DECE9FB-2466-425A-872F-1DE488CA5414}" type="presOf" srcId="{B595CDD6-032F-40CB-8217-E72D3296A657}" destId="{06E663DC-2BCF-4CDD-BDD9-FB38710A7911}" srcOrd="0" destOrd="0" presId="urn:microsoft.com/office/officeart/2005/8/layout/vList5"/>
    <dgm:cxn modelId="{F2C4E837-F710-4B0A-BE13-49AEC0D72F1A}" type="presOf" srcId="{A76F20B0-8DC8-4825-862C-6D33A6798576}" destId="{19F5DADB-D100-4F59-9E45-BC0DAEB8EA04}" srcOrd="0" destOrd="0" presId="urn:microsoft.com/office/officeart/2005/8/layout/vList5"/>
    <dgm:cxn modelId="{EB6C2638-8108-4F40-B38D-7091866455EA}" type="presOf" srcId="{7AEE9362-ED35-43E9-94CF-26512B5C4EE5}" destId="{06E663DC-2BCF-4CDD-BDD9-FB38710A7911}" srcOrd="0" destOrd="7" presId="urn:microsoft.com/office/officeart/2005/8/layout/vList5"/>
    <dgm:cxn modelId="{22B1FB94-48CF-4EFA-81BA-2743A1161B24}" type="presOf" srcId="{69C022A9-CCD1-456D-8733-FB61D1956F51}" destId="{5BDA8068-962C-45ED-9D4C-E5C25DD7E995}" srcOrd="0" destOrd="0" presId="urn:microsoft.com/office/officeart/2005/8/layout/vList5"/>
    <dgm:cxn modelId="{11A0671A-4D25-4E0A-AE80-0FFB58ABD3B4}" srcId="{953B8325-D10B-4887-BE9F-B2F28DF8DC51}" destId="{7AEE9362-ED35-43E9-94CF-26512B5C4EE5}" srcOrd="2" destOrd="0" parTransId="{801BA924-B124-48B4-8758-7DDF617C681C}" sibTransId="{490D5114-9D7A-4BE3-80B1-C33804C1E2FD}"/>
    <dgm:cxn modelId="{3AFE9AD8-116F-44FB-8306-CBDDCA6BFCA6}" srcId="{34DB2F79-4734-4664-8242-8E841F1DF181}" destId="{B41131BE-0107-4DC9-A2A7-202779667806}" srcOrd="2" destOrd="0" parTransId="{43C9C145-1FEE-4F18-8108-8CA3C2AA9F4F}" sibTransId="{B733FFD1-386E-4654-8333-508852F5E572}"/>
    <dgm:cxn modelId="{0E8B627E-45F0-435E-9AC0-36C8EBF3F144}" type="presOf" srcId="{1FE087EF-06AC-438E-A126-B856FCB38493}" destId="{06E663DC-2BCF-4CDD-BDD9-FB38710A7911}" srcOrd="0" destOrd="11" presId="urn:microsoft.com/office/officeart/2005/8/layout/vList5"/>
    <dgm:cxn modelId="{59EB1FD9-E05D-4AB3-9C19-14EF68640324}" srcId="{7AEE9362-ED35-43E9-94CF-26512B5C4EE5}" destId="{5235C19E-8D3F-44E3-87BA-8ED807EB9BC4}" srcOrd="1" destOrd="0" parTransId="{2582AF92-C54B-4EA3-B759-95B68C19261E}" sibTransId="{6EDAC1C2-8990-4786-A85F-79D551285962}"/>
    <dgm:cxn modelId="{A4A4D573-6E53-46E9-9D5C-E85B3ED7C226}" type="presOf" srcId="{705CC3A9-E67A-47B1-ADFE-2A3D11F3B52C}" destId="{5B91FE6E-89E2-40E8-A66A-2262FCD8FDF5}" srcOrd="0" destOrd="0" presId="urn:microsoft.com/office/officeart/2005/8/layout/vList5"/>
    <dgm:cxn modelId="{3E70F1E9-ADC0-4C3F-B240-F9411241D9EC}" srcId="{4538E259-5AC3-4401-85BD-C056D9073E03}" destId="{F27935DA-F74D-4769-A96E-2EDB457C93DB}" srcOrd="0" destOrd="0" parTransId="{4B310E61-648B-4E4B-85CD-B5BA18F34BA6}" sibTransId="{9202980C-8499-4D32-BB9B-02FBD0D150E0}"/>
    <dgm:cxn modelId="{B9613869-E3CB-4443-A3D3-93C1B78006C5}" type="presOf" srcId="{2118E0F2-3706-4E6A-BA74-CE6569667886}" destId="{BF046D13-2109-4835-9E20-2C91A42C0B5C}" srcOrd="0" destOrd="0" presId="urn:microsoft.com/office/officeart/2005/8/layout/vList5"/>
    <dgm:cxn modelId="{1203FB7F-5583-413F-A992-7FE7318F7994}" type="presOf" srcId="{953B8325-D10B-4887-BE9F-B2F28DF8DC51}" destId="{06E663DC-2BCF-4CDD-BDD9-FB38710A7911}" srcOrd="0" destOrd="1" presId="urn:microsoft.com/office/officeart/2005/8/layout/vList5"/>
    <dgm:cxn modelId="{9E29F213-EC66-4D92-85AD-D993EF917A2C}" srcId="{69C022A9-CCD1-456D-8733-FB61D1956F51}" destId="{51ED359A-56F2-4A77-90F9-2C8C7ECD54EF}" srcOrd="2" destOrd="0" parTransId="{0A295190-F372-42D0-ABD2-DBD255812125}" sibTransId="{047E341A-7A65-402B-B1B1-73BB248DB8F5}"/>
    <dgm:cxn modelId="{08D78E49-0051-4E86-A3E9-F1F1DCE6B658}" type="presOf" srcId="{31076E0F-CD07-4D75-AB66-ED481A9CF089}" destId="{5B91FE6E-89E2-40E8-A66A-2262FCD8FDF5}" srcOrd="0" destOrd="1" presId="urn:microsoft.com/office/officeart/2005/8/layout/vList5"/>
    <dgm:cxn modelId="{90FC900C-B9E0-4BA3-8194-D15CE7B070EB}" srcId="{2118E0F2-3706-4E6A-BA74-CE6569667886}" destId="{A76F20B0-8DC8-4825-862C-6D33A6798576}" srcOrd="0" destOrd="0" parTransId="{C46E6782-0D66-45F9-9F36-D9DEF64C1D75}" sibTransId="{9ADDD7F2-ED80-4858-8015-E191F6D8C2F3}"/>
    <dgm:cxn modelId="{1C5BC45A-0702-4EB6-A1F8-B6DDC6DBEB97}" srcId="{4538E259-5AC3-4401-85BD-C056D9073E03}" destId="{BE33A327-A69B-4E5F-A01D-93164448CFE4}" srcOrd="2" destOrd="0" parTransId="{BF8880C4-A02C-4BFF-ABB4-DDAC44850AE7}" sibTransId="{719382B4-A29A-40B8-97BF-599E452AC16A}"/>
    <dgm:cxn modelId="{75BCE714-4DD8-42F2-9E1C-8707CFDA7C45}" srcId="{34DB2F79-4734-4664-8242-8E841F1DF181}" destId="{705CC3A9-E67A-47B1-ADFE-2A3D11F3B52C}" srcOrd="0" destOrd="0" parTransId="{4BB764AC-2DAF-4F64-8EFB-14E7FA699F61}" sibTransId="{C8ECB2C7-7788-4BC7-9E4E-6B3A8A2B7FB5}"/>
    <dgm:cxn modelId="{8A78F06F-08F2-40B9-B85D-17C26EED5053}" type="presOf" srcId="{31FC4EE3-53E2-45EF-AABD-3C7267569416}" destId="{06E663DC-2BCF-4CDD-BDD9-FB38710A7911}" srcOrd="0" destOrd="8" presId="urn:microsoft.com/office/officeart/2005/8/layout/vList5"/>
    <dgm:cxn modelId="{B97A348C-2D01-49F5-8E20-14AA1FABD9F1}" srcId="{7AEE9362-ED35-43E9-94CF-26512B5C4EE5}" destId="{6F041694-C225-42A2-B60B-A2B3F540EA50}" srcOrd="2" destOrd="0" parTransId="{187ED8C9-B12F-45FC-ACF1-80BE0141F800}" sibTransId="{FE4F581A-26ED-4F01-9A0E-BAE60832199A}"/>
    <dgm:cxn modelId="{69755FFA-12FA-465A-A534-0BA46A20E6DE}" srcId="{4538E259-5AC3-4401-85BD-C056D9073E03}" destId="{8AB8CE8A-5A51-47BB-8363-8C26F092B0E0}" srcOrd="1" destOrd="0" parTransId="{89CE9539-99D1-41AA-99B6-52702D852ECF}" sibTransId="{F36EEF89-11A7-4FF0-9A58-AC0166C52CBD}"/>
    <dgm:cxn modelId="{3FE044BE-903B-451E-B403-14EDCC59007D}" type="presOf" srcId="{B41131BE-0107-4DC9-A2A7-202779667806}" destId="{5B91FE6E-89E2-40E8-A66A-2262FCD8FDF5}" srcOrd="0" destOrd="2" presId="urn:microsoft.com/office/officeart/2005/8/layout/vList5"/>
    <dgm:cxn modelId="{BE696E6F-4ADE-49AA-B092-CAAAC36CFDDD}" type="presOf" srcId="{5235C19E-8D3F-44E3-87BA-8ED807EB9BC4}" destId="{06E663DC-2BCF-4CDD-BDD9-FB38710A7911}" srcOrd="0" destOrd="9" presId="urn:microsoft.com/office/officeart/2005/8/layout/vList5"/>
    <dgm:cxn modelId="{A9DCB086-3464-4210-B00F-72C44891AD80}" type="presOf" srcId="{11321670-901E-4163-9BE3-245E6F5FDC4F}" destId="{06E663DC-2BCF-4CDD-BDD9-FB38710A7911}" srcOrd="0" destOrd="2" presId="urn:microsoft.com/office/officeart/2005/8/layout/vList5"/>
    <dgm:cxn modelId="{2C709044-43B6-49F9-81A0-3362D47AD346}" type="presOf" srcId="{BE33A327-A69B-4E5F-A01D-93164448CFE4}" destId="{06E663DC-2BCF-4CDD-BDD9-FB38710A7911}" srcOrd="0" destOrd="6" presId="urn:microsoft.com/office/officeart/2005/8/layout/vList5"/>
    <dgm:cxn modelId="{C7640124-BCD8-4994-95B9-B5D0E368BC4B}" srcId="{34DB2F79-4734-4664-8242-8E841F1DF181}" destId="{31076E0F-CD07-4D75-AB66-ED481A9CF089}" srcOrd="1" destOrd="0" parTransId="{01201C06-58F2-4905-ADA3-2D85AC375F9E}" sibTransId="{635532CC-1B2C-4810-B73B-706828BF1244}"/>
    <dgm:cxn modelId="{F8167F21-6A55-417B-95C1-145EE591E127}" srcId="{953B8325-D10B-4887-BE9F-B2F28DF8DC51}" destId="{11321670-901E-4163-9BE3-245E6F5FDC4F}" srcOrd="0" destOrd="0" parTransId="{CE5A7E58-DBA3-47CB-9186-55256AFD4816}" sibTransId="{F720C807-3451-4D44-BE7D-00BFCE79EE9C}"/>
    <dgm:cxn modelId="{73EBEC4F-8E39-45BB-8FAD-CB03FA37C4E8}" srcId="{69C022A9-CCD1-456D-8733-FB61D1956F51}" destId="{2118E0F2-3706-4E6A-BA74-CE6569667886}" srcOrd="1" destOrd="0" parTransId="{2E676C3E-8A01-437E-84B3-3C6E794039B2}" sibTransId="{1CE40E2F-6C84-438B-B914-264FD176C980}"/>
    <dgm:cxn modelId="{A6BC2662-4E10-4F98-92A5-D9A1CF157AE9}" type="presOf" srcId="{F27935DA-F74D-4769-A96E-2EDB457C93DB}" destId="{06E663DC-2BCF-4CDD-BDD9-FB38710A7911}" srcOrd="0" destOrd="4" presId="urn:microsoft.com/office/officeart/2005/8/layout/vList5"/>
    <dgm:cxn modelId="{4ABE8045-1DFF-46BD-B45A-020393C13395}" srcId="{69C022A9-CCD1-456D-8733-FB61D1956F51}" destId="{34DB2F79-4734-4664-8242-8E841F1DF181}" srcOrd="0" destOrd="0" parTransId="{6387197A-B64F-4934-81CB-AED31F73ED56}" sibTransId="{35CBC20A-8149-4CE2-81D9-67014D7A5D05}"/>
    <dgm:cxn modelId="{44EE43A8-85E0-4949-9E10-61C3D6FABD89}" type="presParOf" srcId="{5BDA8068-962C-45ED-9D4C-E5C25DD7E995}" destId="{1341E7EA-1936-4E3B-9E9A-52C92EA52956}" srcOrd="0" destOrd="0" presId="urn:microsoft.com/office/officeart/2005/8/layout/vList5"/>
    <dgm:cxn modelId="{73D34B53-A64D-493E-8A7C-A31237FA678A}" type="presParOf" srcId="{1341E7EA-1936-4E3B-9E9A-52C92EA52956}" destId="{CA9029D8-3EE0-4AAF-93E2-B9B4F1982076}" srcOrd="0" destOrd="0" presId="urn:microsoft.com/office/officeart/2005/8/layout/vList5"/>
    <dgm:cxn modelId="{82720B17-F1CA-464F-A5D2-91A1516289AA}" type="presParOf" srcId="{1341E7EA-1936-4E3B-9E9A-52C92EA52956}" destId="{5B91FE6E-89E2-40E8-A66A-2262FCD8FDF5}" srcOrd="1" destOrd="0" presId="urn:microsoft.com/office/officeart/2005/8/layout/vList5"/>
    <dgm:cxn modelId="{4947E93F-9622-43D0-B267-36E0E60905EA}" type="presParOf" srcId="{5BDA8068-962C-45ED-9D4C-E5C25DD7E995}" destId="{08D56E45-0B21-4B79-91AE-97E8C63C4C84}" srcOrd="1" destOrd="0" presId="urn:microsoft.com/office/officeart/2005/8/layout/vList5"/>
    <dgm:cxn modelId="{DD61406B-CE44-4C23-B904-373BD33B74A0}" type="presParOf" srcId="{5BDA8068-962C-45ED-9D4C-E5C25DD7E995}" destId="{CFDA93F5-2634-4B5A-8310-82F073BA2C32}" srcOrd="2" destOrd="0" presId="urn:microsoft.com/office/officeart/2005/8/layout/vList5"/>
    <dgm:cxn modelId="{70E59795-EE40-409E-AFD8-808A6CA90CB7}" type="presParOf" srcId="{CFDA93F5-2634-4B5A-8310-82F073BA2C32}" destId="{BF046D13-2109-4835-9E20-2C91A42C0B5C}" srcOrd="0" destOrd="0" presId="urn:microsoft.com/office/officeart/2005/8/layout/vList5"/>
    <dgm:cxn modelId="{9D0543B2-7739-42E1-9B91-290FF63D5FC3}" type="presParOf" srcId="{CFDA93F5-2634-4B5A-8310-82F073BA2C32}" destId="{19F5DADB-D100-4F59-9E45-BC0DAEB8EA04}" srcOrd="1" destOrd="0" presId="urn:microsoft.com/office/officeart/2005/8/layout/vList5"/>
    <dgm:cxn modelId="{5D48A2CB-F0BB-4E90-9A08-CBEBD2C52BD8}" type="presParOf" srcId="{5BDA8068-962C-45ED-9D4C-E5C25DD7E995}" destId="{2CECF035-A4C7-4C53-B07A-9725C141ADB3}" srcOrd="3" destOrd="0" presId="urn:microsoft.com/office/officeart/2005/8/layout/vList5"/>
    <dgm:cxn modelId="{D243A07A-E3D3-40DB-AF6B-8E3952227B4A}" type="presParOf" srcId="{5BDA8068-962C-45ED-9D4C-E5C25DD7E995}" destId="{AED3F93F-87EA-484A-A49F-340E3820C7ED}" srcOrd="4" destOrd="0" presId="urn:microsoft.com/office/officeart/2005/8/layout/vList5"/>
    <dgm:cxn modelId="{A804D6B0-6C69-42BC-A304-CCE36CAA6F1F}" type="presParOf" srcId="{AED3F93F-87EA-484A-A49F-340E3820C7ED}" destId="{A4EE4B4D-0691-498E-AED8-D0CAB368B6CE}" srcOrd="0" destOrd="0" presId="urn:microsoft.com/office/officeart/2005/8/layout/vList5"/>
    <dgm:cxn modelId="{DFF6E33B-A3F2-46EF-B4BE-F4485D4148A8}" type="presParOf" srcId="{AED3F93F-87EA-484A-A49F-340E3820C7ED}" destId="{06E663DC-2BCF-4CDD-BDD9-FB38710A79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C022A9-CCD1-456D-8733-FB61D1956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B2F79-4734-4664-8242-8E841F1DF181}">
      <dgm:prSet phldrT="[Text]" custT="1"/>
      <dgm:spPr/>
      <dgm:t>
        <a:bodyPr/>
        <a:lstStyle/>
        <a:p>
          <a:r>
            <a:rPr lang="en-US" sz="1800" u="sng" dirty="0" smtClean="0"/>
            <a:t>Step 1</a:t>
          </a:r>
          <a:r>
            <a:rPr lang="en-US" sz="1800" dirty="0" smtClean="0"/>
            <a:t>: Input Preprocessing</a:t>
          </a:r>
          <a:endParaRPr lang="en-US" sz="1800" dirty="0"/>
        </a:p>
      </dgm:t>
    </dgm:pt>
    <dgm:pt modelId="{6387197A-B64F-4934-81CB-AED31F73ED56}" type="parTrans" cxnId="{4ABE8045-1DFF-46BD-B45A-020393C13395}">
      <dgm:prSet/>
      <dgm:spPr/>
      <dgm:t>
        <a:bodyPr/>
        <a:lstStyle/>
        <a:p>
          <a:endParaRPr lang="en-US"/>
        </a:p>
      </dgm:t>
    </dgm:pt>
    <dgm:pt modelId="{35CBC20A-8149-4CE2-81D9-67014D7A5D05}" type="sibTrans" cxnId="{4ABE8045-1DFF-46BD-B45A-020393C13395}">
      <dgm:prSet/>
      <dgm:spPr/>
      <dgm:t>
        <a:bodyPr/>
        <a:lstStyle/>
        <a:p>
          <a:endParaRPr lang="en-US"/>
        </a:p>
      </dgm:t>
    </dgm:pt>
    <dgm:pt modelId="{705CC3A9-E67A-47B1-ADFE-2A3D11F3B52C}">
      <dgm:prSet phldrT="[Text]" custT="1"/>
      <dgm:spPr/>
      <dgm:t>
        <a:bodyPr/>
        <a:lstStyle/>
        <a:p>
          <a:r>
            <a:rPr lang="en-US" sz="1600" dirty="0" smtClean="0"/>
            <a:t>Input: Order Pick list</a:t>
          </a:r>
          <a:endParaRPr lang="en-US" sz="1600" dirty="0"/>
        </a:p>
      </dgm:t>
    </dgm:pt>
    <dgm:pt modelId="{4BB764AC-2DAF-4F64-8EFB-14E7FA699F61}" type="parTrans" cxnId="{75BCE714-4DD8-42F2-9E1C-8707CFDA7C45}">
      <dgm:prSet/>
      <dgm:spPr/>
      <dgm:t>
        <a:bodyPr/>
        <a:lstStyle/>
        <a:p>
          <a:endParaRPr lang="en-US"/>
        </a:p>
      </dgm:t>
    </dgm:pt>
    <dgm:pt modelId="{C8ECB2C7-7788-4BC7-9E4E-6B3A8A2B7FB5}" type="sibTrans" cxnId="{75BCE714-4DD8-42F2-9E1C-8707CFDA7C45}">
      <dgm:prSet/>
      <dgm:spPr/>
      <dgm:t>
        <a:bodyPr/>
        <a:lstStyle/>
        <a:p>
          <a:endParaRPr lang="en-US"/>
        </a:p>
      </dgm:t>
    </dgm:pt>
    <dgm:pt modelId="{2118E0F2-3706-4E6A-BA74-CE6569667886}">
      <dgm:prSet phldrT="[Text]" custT="1"/>
      <dgm:spPr/>
      <dgm:t>
        <a:bodyPr/>
        <a:lstStyle/>
        <a:p>
          <a:r>
            <a:rPr lang="en-US" sz="1800" u="sng" dirty="0" smtClean="0"/>
            <a:t>Step 3</a:t>
          </a:r>
          <a:r>
            <a:rPr lang="en-US" sz="1800" dirty="0" smtClean="0"/>
            <a:t>: MST &amp; MST-based heuristic</a:t>
          </a:r>
          <a:endParaRPr lang="en-US" sz="1800" dirty="0"/>
        </a:p>
      </dgm:t>
    </dgm:pt>
    <dgm:pt modelId="{2E676C3E-8A01-437E-84B3-3C6E794039B2}" type="parTrans" cxnId="{73EBEC4F-8E39-45BB-8FAD-CB03FA37C4E8}">
      <dgm:prSet/>
      <dgm:spPr/>
      <dgm:t>
        <a:bodyPr/>
        <a:lstStyle/>
        <a:p>
          <a:endParaRPr lang="en-US"/>
        </a:p>
      </dgm:t>
    </dgm:pt>
    <dgm:pt modelId="{1CE40E2F-6C84-438B-B914-264FD176C980}" type="sibTrans" cxnId="{73EBEC4F-8E39-45BB-8FAD-CB03FA37C4E8}">
      <dgm:prSet/>
      <dgm:spPr/>
      <dgm:t>
        <a:bodyPr/>
        <a:lstStyle/>
        <a:p>
          <a:endParaRPr lang="en-US"/>
        </a:p>
      </dgm:t>
    </dgm:pt>
    <dgm:pt modelId="{A76F20B0-8DC8-4825-862C-6D33A6798576}">
      <dgm:prSet phldrT="[Text]" custT="1"/>
      <dgm:spPr/>
      <dgm:t>
        <a:bodyPr/>
        <a:lstStyle/>
        <a:p>
          <a:r>
            <a:rPr lang="en-US" sz="1600" dirty="0" smtClean="0"/>
            <a:t>MST is constructed for G(V,E) based on </a:t>
          </a:r>
          <a:r>
            <a:rPr lang="en-US" sz="1600" dirty="0" err="1" smtClean="0"/>
            <a:t>Kruskal’s</a:t>
          </a:r>
          <a:r>
            <a:rPr lang="en-US" sz="1600" dirty="0" smtClean="0"/>
            <a:t> Algorithm</a:t>
          </a:r>
          <a:endParaRPr lang="en-US" sz="1600" dirty="0"/>
        </a:p>
      </dgm:t>
    </dgm:pt>
    <dgm:pt modelId="{C46E6782-0D66-45F9-9F36-D9DEF64C1D75}" type="parTrans" cxnId="{90FC900C-B9E0-4BA3-8194-D15CE7B070EB}">
      <dgm:prSet/>
      <dgm:spPr/>
      <dgm:t>
        <a:bodyPr/>
        <a:lstStyle/>
        <a:p>
          <a:endParaRPr lang="en-US"/>
        </a:p>
      </dgm:t>
    </dgm:pt>
    <dgm:pt modelId="{9ADDD7F2-ED80-4858-8015-E191F6D8C2F3}" type="sibTrans" cxnId="{90FC900C-B9E0-4BA3-8194-D15CE7B070EB}">
      <dgm:prSet/>
      <dgm:spPr/>
      <dgm:t>
        <a:bodyPr/>
        <a:lstStyle/>
        <a:p>
          <a:endParaRPr lang="en-US"/>
        </a:p>
      </dgm:t>
    </dgm:pt>
    <dgm:pt modelId="{51ED359A-56F2-4A77-90F9-2C8C7ECD54EF}">
      <dgm:prSet phldrT="[Text]" custT="1"/>
      <dgm:spPr/>
      <dgm:t>
        <a:bodyPr/>
        <a:lstStyle/>
        <a:p>
          <a:r>
            <a:rPr lang="en-US" sz="1800" u="sng" dirty="0" smtClean="0"/>
            <a:t>Step 4</a:t>
          </a:r>
          <a:r>
            <a:rPr lang="en-US" sz="1800" dirty="0" smtClean="0"/>
            <a:t>: </a:t>
          </a:r>
          <a:r>
            <a:rPr lang="en-US" sz="1800" dirty="0" err="1" smtClean="0"/>
            <a:t>Multiloc</a:t>
          </a:r>
          <a:r>
            <a:rPr lang="en-US" sz="1800" dirty="0" smtClean="0"/>
            <a:t> </a:t>
          </a:r>
          <a:r>
            <a:rPr lang="en-US" sz="1800" dirty="0" smtClean="0"/>
            <a:t>Heuristic</a:t>
          </a:r>
          <a:endParaRPr lang="en-US" sz="1800" dirty="0"/>
        </a:p>
      </dgm:t>
    </dgm:pt>
    <dgm:pt modelId="{0A295190-F372-42D0-ABD2-DBD255812125}" type="parTrans" cxnId="{9E29F213-EC66-4D92-85AD-D993EF917A2C}">
      <dgm:prSet/>
      <dgm:spPr/>
      <dgm:t>
        <a:bodyPr/>
        <a:lstStyle/>
        <a:p>
          <a:endParaRPr lang="en-US"/>
        </a:p>
      </dgm:t>
    </dgm:pt>
    <dgm:pt modelId="{047E341A-7A65-402B-B1B1-73BB248DB8F5}" type="sibTrans" cxnId="{9E29F213-EC66-4D92-85AD-D993EF917A2C}">
      <dgm:prSet/>
      <dgm:spPr/>
      <dgm:t>
        <a:bodyPr/>
        <a:lstStyle/>
        <a:p>
          <a:endParaRPr lang="en-US"/>
        </a:p>
      </dgm:t>
    </dgm:pt>
    <dgm:pt modelId="{B595CDD6-032F-40CB-8217-E72D3296A657}">
      <dgm:prSet phldrT="[Text]" custT="1"/>
      <dgm:spPr/>
      <dgm:t>
        <a:bodyPr/>
        <a:lstStyle/>
        <a:p>
          <a:endParaRPr lang="en-US" sz="1600" dirty="0"/>
        </a:p>
      </dgm:t>
    </dgm:pt>
    <dgm:pt modelId="{CC1722D4-4330-42FC-97AE-AC90453C9EA3}" type="parTrans" cxnId="{C1AF8D7D-ABAB-4A2E-8EE3-A4B1D8B196B5}">
      <dgm:prSet/>
      <dgm:spPr/>
      <dgm:t>
        <a:bodyPr/>
        <a:lstStyle/>
        <a:p>
          <a:endParaRPr lang="en-US"/>
        </a:p>
      </dgm:t>
    </dgm:pt>
    <dgm:pt modelId="{DF0CE475-871D-48A2-A052-4D9B2FD51D39}" type="sibTrans" cxnId="{C1AF8D7D-ABAB-4A2E-8EE3-A4B1D8B196B5}">
      <dgm:prSet/>
      <dgm:spPr/>
      <dgm:t>
        <a:bodyPr/>
        <a:lstStyle/>
        <a:p>
          <a:endParaRPr lang="en-US"/>
        </a:p>
      </dgm:t>
    </dgm:pt>
    <dgm:pt modelId="{31076E0F-CD07-4D75-AB66-ED481A9CF089}">
      <dgm:prSet phldrT="[Text]" custT="1"/>
      <dgm:spPr/>
      <dgm:t>
        <a:bodyPr/>
        <a:lstStyle/>
        <a:p>
          <a:r>
            <a:rPr lang="en-US" sz="1600" dirty="0" smtClean="0"/>
            <a:t>Map SKU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dirty="0" smtClean="0">
              <a:latin typeface="+mn-lt"/>
              <a:cs typeface="Calibri" panose="020F0502020204030204" pitchFamily="34" charset="0"/>
            </a:rPr>
            <a:t>Location(s)</a:t>
          </a:r>
          <a:endParaRPr lang="en-US" sz="1600" dirty="0">
            <a:latin typeface="+mn-lt"/>
          </a:endParaRPr>
        </a:p>
      </dgm:t>
    </dgm:pt>
    <dgm:pt modelId="{01201C06-58F2-4905-ADA3-2D85AC375F9E}" type="parTrans" cxnId="{C7640124-BCD8-4994-95B9-B5D0E368BC4B}">
      <dgm:prSet/>
      <dgm:spPr/>
      <dgm:t>
        <a:bodyPr/>
        <a:lstStyle/>
        <a:p>
          <a:endParaRPr lang="en-US"/>
        </a:p>
      </dgm:t>
    </dgm:pt>
    <dgm:pt modelId="{635532CC-1B2C-4810-B73B-706828BF1244}" type="sibTrans" cxnId="{C7640124-BCD8-4994-95B9-B5D0E368BC4B}">
      <dgm:prSet/>
      <dgm:spPr/>
      <dgm:t>
        <a:bodyPr/>
        <a:lstStyle/>
        <a:p>
          <a:endParaRPr lang="en-US"/>
        </a:p>
      </dgm:t>
    </dgm:pt>
    <dgm:pt modelId="{0846447B-1231-4FBB-8791-BAD21FE3D4DE}">
      <dgm:prSet custT="1"/>
      <dgm:spPr/>
      <dgm:t>
        <a:bodyPr/>
        <a:lstStyle/>
        <a:p>
          <a:r>
            <a:rPr lang="en-US" sz="1800" u="sng" dirty="0" smtClean="0"/>
            <a:t>Step 2</a:t>
          </a:r>
          <a:r>
            <a:rPr lang="en-US" sz="1800" dirty="0" smtClean="0"/>
            <a:t>: Location Selection</a:t>
          </a:r>
          <a:endParaRPr lang="en-US" sz="1800" dirty="0"/>
        </a:p>
      </dgm:t>
    </dgm:pt>
    <dgm:pt modelId="{C1128B98-6EF8-4E6F-AE2F-4DD8E1C6BBED}" type="parTrans" cxnId="{8CFFD4EB-E427-4AA5-8DA5-54F4A2D3F59B}">
      <dgm:prSet/>
      <dgm:spPr/>
      <dgm:t>
        <a:bodyPr/>
        <a:lstStyle/>
        <a:p>
          <a:endParaRPr lang="en-US"/>
        </a:p>
      </dgm:t>
    </dgm:pt>
    <dgm:pt modelId="{8B5FDBFB-B801-4AF2-8871-65DFD15B727B}" type="sibTrans" cxnId="{8CFFD4EB-E427-4AA5-8DA5-54F4A2D3F59B}">
      <dgm:prSet/>
      <dgm:spPr/>
      <dgm:t>
        <a:bodyPr/>
        <a:lstStyle/>
        <a:p>
          <a:endParaRPr lang="en-US"/>
        </a:p>
      </dgm:t>
    </dgm:pt>
    <dgm:pt modelId="{3811FA93-1053-439C-8C36-84EBCB8EE2E6}">
      <dgm:prSet custT="1"/>
      <dgm:spPr/>
      <dgm:t>
        <a:bodyPr/>
        <a:lstStyle/>
        <a:p>
          <a:r>
            <a:rPr lang="en-US" sz="1600" dirty="0" smtClean="0"/>
            <a:t>For each p </a:t>
          </a:r>
          <a:r>
            <a:rPr lang="el-GR" sz="16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 S</a:t>
          </a:r>
          <a:endParaRPr lang="en-US" sz="1600" dirty="0"/>
        </a:p>
      </dgm:t>
    </dgm:pt>
    <dgm:pt modelId="{4740A891-8246-408E-A10E-000E34F1906F}" type="parTrans" cxnId="{F468F865-CCF5-45F2-8F95-1B6390054B4C}">
      <dgm:prSet/>
      <dgm:spPr/>
      <dgm:t>
        <a:bodyPr/>
        <a:lstStyle/>
        <a:p>
          <a:endParaRPr lang="en-US"/>
        </a:p>
      </dgm:t>
    </dgm:pt>
    <dgm:pt modelId="{A4B324E5-58BD-459C-8B8B-8A24E7889CA1}" type="sibTrans" cxnId="{F468F865-CCF5-45F2-8F95-1B6390054B4C}">
      <dgm:prSet/>
      <dgm:spPr/>
      <dgm:t>
        <a:bodyPr/>
        <a:lstStyle/>
        <a:p>
          <a:endParaRPr lang="en-US"/>
        </a:p>
      </dgm:t>
    </dgm:pt>
    <dgm:pt modelId="{16210740-D0FF-4E30-8698-C766B9694E35}">
      <dgm:prSet phldrT="[Text]" custT="1"/>
      <dgm:spPr/>
      <dgm:t>
        <a:bodyPr/>
        <a:lstStyle/>
        <a:p>
          <a:r>
            <a:rPr lang="en-US" sz="1600" dirty="0" smtClean="0"/>
            <a:t>For multiple locations in same rack, retain corner locations (if exist), remove  the rest.</a:t>
          </a:r>
          <a:endParaRPr lang="en-US" sz="1600" dirty="0"/>
        </a:p>
      </dgm:t>
    </dgm:pt>
    <dgm:pt modelId="{9EE84992-B235-4FAB-A1F7-9A3F5AEE82FA}" type="sibTrans" cxnId="{1B6B53DB-A710-47F6-BF30-D81E809D0094}">
      <dgm:prSet/>
      <dgm:spPr/>
      <dgm:t>
        <a:bodyPr/>
        <a:lstStyle/>
        <a:p>
          <a:endParaRPr lang="en-US"/>
        </a:p>
      </dgm:t>
    </dgm:pt>
    <dgm:pt modelId="{1E298701-022F-47C7-AC23-B49C854303FB}" type="parTrans" cxnId="{1B6B53DB-A710-47F6-BF30-D81E809D0094}">
      <dgm:prSet/>
      <dgm:spPr/>
      <dgm:t>
        <a:bodyPr/>
        <a:lstStyle/>
        <a:p>
          <a:endParaRPr lang="en-US"/>
        </a:p>
      </dgm:t>
    </dgm:pt>
    <dgm:pt modelId="{856F903B-58A3-4668-A0F4-9ACF5F9E72D9}">
      <dgm:prSet phldrT="[Text]" custT="1"/>
      <dgm:spPr/>
      <dgm:t>
        <a:bodyPr/>
        <a:lstStyle/>
        <a:p>
          <a:r>
            <a:rPr lang="en-US" sz="1600" dirty="0" smtClean="0"/>
            <a:t>If multiple SKUs have same location, retain that location, eliminate the rest.</a:t>
          </a:r>
          <a:endParaRPr lang="en-US" sz="1600" dirty="0"/>
        </a:p>
      </dgm:t>
    </dgm:pt>
    <dgm:pt modelId="{E07AB18A-1A17-4E43-A1B2-88718DD17CF8}" type="parTrans" cxnId="{3A0F045E-E468-4F49-ACE5-1579E9994284}">
      <dgm:prSet/>
      <dgm:spPr/>
      <dgm:t>
        <a:bodyPr/>
        <a:lstStyle/>
        <a:p>
          <a:endParaRPr lang="en-US"/>
        </a:p>
      </dgm:t>
    </dgm:pt>
    <dgm:pt modelId="{605CEBE3-2680-4169-8A12-BDB1D866E1A5}" type="sibTrans" cxnId="{3A0F045E-E468-4F49-ACE5-1579E9994284}">
      <dgm:prSet/>
      <dgm:spPr/>
      <dgm:t>
        <a:bodyPr/>
        <a:lstStyle/>
        <a:p>
          <a:endParaRPr lang="en-US"/>
        </a:p>
      </dgm:t>
    </dgm:pt>
    <dgm:pt modelId="{4EB22675-355E-495C-A28F-33A012A172D2}">
      <dgm:prSet phldrT="[Text]" custT="1"/>
      <dgm:spPr/>
      <dgm:t>
        <a:bodyPr/>
        <a:lstStyle/>
        <a:p>
          <a:r>
            <a:rPr lang="en-US" sz="1600" dirty="0" smtClean="0"/>
            <a:t>Create Graph G(V,E):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V</a:t>
          </a:r>
          <a:r>
            <a:rPr lang="en-US" sz="1600" dirty="0" smtClean="0"/>
            <a:t>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dirty="0" smtClean="0"/>
            <a:t>Locations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dirty="0" smtClean="0">
              <a:latin typeface="+mn-lt"/>
              <a:cs typeface="Calibri" panose="020F0502020204030204" pitchFamily="34" charset="0"/>
            </a:rPr>
            <a:t>weights on E → Shortest distance between nodes</a:t>
          </a:r>
          <a:r>
            <a:rPr lang="en-US" sz="1600" dirty="0" smtClean="0"/>
            <a:t> </a:t>
          </a:r>
          <a:endParaRPr lang="en-US" sz="1600" dirty="0"/>
        </a:p>
      </dgm:t>
    </dgm:pt>
    <dgm:pt modelId="{6C85A34B-C4B2-4543-83E3-78D1DBCE2CEB}" type="parTrans" cxnId="{4CF8EFA7-2091-4FCA-8D1E-25B3EEFC29DA}">
      <dgm:prSet/>
      <dgm:spPr/>
      <dgm:t>
        <a:bodyPr/>
        <a:lstStyle/>
        <a:p>
          <a:endParaRPr lang="en-US"/>
        </a:p>
      </dgm:t>
    </dgm:pt>
    <dgm:pt modelId="{9913565B-582A-4104-98F4-31CE8BD932D7}" type="sibTrans" cxnId="{4CF8EFA7-2091-4FCA-8D1E-25B3EEFC29DA}">
      <dgm:prSet/>
      <dgm:spPr/>
      <dgm:t>
        <a:bodyPr/>
        <a:lstStyle/>
        <a:p>
          <a:endParaRPr lang="en-US"/>
        </a:p>
      </dgm:t>
    </dgm:pt>
    <dgm:pt modelId="{6DD4BCAC-5BBB-47EB-832C-62CCBA66688D}">
      <dgm:prSet phldrT="[Text]" custT="1"/>
      <dgm:spPr/>
      <dgm:t>
        <a:bodyPr/>
        <a:lstStyle/>
        <a:p>
          <a:r>
            <a:rPr lang="en-US" sz="1600" dirty="0" smtClean="0"/>
            <a:t>MST-Heuristic is implemented, store best route sequence, S = {1,2,…,p,…,n}</a:t>
          </a:r>
          <a:endParaRPr lang="en-US" sz="1600" dirty="0"/>
        </a:p>
      </dgm:t>
    </dgm:pt>
    <dgm:pt modelId="{7FA50682-AF4D-48A8-A00B-C2C8DD27FC78}" type="parTrans" cxnId="{885C948B-2FF0-4FC8-B42E-B02014556C51}">
      <dgm:prSet/>
      <dgm:spPr/>
      <dgm:t>
        <a:bodyPr/>
        <a:lstStyle/>
        <a:p>
          <a:endParaRPr lang="en-US"/>
        </a:p>
      </dgm:t>
    </dgm:pt>
    <dgm:pt modelId="{12B16BE6-C2C8-46CF-8691-79A87E7B0EF0}" type="sibTrans" cxnId="{885C948B-2FF0-4FC8-B42E-B02014556C5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FD3E670-BDDA-4FF9-B4DF-70A94322DE17}">
          <dgm:prSet custT="1"/>
          <dgm:spPr/>
          <dgm:t>
            <a:bodyPr/>
            <a:lstStyle/>
            <a:p>
              <a:r>
                <a:rPr lang="en-US" sz="1600" dirty="0" smtClean="0"/>
                <a:t>if p has multiple </a:t>
              </a:r>
              <a:r>
                <a:rPr lang="en-US" sz="1600" dirty="0" smtClean="0"/>
                <a:t>locations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𝑁</m:t>
                  </m:r>
                  <m:r>
                    <a:rPr lang="en-US" sz="1600" b="0" i="1" baseline="-250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𝑝</m:t>
                  </m:r>
                </m:oMath>
              </a14:m>
              <a:r>
                <a:rPr lang="en-US" sz="1600" dirty="0" smtClean="0"/>
                <a:t>:</a:t>
              </a:r>
              <a:endParaRPr lang="en-US" sz="1600" dirty="0"/>
            </a:p>
          </dgm:t>
        </dgm:pt>
      </mc:Choice>
      <mc:Fallback>
        <dgm:pt modelId="{5FD3E670-BDDA-4FF9-B4DF-70A94322DE17}">
          <dgm:prSet custT="1"/>
          <dgm:spPr/>
          <dgm:t>
            <a:bodyPr/>
            <a:lstStyle/>
            <a:p>
              <a:r>
                <a:rPr lang="en-US" sz="1600" dirty="0" smtClean="0"/>
                <a:t>if p has multiple </a:t>
              </a:r>
              <a:r>
                <a:rPr lang="en-US" sz="1600" dirty="0" smtClean="0"/>
                <a:t>locations </a:t>
              </a:r>
              <a:r>
                <a:rPr lang="en-US" sz="1600" b="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𝑁</a:t>
              </a:r>
              <a:r>
                <a:rPr lang="en-US" sz="1600" b="0" i="0" baseline="-25000" smtClean="0">
                  <a:latin typeface="Cambria Math" panose="02040503050406030204" pitchFamily="18" charset="0"/>
                  <a:cs typeface="Calibri" panose="020F0502020204030204" pitchFamily="34" charset="0"/>
                </a:rPr>
                <a:t>𝑝</a:t>
              </a:r>
              <a:r>
                <a:rPr lang="en-US" sz="1600" dirty="0" smtClean="0"/>
                <a:t>:</a:t>
              </a:r>
              <a:endParaRPr lang="en-US" sz="1600" dirty="0"/>
            </a:p>
          </dgm:t>
        </dgm:pt>
      </mc:Fallback>
    </mc:AlternateContent>
    <dgm:pt modelId="{BE43BB7D-88D9-41D8-BB57-F41322AE5910}" type="parTrans" cxnId="{B554ADD8-61D2-4AD7-91A6-4D417F22C001}">
      <dgm:prSet/>
      <dgm:spPr/>
      <dgm:t>
        <a:bodyPr/>
        <a:lstStyle/>
        <a:p>
          <a:endParaRPr lang="en-US"/>
        </a:p>
      </dgm:t>
    </dgm:pt>
    <dgm:pt modelId="{28BF6054-9BD5-4F15-BC55-A34B0C71DA6A}" type="sibTrans" cxnId="{B554ADD8-61D2-4AD7-91A6-4D417F22C001}">
      <dgm:prSet/>
      <dgm:spPr/>
      <dgm:t>
        <a:bodyPr/>
        <a:lstStyle/>
        <a:p>
          <a:endParaRPr lang="en-US"/>
        </a:p>
      </dgm:t>
    </dgm:pt>
    <dgm:pt modelId="{47D6E5FC-7912-4AF4-B7C7-27078F9003BD}">
      <dgm:prSet custT="1"/>
      <dgm:spPr/>
      <dgm:t>
        <a:bodyPr/>
        <a:lstStyle/>
        <a:p>
          <a:r>
            <a:rPr lang="en-US" sz="1600" dirty="0" smtClean="0"/>
            <a:t> pre(p) := </a:t>
          </a:r>
          <a:r>
            <a:rPr lang="en-US" sz="1600" dirty="0" smtClean="0"/>
            <a:t>predecessor </a:t>
          </a:r>
          <a:r>
            <a:rPr lang="en-US" sz="1600" dirty="0" smtClean="0"/>
            <a:t>of p</a:t>
          </a:r>
          <a:endParaRPr lang="en-US" sz="1600" dirty="0"/>
        </a:p>
      </dgm:t>
    </dgm:pt>
    <dgm:pt modelId="{2106A232-D123-4FC6-AC02-C3B14C065296}" type="parTrans" cxnId="{0FA11C39-2868-4A7D-9814-9248422CF092}">
      <dgm:prSet/>
      <dgm:spPr/>
      <dgm:t>
        <a:bodyPr/>
        <a:lstStyle/>
        <a:p>
          <a:endParaRPr lang="en-US"/>
        </a:p>
      </dgm:t>
    </dgm:pt>
    <dgm:pt modelId="{D25ADDE9-306C-425D-ABA3-4EE72A41CE93}" type="sibTrans" cxnId="{0FA11C39-2868-4A7D-9814-9248422CF092}">
      <dgm:prSet/>
      <dgm:spPr/>
      <dgm:t>
        <a:bodyPr/>
        <a:lstStyle/>
        <a:p>
          <a:endParaRPr lang="en-US"/>
        </a:p>
      </dgm:t>
    </dgm:pt>
    <dgm:pt modelId="{E943180A-1661-458D-AEE4-55B9DBBD7385}">
      <dgm:prSet custT="1"/>
      <dgm:spPr/>
      <dgm:t>
        <a:bodyPr/>
        <a:lstStyle/>
        <a:p>
          <a:r>
            <a:rPr lang="en-US" sz="1600" dirty="0" smtClean="0"/>
            <a:t> </a:t>
          </a:r>
          <a:r>
            <a:rPr lang="en-US" sz="1600" dirty="0" err="1" smtClean="0"/>
            <a:t>suc</a:t>
          </a:r>
          <a:r>
            <a:rPr lang="en-US" sz="1600" dirty="0" smtClean="0"/>
            <a:t>(p) := successors of p</a:t>
          </a:r>
          <a:endParaRPr lang="en-US" sz="1600" dirty="0"/>
        </a:p>
      </dgm:t>
    </dgm:pt>
    <dgm:pt modelId="{9C829366-20DE-459B-A281-459F2D973C8A}" type="parTrans" cxnId="{DF55DCAE-ABAB-41C4-8FCC-BFB963C9BCF2}">
      <dgm:prSet/>
      <dgm:spPr/>
      <dgm:t>
        <a:bodyPr/>
        <a:lstStyle/>
        <a:p>
          <a:endParaRPr lang="en-US"/>
        </a:p>
      </dgm:t>
    </dgm:pt>
    <dgm:pt modelId="{468DBD86-ED4D-4768-9E29-AC2B7D8FF735}" type="sibTrans" cxnId="{DF55DCAE-ABAB-41C4-8FCC-BFB963C9BCF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C4D1F89-3A06-4720-90C7-EFE7B05B3C4F}">
          <dgm:prSet custT="1"/>
          <dgm:spPr/>
          <dgm:t>
            <a:bodyPr/>
            <a:lstStyle/>
            <a:p>
              <a:r>
                <a:rPr lang="en-US" sz="1600" dirty="0" smtClean="0"/>
                <a:t>Compute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= </m:t>
                  </m:r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j</m:t>
                      </m:r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ϵ</m:t>
                      </m:r>
                      <m:r>
                        <a:rPr lang="en-US" sz="16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𝑠𝑢𝑐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 (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sz="1600" baseline="0" dirty="0"/>
            </a:p>
          </dgm:t>
        </dgm:pt>
      </mc:Choice>
      <mc:Fallback>
        <dgm:pt modelId="{FC4D1F89-3A06-4720-90C7-EFE7B05B3C4F}">
          <dgm:prSet custT="1"/>
          <dgm:spPr/>
          <dgm:t>
            <a:bodyPr/>
            <a:lstStyle/>
            <a:p>
              <a:r>
                <a:rPr lang="en-US" sz="1600" dirty="0" smtClean="0"/>
                <a:t>Compute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𝑆_𝑝= </a:t>
              </a:r>
              <a:r>
                <a:rPr lang="en-US" sz="1600" i="0" smtClean="0">
                  <a:latin typeface="Cambria Math" panose="02040503050406030204" pitchFamily="18" charset="0"/>
                </a:rPr>
                <a:t>〖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𝑎𝑟𝑔𝑚𝑖𝑛〗_(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𝑖 </a:t>
              </a:r>
              <a:r>
                <a:rPr lang="el-GR" sz="160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ϵ</a:t>
              </a:r>
              <a:r>
                <a:rPr lang="en-US" sz="1600" b="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 𝑁</a:t>
              </a:r>
              <a:r>
                <a:rPr lang="en-US" sz="1600" b="0" i="0" baseline="-25000" smtClean="0">
                  <a:latin typeface="Cambria Math" panose="02040503050406030204" pitchFamily="18" charset="0"/>
                  <a:cs typeface="Calibri" panose="020F0502020204030204" pitchFamily="34" charset="0"/>
                </a:rPr>
                <a:t>𝑝</a:t>
              </a:r>
              <a:r>
                <a:rPr lang="en-US" sz="1600" b="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,</a:t>
              </a:r>
              <a:r>
                <a:rPr lang="en-US" sz="1600" b="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   </a:t>
              </a:r>
              <a:r>
                <a:rPr lang="en-US" sz="1600" b="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j</a:t>
              </a:r>
              <a:r>
                <a:rPr lang="en-US" sz="1600" i="0" smtClean="0">
                  <a:latin typeface="Cambria Math" panose="02040503050406030204" pitchFamily="18" charset="0"/>
                </a:rPr>
                <a:t> </a:t>
              </a:r>
              <a:r>
                <a:rPr lang="el-GR" sz="160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ϵ</a:t>
              </a:r>
              <a:r>
                <a:rPr lang="en-US" sz="160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 </a:t>
              </a:r>
              <a:r>
                <a:rPr lang="en-US" sz="1600" b="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𝑠𝑢𝑐(𝑝))</a:t>
              </a:r>
              <a:r>
                <a:rPr lang="en-US" sz="1600" b="0" i="0" smtClean="0">
                  <a:latin typeface="Cambria Math" panose="02040503050406030204" pitchFamily="18" charset="0"/>
                  <a:cs typeface="Calibri" panose="020F0502020204030204" pitchFamily="34" charset="0"/>
                </a:rPr>
                <a:t>  (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𝐷_(𝑝𝑟𝑒(𝑝),𝑖)+𝐷_(𝑖,𝑗))</a:t>
              </a:r>
              <a:endParaRPr lang="en-US" sz="1600" baseline="0" dirty="0"/>
            </a:p>
          </dgm:t>
        </dgm:pt>
      </mc:Fallback>
    </mc:AlternateContent>
    <dgm:pt modelId="{C1A0EF4E-3B43-475B-8855-B629562EE473}" type="parTrans" cxnId="{A9C1A43A-1492-40B9-8AF4-678C57B3793A}">
      <dgm:prSet/>
      <dgm:spPr/>
      <dgm:t>
        <a:bodyPr/>
        <a:lstStyle/>
        <a:p>
          <a:endParaRPr lang="en-US"/>
        </a:p>
      </dgm:t>
    </dgm:pt>
    <dgm:pt modelId="{9A79644F-A90D-4026-A736-277F3836EF3D}" type="sibTrans" cxnId="{A9C1A43A-1492-40B9-8AF4-678C57B3793A}">
      <dgm:prSet/>
      <dgm:spPr/>
      <dgm:t>
        <a:bodyPr/>
        <a:lstStyle/>
        <a:p>
          <a:endParaRPr lang="en-US"/>
        </a:p>
      </dgm:t>
    </dgm:pt>
    <dgm:pt modelId="{220B4A61-00C8-47B1-9712-A9A7F630352F}">
      <dgm:prSet custT="1"/>
      <dgm:spPr/>
      <dgm:t>
        <a:bodyPr/>
        <a:lstStyle/>
        <a:p>
          <a:endParaRPr lang="en-US" sz="1600" dirty="0"/>
        </a:p>
      </dgm:t>
    </dgm:pt>
    <dgm:pt modelId="{ADDF5DD3-1C35-4AF7-8109-CEFBA300D3F4}" type="parTrans" cxnId="{27E90B8C-3E42-43EB-B1DD-285C4B51F904}">
      <dgm:prSet/>
      <dgm:spPr/>
      <dgm:t>
        <a:bodyPr/>
        <a:lstStyle/>
        <a:p>
          <a:endParaRPr lang="en-US"/>
        </a:p>
      </dgm:t>
    </dgm:pt>
    <dgm:pt modelId="{B7F224C3-2627-4A68-BC9E-4FF126AD7F64}" type="sibTrans" cxnId="{27E90B8C-3E42-43EB-B1DD-285C4B51F904}">
      <dgm:prSet/>
      <dgm:spPr/>
      <dgm:t>
        <a:bodyPr/>
        <a:lstStyle/>
        <a:p>
          <a:endParaRPr lang="en-US"/>
        </a:p>
      </dgm:t>
    </dgm:pt>
    <dgm:pt modelId="{13BD8B5B-3A4C-43D6-B179-C49FC523956A}">
      <dgm:prSet custT="1"/>
      <dgm:spPr/>
      <dgm:t>
        <a:bodyPr/>
        <a:lstStyle/>
        <a:p>
          <a:endParaRPr lang="en-US" sz="1600" dirty="0"/>
        </a:p>
      </dgm:t>
    </dgm:pt>
    <dgm:pt modelId="{C2D6BBF4-AB14-45E3-AEEC-B68B1F77866B}" type="parTrans" cxnId="{EC6DCF2D-D178-4C0A-975C-8C763BA84C21}">
      <dgm:prSet/>
      <dgm:spPr/>
      <dgm:t>
        <a:bodyPr/>
        <a:lstStyle/>
        <a:p>
          <a:endParaRPr lang="en-US"/>
        </a:p>
      </dgm:t>
    </dgm:pt>
    <dgm:pt modelId="{307A5764-20C4-46BF-84E2-E728027ADFD9}" type="sibTrans" cxnId="{EC6DCF2D-D178-4C0A-975C-8C763BA84C2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D0EE09A-4AD3-4CA5-B957-550319630A38}">
          <dgm:prSet custT="1"/>
          <dgm:spPr/>
          <dgm:t>
            <a:bodyPr/>
            <a:lstStyle/>
            <a:p>
              <a:r>
                <a:rPr lang="en-US" sz="1600" dirty="0" smtClean="0"/>
                <a:t>Optimal Tour: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𝑜𝑝𝑡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e>
                  </m:d>
                </m:oMath>
              </a14:m>
              <a:endParaRPr lang="en-US" sz="1600" dirty="0"/>
            </a:p>
          </dgm:t>
        </dgm:pt>
      </mc:Choice>
      <mc:Fallback>
        <dgm:pt modelId="{FD0EE09A-4AD3-4CA5-B957-550319630A38}">
          <dgm:prSet custT="1"/>
          <dgm:spPr/>
          <dgm:t>
            <a:bodyPr/>
            <a:lstStyle/>
            <a:p>
              <a:r>
                <a:rPr lang="en-US" sz="1600" dirty="0" smtClean="0"/>
                <a:t>Optimal Tour: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𝑆_𝑜𝑝𝑡=〖𝑎𝑟𝑔𝑚𝑖𝑛〗_𝑝</a:t>
              </a:r>
              <a:r>
                <a:rPr lang="el-GR" sz="1600" b="0" i="0" smtClean="0">
                  <a:latin typeface="Cambria Math" panose="02040503050406030204" pitchFamily="18" charset="0"/>
                </a:rPr>
                <a:t>ϵ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𝑆  (𝑆_𝑝 )</a:t>
              </a:r>
              <a:endParaRPr lang="en-US" sz="1600" dirty="0"/>
            </a:p>
          </dgm:t>
        </dgm:pt>
      </mc:Fallback>
    </mc:AlternateContent>
    <dgm:pt modelId="{7B2787CB-A7EC-458D-A5AE-77D5A0BB3A1D}" type="parTrans" cxnId="{9A623810-5A70-4FD0-B429-CC2A4ACECF55}">
      <dgm:prSet/>
      <dgm:spPr/>
      <dgm:t>
        <a:bodyPr/>
        <a:lstStyle/>
        <a:p>
          <a:endParaRPr lang="en-US"/>
        </a:p>
      </dgm:t>
    </dgm:pt>
    <dgm:pt modelId="{14562253-3CE4-4CB0-BC66-2EFC4A5FF4E8}" type="sibTrans" cxnId="{9A623810-5A70-4FD0-B429-CC2A4ACECF5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9C4A207-B735-4A8A-87AA-358F4F33FD4B}">
          <dgm:prSet custT="1"/>
          <dgm:spPr/>
          <dgm:t>
            <a:bodyPr/>
            <a:lstStyle/>
            <a:p>
              <a:r>
                <a:rPr lang="en-US" sz="1600" dirty="0" smtClean="0"/>
                <a:t>else: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endParaRPr lang="en-US" sz="1600" dirty="0"/>
            </a:p>
          </dgm:t>
        </dgm:pt>
      </mc:Choice>
      <mc:Fallback xmlns="">
        <dgm:pt modelId="{B9C4A207-B735-4A8A-87AA-358F4F33FD4B}">
          <dgm:prSet custT="1"/>
          <dgm:spPr/>
          <dgm:t>
            <a:bodyPr/>
            <a:lstStyle/>
            <a:p>
              <a:r>
                <a:rPr lang="en-US" sz="1600" dirty="0" smtClean="0"/>
                <a:t>else: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𝑆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𝑝=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𝑆</a:t>
              </a:r>
              <a:endParaRPr lang="en-US" sz="1600" dirty="0"/>
            </a:p>
          </dgm:t>
        </dgm:pt>
      </mc:Fallback>
    </mc:AlternateContent>
    <dgm:pt modelId="{76362338-EB4D-4538-99F2-953595F6769D}" type="parTrans" cxnId="{1913F336-E70B-450E-83DB-469476F323F6}">
      <dgm:prSet/>
      <dgm:spPr/>
      <dgm:t>
        <a:bodyPr/>
        <a:lstStyle/>
        <a:p>
          <a:endParaRPr lang="en-US"/>
        </a:p>
      </dgm:t>
    </dgm:pt>
    <dgm:pt modelId="{C94B775D-C58C-4BFB-A9FF-31947B0D8F47}" type="sibTrans" cxnId="{1913F336-E70B-450E-83DB-469476F323F6}">
      <dgm:prSet/>
      <dgm:spPr/>
      <dgm:t>
        <a:bodyPr/>
        <a:lstStyle/>
        <a:p>
          <a:endParaRPr lang="en-US"/>
        </a:p>
      </dgm:t>
    </dgm:pt>
    <dgm:pt modelId="{5BDA8068-962C-45ED-9D4C-E5C25DD7E995}" type="pres">
      <dgm:prSet presAssocID="{69C022A9-CCD1-456D-8733-FB61D1956F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1E7EA-1936-4E3B-9E9A-52C92EA52956}" type="pres">
      <dgm:prSet presAssocID="{34DB2F79-4734-4664-8242-8E841F1DF181}" presName="linNode" presStyleCnt="0"/>
      <dgm:spPr/>
    </dgm:pt>
    <dgm:pt modelId="{CA9029D8-3EE0-4AAF-93E2-B9B4F1982076}" type="pres">
      <dgm:prSet presAssocID="{34DB2F79-4734-4664-8242-8E841F1DF181}" presName="parentText" presStyleLbl="node1" presStyleIdx="0" presStyleCnt="4" custScaleX="53669" custScaleY="29478" custLinFactNeighborX="-2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1FE6E-89E2-40E8-A66A-2262FCD8FDF5}" type="pres">
      <dgm:prSet presAssocID="{34DB2F79-4734-4664-8242-8E841F1DF181}" presName="descendantText" presStyleLbl="alignAccFollowNode1" presStyleIdx="0" presStyleCnt="4" custScaleX="124523" custScaleY="38068" custLinFactNeighborY="-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56E45-0B21-4B79-91AE-97E8C63C4C84}" type="pres">
      <dgm:prSet presAssocID="{35CBC20A-8149-4CE2-81D9-67014D7A5D05}" presName="sp" presStyleCnt="0"/>
      <dgm:spPr/>
    </dgm:pt>
    <dgm:pt modelId="{8037D0AA-6B01-458D-826D-DE37445CB30E}" type="pres">
      <dgm:prSet presAssocID="{0846447B-1231-4FBB-8791-BAD21FE3D4DE}" presName="linNode" presStyleCnt="0"/>
      <dgm:spPr/>
    </dgm:pt>
    <dgm:pt modelId="{854E8EFA-D700-4E68-BA40-24A22BAC06CE}" type="pres">
      <dgm:prSet presAssocID="{0846447B-1231-4FBB-8791-BAD21FE3D4DE}" presName="parentText" presStyleLbl="node1" presStyleIdx="1" presStyleCnt="4" custScaleX="60075" custScaleY="418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BED53-2E4D-4C20-988B-38AEF5C08737}" type="pres">
      <dgm:prSet presAssocID="{0846447B-1231-4FBB-8791-BAD21FE3D4DE}" presName="descendantText" presStyleLbl="alignAccFollowNode1" presStyleIdx="1" presStyleCnt="4" custScaleX="144777" custScaleY="698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E18CA-7F53-4D23-ABEC-B2877E2A6B76}" type="pres">
      <dgm:prSet presAssocID="{8B5FDBFB-B801-4AF2-8871-65DFD15B727B}" presName="sp" presStyleCnt="0"/>
      <dgm:spPr/>
    </dgm:pt>
    <dgm:pt modelId="{CFDA93F5-2634-4B5A-8310-82F073BA2C32}" type="pres">
      <dgm:prSet presAssocID="{2118E0F2-3706-4E6A-BA74-CE6569667886}" presName="linNode" presStyleCnt="0"/>
      <dgm:spPr/>
    </dgm:pt>
    <dgm:pt modelId="{BF046D13-2109-4835-9E20-2C91A42C0B5C}" type="pres">
      <dgm:prSet presAssocID="{2118E0F2-3706-4E6A-BA74-CE6569667886}" presName="parentText" presStyleLbl="node1" presStyleIdx="2" presStyleCnt="4" custScaleX="51500" custScaleY="526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5DADB-D100-4F59-9E45-BC0DAEB8EA04}" type="pres">
      <dgm:prSet presAssocID="{2118E0F2-3706-4E6A-BA74-CE6569667886}" presName="descendantText" presStyleLbl="alignAccFollowNode1" presStyleIdx="2" presStyleCnt="4" custScaleX="129432" custScaleY="47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CF035-A4C7-4C53-B07A-9725C141ADB3}" type="pres">
      <dgm:prSet presAssocID="{1CE40E2F-6C84-438B-B914-264FD176C980}" presName="sp" presStyleCnt="0"/>
      <dgm:spPr/>
    </dgm:pt>
    <dgm:pt modelId="{AED3F93F-87EA-484A-A49F-340E3820C7ED}" type="pres">
      <dgm:prSet presAssocID="{51ED359A-56F2-4A77-90F9-2C8C7ECD54EF}" presName="linNode" presStyleCnt="0"/>
      <dgm:spPr/>
    </dgm:pt>
    <dgm:pt modelId="{A4EE4B4D-0691-498E-AED8-D0CAB368B6CE}" type="pres">
      <dgm:prSet presAssocID="{51ED359A-56F2-4A77-90F9-2C8C7ECD54EF}" presName="parentText" presStyleLbl="node1" presStyleIdx="3" presStyleCnt="4" custScaleX="58584" custScaleY="40664" custLinFactNeighborX="0" custLinFactNeighborY="-4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663DC-2BCF-4CDD-BDD9-FB38710A7911}" type="pres">
      <dgm:prSet presAssocID="{51ED359A-56F2-4A77-90F9-2C8C7ECD54EF}" presName="descendantText" presStyleLbl="alignAccFollowNode1" presStyleIdx="3" presStyleCnt="4" custScaleX="138445" custScaleY="156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30A44-F346-44AC-83BC-30EA79B91B50}" type="presOf" srcId="{2118E0F2-3706-4E6A-BA74-CE6569667886}" destId="{BF046D13-2109-4835-9E20-2C91A42C0B5C}" srcOrd="0" destOrd="0" presId="urn:microsoft.com/office/officeart/2005/8/layout/vList5"/>
    <dgm:cxn modelId="{A28280C0-D17C-482E-BC02-3BC6D710A476}" type="presOf" srcId="{B9C4A207-B735-4A8A-87AA-358F4F33FD4B}" destId="{06E663DC-2BCF-4CDD-BDD9-FB38710A7911}" srcOrd="0" destOrd="6" presId="urn:microsoft.com/office/officeart/2005/8/layout/vList5"/>
    <dgm:cxn modelId="{9A623810-5A70-4FD0-B429-CC2A4ACECF55}" srcId="{51ED359A-56F2-4A77-90F9-2C8C7ECD54EF}" destId="{FD0EE09A-4AD3-4CA5-B957-550319630A38}" srcOrd="2" destOrd="0" parTransId="{7B2787CB-A7EC-458D-A5AE-77D5A0BB3A1D}" sibTransId="{14562253-3CE4-4CB0-BC66-2EFC4A5FF4E8}"/>
    <dgm:cxn modelId="{61FA5611-EF9B-40DB-BBE5-D8B4BF199842}" type="presOf" srcId="{FC4D1F89-3A06-4720-90C7-EFE7B05B3C4F}" destId="{06E663DC-2BCF-4CDD-BDD9-FB38710A7911}" srcOrd="0" destOrd="5" presId="urn:microsoft.com/office/officeart/2005/8/layout/vList5"/>
    <dgm:cxn modelId="{1913F336-E70B-450E-83DB-469476F323F6}" srcId="{3811FA93-1053-439C-8C36-84EBCB8EE2E6}" destId="{B9C4A207-B735-4A8A-87AA-358F4F33FD4B}" srcOrd="1" destOrd="0" parTransId="{76362338-EB4D-4538-99F2-953595F6769D}" sibTransId="{C94B775D-C58C-4BFB-A9FF-31947B0D8F47}"/>
    <dgm:cxn modelId="{FC8FE21C-4022-4DFD-B9BD-573C95EBE37F}" type="presOf" srcId="{6DD4BCAC-5BBB-47EB-832C-62CCBA66688D}" destId="{19F5DADB-D100-4F59-9E45-BC0DAEB8EA04}" srcOrd="0" destOrd="1" presId="urn:microsoft.com/office/officeart/2005/8/layout/vList5"/>
    <dgm:cxn modelId="{C1AF8D7D-ABAB-4A2E-8EE3-A4B1D8B196B5}" srcId="{51ED359A-56F2-4A77-90F9-2C8C7ECD54EF}" destId="{B595CDD6-032F-40CB-8217-E72D3296A657}" srcOrd="0" destOrd="0" parTransId="{CC1722D4-4330-42FC-97AE-AC90453C9EA3}" sibTransId="{DF0CE475-871D-48A2-A052-4D9B2FD51D39}"/>
    <dgm:cxn modelId="{B554ADD8-61D2-4AD7-91A6-4D417F22C001}" srcId="{3811FA93-1053-439C-8C36-84EBCB8EE2E6}" destId="{5FD3E670-BDDA-4FF9-B4DF-70A94322DE17}" srcOrd="0" destOrd="0" parTransId="{BE43BB7D-88D9-41D8-BB57-F41322AE5910}" sibTransId="{28BF6054-9BD5-4F15-BC55-A34B0C71DA6A}"/>
    <dgm:cxn modelId="{686D2C4C-08D5-4924-B634-6FC8943C0B94}" type="presOf" srcId="{705CC3A9-E67A-47B1-ADFE-2A3D11F3B52C}" destId="{5B91FE6E-89E2-40E8-A66A-2262FCD8FDF5}" srcOrd="0" destOrd="0" presId="urn:microsoft.com/office/officeart/2005/8/layout/vList5"/>
    <dgm:cxn modelId="{1E4EB8D9-74BA-477C-A1E0-7C93AA47AF93}" type="presOf" srcId="{FD0EE09A-4AD3-4CA5-B957-550319630A38}" destId="{06E663DC-2BCF-4CDD-BDD9-FB38710A7911}" srcOrd="0" destOrd="7" presId="urn:microsoft.com/office/officeart/2005/8/layout/vList5"/>
    <dgm:cxn modelId="{9A84D65E-28B8-416D-9A6D-2345856A7986}" type="presOf" srcId="{856F903B-58A3-4668-A0F4-9ACF5F9E72D9}" destId="{215BED53-2E4D-4C20-988B-38AEF5C08737}" srcOrd="0" destOrd="1" presId="urn:microsoft.com/office/officeart/2005/8/layout/vList5"/>
    <dgm:cxn modelId="{ECDC3B24-F225-41DB-8FBD-756E61E671F1}" type="presOf" srcId="{B595CDD6-032F-40CB-8217-E72D3296A657}" destId="{06E663DC-2BCF-4CDD-BDD9-FB38710A7911}" srcOrd="0" destOrd="0" presId="urn:microsoft.com/office/officeart/2005/8/layout/vList5"/>
    <dgm:cxn modelId="{F468F865-CCF5-45F2-8F95-1B6390054B4C}" srcId="{51ED359A-56F2-4A77-90F9-2C8C7ECD54EF}" destId="{3811FA93-1053-439C-8C36-84EBCB8EE2E6}" srcOrd="1" destOrd="0" parTransId="{4740A891-8246-408E-A10E-000E34F1906F}" sibTransId="{A4B324E5-58BD-459C-8B8B-8A24E7889CA1}"/>
    <dgm:cxn modelId="{27E90B8C-3E42-43EB-B1DD-285C4B51F904}" srcId="{FD0EE09A-4AD3-4CA5-B957-550319630A38}" destId="{220B4A61-00C8-47B1-9712-A9A7F630352F}" srcOrd="1" destOrd="0" parTransId="{ADDF5DD3-1C35-4AF7-8109-CEFBA300D3F4}" sibTransId="{B7F224C3-2627-4A68-BC9E-4FF126AD7F64}"/>
    <dgm:cxn modelId="{A9C1A43A-1492-40B9-8AF4-678C57B3793A}" srcId="{5FD3E670-BDDA-4FF9-B4DF-70A94322DE17}" destId="{FC4D1F89-3A06-4720-90C7-EFE7B05B3C4F}" srcOrd="2" destOrd="0" parTransId="{C1A0EF4E-3B43-475B-8855-B629562EE473}" sibTransId="{9A79644F-A90D-4026-A736-277F3836EF3D}"/>
    <dgm:cxn modelId="{22B1FB94-48CF-4EFA-81BA-2743A1161B24}" type="presOf" srcId="{69C022A9-CCD1-456D-8733-FB61D1956F51}" destId="{5BDA8068-962C-45ED-9D4C-E5C25DD7E995}" srcOrd="0" destOrd="0" presId="urn:microsoft.com/office/officeart/2005/8/layout/vList5"/>
    <dgm:cxn modelId="{EC6DCF2D-D178-4C0A-975C-8C763BA84C21}" srcId="{FD0EE09A-4AD3-4CA5-B957-550319630A38}" destId="{13BD8B5B-3A4C-43D6-B179-C49FC523956A}" srcOrd="0" destOrd="0" parTransId="{C2D6BBF4-AB14-45E3-AEEC-B68B1F77866B}" sibTransId="{307A5764-20C4-46BF-84E2-E728027ADFD9}"/>
    <dgm:cxn modelId="{FD0E066B-3604-4C89-A765-097F6D6813F0}" type="presOf" srcId="{31076E0F-CD07-4D75-AB66-ED481A9CF089}" destId="{5B91FE6E-89E2-40E8-A66A-2262FCD8FDF5}" srcOrd="0" destOrd="1" presId="urn:microsoft.com/office/officeart/2005/8/layout/vList5"/>
    <dgm:cxn modelId="{71188CA5-904A-4D5F-BBCC-C32353279034}" type="presOf" srcId="{5FD3E670-BDDA-4FF9-B4DF-70A94322DE17}" destId="{06E663DC-2BCF-4CDD-BDD9-FB38710A7911}" srcOrd="0" destOrd="2" presId="urn:microsoft.com/office/officeart/2005/8/layout/vList5"/>
    <dgm:cxn modelId="{DF55DCAE-ABAB-41C4-8FCC-BFB963C9BCF2}" srcId="{5FD3E670-BDDA-4FF9-B4DF-70A94322DE17}" destId="{E943180A-1661-458D-AEE4-55B9DBBD7385}" srcOrd="1" destOrd="0" parTransId="{9C829366-20DE-459B-A281-459F2D973C8A}" sibTransId="{468DBD86-ED4D-4768-9E29-AC2B7D8FF735}"/>
    <dgm:cxn modelId="{63C9A05B-F0E3-4AA5-9F6A-C8EBC82B0FA8}" type="presOf" srcId="{47D6E5FC-7912-4AF4-B7C7-27078F9003BD}" destId="{06E663DC-2BCF-4CDD-BDD9-FB38710A7911}" srcOrd="0" destOrd="3" presId="urn:microsoft.com/office/officeart/2005/8/layout/vList5"/>
    <dgm:cxn modelId="{51C6327C-6ACE-4868-B6AE-16351D69EF95}" type="presOf" srcId="{4EB22675-355E-495C-A28F-33A012A172D2}" destId="{215BED53-2E4D-4C20-988B-38AEF5C08737}" srcOrd="0" destOrd="2" presId="urn:microsoft.com/office/officeart/2005/8/layout/vList5"/>
    <dgm:cxn modelId="{F5E09FBE-2B2B-48E2-92B0-3DFCED4F5CF8}" type="presOf" srcId="{A76F20B0-8DC8-4825-862C-6D33A6798576}" destId="{19F5DADB-D100-4F59-9E45-BC0DAEB8EA04}" srcOrd="0" destOrd="0" presId="urn:microsoft.com/office/officeart/2005/8/layout/vList5"/>
    <dgm:cxn modelId="{885C948B-2FF0-4FC8-B42E-B02014556C51}" srcId="{2118E0F2-3706-4E6A-BA74-CE6569667886}" destId="{6DD4BCAC-5BBB-47EB-832C-62CCBA66688D}" srcOrd="1" destOrd="0" parTransId="{7FA50682-AF4D-48A8-A00B-C2C8DD27FC78}" sibTransId="{12B16BE6-C2C8-46CF-8691-79A87E7B0EF0}"/>
    <dgm:cxn modelId="{0042FB82-25E0-4953-AE62-0AB95284D20D}" type="presOf" srcId="{E943180A-1661-458D-AEE4-55B9DBBD7385}" destId="{06E663DC-2BCF-4CDD-BDD9-FB38710A7911}" srcOrd="0" destOrd="4" presId="urn:microsoft.com/office/officeart/2005/8/layout/vList5"/>
    <dgm:cxn modelId="{9E29F213-EC66-4D92-85AD-D993EF917A2C}" srcId="{69C022A9-CCD1-456D-8733-FB61D1956F51}" destId="{51ED359A-56F2-4A77-90F9-2C8C7ECD54EF}" srcOrd="3" destOrd="0" parTransId="{0A295190-F372-42D0-ABD2-DBD255812125}" sibTransId="{047E341A-7A65-402B-B1B1-73BB248DB8F5}"/>
    <dgm:cxn modelId="{90FC900C-B9E0-4BA3-8194-D15CE7B070EB}" srcId="{2118E0F2-3706-4E6A-BA74-CE6569667886}" destId="{A76F20B0-8DC8-4825-862C-6D33A6798576}" srcOrd="0" destOrd="0" parTransId="{C46E6782-0D66-45F9-9F36-D9DEF64C1D75}" sibTransId="{9ADDD7F2-ED80-4858-8015-E191F6D8C2F3}"/>
    <dgm:cxn modelId="{4CF8EFA7-2091-4FCA-8D1E-25B3EEFC29DA}" srcId="{0846447B-1231-4FBB-8791-BAD21FE3D4DE}" destId="{4EB22675-355E-495C-A28F-33A012A172D2}" srcOrd="2" destOrd="0" parTransId="{6C85A34B-C4B2-4543-83E3-78D1DBCE2CEB}" sibTransId="{9913565B-582A-4104-98F4-31CE8BD932D7}"/>
    <dgm:cxn modelId="{75BCE714-4DD8-42F2-9E1C-8707CFDA7C45}" srcId="{34DB2F79-4734-4664-8242-8E841F1DF181}" destId="{705CC3A9-E67A-47B1-ADFE-2A3D11F3B52C}" srcOrd="0" destOrd="0" parTransId="{4BB764AC-2DAF-4F64-8EFB-14E7FA699F61}" sibTransId="{C8ECB2C7-7788-4BC7-9E4E-6B3A8A2B7FB5}"/>
    <dgm:cxn modelId="{7F085172-65B6-4E49-93BE-BAEB73FAF87A}" type="presOf" srcId="{16210740-D0FF-4E30-8698-C766B9694E35}" destId="{215BED53-2E4D-4C20-988B-38AEF5C08737}" srcOrd="0" destOrd="0" presId="urn:microsoft.com/office/officeart/2005/8/layout/vList5"/>
    <dgm:cxn modelId="{3A0F045E-E468-4F49-ACE5-1579E9994284}" srcId="{0846447B-1231-4FBB-8791-BAD21FE3D4DE}" destId="{856F903B-58A3-4668-A0F4-9ACF5F9E72D9}" srcOrd="1" destOrd="0" parTransId="{E07AB18A-1A17-4E43-A1B2-88718DD17CF8}" sibTransId="{605CEBE3-2680-4169-8A12-BDB1D866E1A5}"/>
    <dgm:cxn modelId="{87DF1A16-0B5A-46E1-AB9B-ADFE23441283}" type="presOf" srcId="{3811FA93-1053-439C-8C36-84EBCB8EE2E6}" destId="{06E663DC-2BCF-4CDD-BDD9-FB38710A7911}" srcOrd="0" destOrd="1" presId="urn:microsoft.com/office/officeart/2005/8/layout/vList5"/>
    <dgm:cxn modelId="{AB5A168B-BF2D-4A5E-A186-C90A4BACF551}" type="presOf" srcId="{0846447B-1231-4FBB-8791-BAD21FE3D4DE}" destId="{854E8EFA-D700-4E68-BA40-24A22BAC06CE}" srcOrd="0" destOrd="0" presId="urn:microsoft.com/office/officeart/2005/8/layout/vList5"/>
    <dgm:cxn modelId="{0FA11C39-2868-4A7D-9814-9248422CF092}" srcId="{5FD3E670-BDDA-4FF9-B4DF-70A94322DE17}" destId="{47D6E5FC-7912-4AF4-B7C7-27078F9003BD}" srcOrd="0" destOrd="0" parTransId="{2106A232-D123-4FC6-AC02-C3B14C065296}" sibTransId="{D25ADDE9-306C-425D-ABA3-4EE72A41CE93}"/>
    <dgm:cxn modelId="{29653237-0C9B-4670-A92A-8C87522F58D3}" type="presOf" srcId="{34DB2F79-4734-4664-8242-8E841F1DF181}" destId="{CA9029D8-3EE0-4AAF-93E2-B9B4F1982076}" srcOrd="0" destOrd="0" presId="urn:microsoft.com/office/officeart/2005/8/layout/vList5"/>
    <dgm:cxn modelId="{8CFFD4EB-E427-4AA5-8DA5-54F4A2D3F59B}" srcId="{69C022A9-CCD1-456D-8733-FB61D1956F51}" destId="{0846447B-1231-4FBB-8791-BAD21FE3D4DE}" srcOrd="1" destOrd="0" parTransId="{C1128B98-6EF8-4E6F-AE2F-4DD8E1C6BBED}" sibTransId="{8B5FDBFB-B801-4AF2-8871-65DFD15B727B}"/>
    <dgm:cxn modelId="{F13F1D7C-075D-4163-BA6B-B8FF5B19CA39}" type="presOf" srcId="{220B4A61-00C8-47B1-9712-A9A7F630352F}" destId="{06E663DC-2BCF-4CDD-BDD9-FB38710A7911}" srcOrd="0" destOrd="9" presId="urn:microsoft.com/office/officeart/2005/8/layout/vList5"/>
    <dgm:cxn modelId="{C7640124-BCD8-4994-95B9-B5D0E368BC4B}" srcId="{34DB2F79-4734-4664-8242-8E841F1DF181}" destId="{31076E0F-CD07-4D75-AB66-ED481A9CF089}" srcOrd="1" destOrd="0" parTransId="{01201C06-58F2-4905-ADA3-2D85AC375F9E}" sibTransId="{635532CC-1B2C-4810-B73B-706828BF1244}"/>
    <dgm:cxn modelId="{73EBEC4F-8E39-45BB-8FAD-CB03FA37C4E8}" srcId="{69C022A9-CCD1-456D-8733-FB61D1956F51}" destId="{2118E0F2-3706-4E6A-BA74-CE6569667886}" srcOrd="2" destOrd="0" parTransId="{2E676C3E-8A01-437E-84B3-3C6E794039B2}" sibTransId="{1CE40E2F-6C84-438B-B914-264FD176C980}"/>
    <dgm:cxn modelId="{1B6B53DB-A710-47F6-BF30-D81E809D0094}" srcId="{0846447B-1231-4FBB-8791-BAD21FE3D4DE}" destId="{16210740-D0FF-4E30-8698-C766B9694E35}" srcOrd="0" destOrd="0" parTransId="{1E298701-022F-47C7-AC23-B49C854303FB}" sibTransId="{9EE84992-B235-4FAB-A1F7-9A3F5AEE82FA}"/>
    <dgm:cxn modelId="{055C2C5D-067F-486B-819D-0A7113DB9B7A}" type="presOf" srcId="{13BD8B5B-3A4C-43D6-B179-C49FC523956A}" destId="{06E663DC-2BCF-4CDD-BDD9-FB38710A7911}" srcOrd="0" destOrd="8" presId="urn:microsoft.com/office/officeart/2005/8/layout/vList5"/>
    <dgm:cxn modelId="{4ABE8045-1DFF-46BD-B45A-020393C13395}" srcId="{69C022A9-CCD1-456D-8733-FB61D1956F51}" destId="{34DB2F79-4734-4664-8242-8E841F1DF181}" srcOrd="0" destOrd="0" parTransId="{6387197A-B64F-4934-81CB-AED31F73ED56}" sibTransId="{35CBC20A-8149-4CE2-81D9-67014D7A5D05}"/>
    <dgm:cxn modelId="{204D06D1-5E75-4EA0-A75F-C106DC80CF75}" type="presOf" srcId="{51ED359A-56F2-4A77-90F9-2C8C7ECD54EF}" destId="{A4EE4B4D-0691-498E-AED8-D0CAB368B6CE}" srcOrd="0" destOrd="0" presId="urn:microsoft.com/office/officeart/2005/8/layout/vList5"/>
    <dgm:cxn modelId="{2999F5C8-10DB-49BF-B178-9295035344CF}" type="presParOf" srcId="{5BDA8068-962C-45ED-9D4C-E5C25DD7E995}" destId="{1341E7EA-1936-4E3B-9E9A-52C92EA52956}" srcOrd="0" destOrd="0" presId="urn:microsoft.com/office/officeart/2005/8/layout/vList5"/>
    <dgm:cxn modelId="{0B3AFF5D-BC44-4898-8FCA-7691BCEA5688}" type="presParOf" srcId="{1341E7EA-1936-4E3B-9E9A-52C92EA52956}" destId="{CA9029D8-3EE0-4AAF-93E2-B9B4F1982076}" srcOrd="0" destOrd="0" presId="urn:microsoft.com/office/officeart/2005/8/layout/vList5"/>
    <dgm:cxn modelId="{4C7D6D62-318E-47A3-9B30-660C42E3B8C7}" type="presParOf" srcId="{1341E7EA-1936-4E3B-9E9A-52C92EA52956}" destId="{5B91FE6E-89E2-40E8-A66A-2262FCD8FDF5}" srcOrd="1" destOrd="0" presId="urn:microsoft.com/office/officeart/2005/8/layout/vList5"/>
    <dgm:cxn modelId="{FE414835-1888-47E2-83FA-EE2BEA398C47}" type="presParOf" srcId="{5BDA8068-962C-45ED-9D4C-E5C25DD7E995}" destId="{08D56E45-0B21-4B79-91AE-97E8C63C4C84}" srcOrd="1" destOrd="0" presId="urn:microsoft.com/office/officeart/2005/8/layout/vList5"/>
    <dgm:cxn modelId="{1B1BA5F3-E655-4245-9932-F74F3016E50F}" type="presParOf" srcId="{5BDA8068-962C-45ED-9D4C-E5C25DD7E995}" destId="{8037D0AA-6B01-458D-826D-DE37445CB30E}" srcOrd="2" destOrd="0" presId="urn:microsoft.com/office/officeart/2005/8/layout/vList5"/>
    <dgm:cxn modelId="{CFB4E5E7-3B71-4A68-8C44-AB7D2316080F}" type="presParOf" srcId="{8037D0AA-6B01-458D-826D-DE37445CB30E}" destId="{854E8EFA-D700-4E68-BA40-24A22BAC06CE}" srcOrd="0" destOrd="0" presId="urn:microsoft.com/office/officeart/2005/8/layout/vList5"/>
    <dgm:cxn modelId="{99841C9B-6C01-4993-9106-8709E9ED9E1A}" type="presParOf" srcId="{8037D0AA-6B01-458D-826D-DE37445CB30E}" destId="{215BED53-2E4D-4C20-988B-38AEF5C08737}" srcOrd="1" destOrd="0" presId="urn:microsoft.com/office/officeart/2005/8/layout/vList5"/>
    <dgm:cxn modelId="{E81653E0-2D50-4658-B6D2-CD8DF12FBF1F}" type="presParOf" srcId="{5BDA8068-962C-45ED-9D4C-E5C25DD7E995}" destId="{FCCE18CA-7F53-4D23-ABEC-B2877E2A6B76}" srcOrd="3" destOrd="0" presId="urn:microsoft.com/office/officeart/2005/8/layout/vList5"/>
    <dgm:cxn modelId="{53A6BADF-2A17-45F5-BDA4-11F11D99CB3C}" type="presParOf" srcId="{5BDA8068-962C-45ED-9D4C-E5C25DD7E995}" destId="{CFDA93F5-2634-4B5A-8310-82F073BA2C32}" srcOrd="4" destOrd="0" presId="urn:microsoft.com/office/officeart/2005/8/layout/vList5"/>
    <dgm:cxn modelId="{73C0A114-EAA2-4C88-8AD9-9C897349BB6E}" type="presParOf" srcId="{CFDA93F5-2634-4B5A-8310-82F073BA2C32}" destId="{BF046D13-2109-4835-9E20-2C91A42C0B5C}" srcOrd="0" destOrd="0" presId="urn:microsoft.com/office/officeart/2005/8/layout/vList5"/>
    <dgm:cxn modelId="{F1E97200-2DF7-4F36-9B70-74433DA9E38A}" type="presParOf" srcId="{CFDA93F5-2634-4B5A-8310-82F073BA2C32}" destId="{19F5DADB-D100-4F59-9E45-BC0DAEB8EA04}" srcOrd="1" destOrd="0" presId="urn:microsoft.com/office/officeart/2005/8/layout/vList5"/>
    <dgm:cxn modelId="{E7A54B8E-3C70-4C43-A031-4920602E7B04}" type="presParOf" srcId="{5BDA8068-962C-45ED-9D4C-E5C25DD7E995}" destId="{2CECF035-A4C7-4C53-B07A-9725C141ADB3}" srcOrd="5" destOrd="0" presId="urn:microsoft.com/office/officeart/2005/8/layout/vList5"/>
    <dgm:cxn modelId="{21D0A4F3-F460-4BBA-9DF5-11D8B55F1958}" type="presParOf" srcId="{5BDA8068-962C-45ED-9D4C-E5C25DD7E995}" destId="{AED3F93F-87EA-484A-A49F-340E3820C7ED}" srcOrd="6" destOrd="0" presId="urn:microsoft.com/office/officeart/2005/8/layout/vList5"/>
    <dgm:cxn modelId="{A10B340C-61CE-4243-AF0C-DC5CF07D194F}" type="presParOf" srcId="{AED3F93F-87EA-484A-A49F-340E3820C7ED}" destId="{A4EE4B4D-0691-498E-AED8-D0CAB368B6CE}" srcOrd="0" destOrd="0" presId="urn:microsoft.com/office/officeart/2005/8/layout/vList5"/>
    <dgm:cxn modelId="{43077106-F4F5-4AEF-8E97-754D02B700F7}" type="presParOf" srcId="{AED3F93F-87EA-484A-A49F-340E3820C7ED}" destId="{06E663DC-2BCF-4CDD-BDD9-FB38710A79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C022A9-CCD1-456D-8733-FB61D1956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B2F79-4734-4664-8242-8E841F1DF181}">
      <dgm:prSet phldrT="[Text]" custT="1"/>
      <dgm:spPr/>
      <dgm:t>
        <a:bodyPr/>
        <a:lstStyle/>
        <a:p>
          <a:r>
            <a:rPr lang="en-US" sz="1800" u="sng" dirty="0" smtClean="0"/>
            <a:t>Step 1</a:t>
          </a:r>
          <a:r>
            <a:rPr lang="en-US" sz="1800" dirty="0" smtClean="0"/>
            <a:t>: Input Preprocessing</a:t>
          </a:r>
          <a:endParaRPr lang="en-US" sz="1800" dirty="0"/>
        </a:p>
      </dgm:t>
    </dgm:pt>
    <dgm:pt modelId="{6387197A-B64F-4934-81CB-AED31F73ED56}" type="parTrans" cxnId="{4ABE8045-1DFF-46BD-B45A-020393C13395}">
      <dgm:prSet/>
      <dgm:spPr/>
      <dgm:t>
        <a:bodyPr/>
        <a:lstStyle/>
        <a:p>
          <a:endParaRPr lang="en-US"/>
        </a:p>
      </dgm:t>
    </dgm:pt>
    <dgm:pt modelId="{35CBC20A-8149-4CE2-81D9-67014D7A5D05}" type="sibTrans" cxnId="{4ABE8045-1DFF-46BD-B45A-020393C13395}">
      <dgm:prSet/>
      <dgm:spPr/>
      <dgm:t>
        <a:bodyPr/>
        <a:lstStyle/>
        <a:p>
          <a:endParaRPr lang="en-US"/>
        </a:p>
      </dgm:t>
    </dgm:pt>
    <dgm:pt modelId="{705CC3A9-E67A-47B1-ADFE-2A3D11F3B52C}">
      <dgm:prSet phldrT="[Text]" custT="1"/>
      <dgm:spPr/>
      <dgm:t>
        <a:bodyPr/>
        <a:lstStyle/>
        <a:p>
          <a:r>
            <a:rPr lang="en-US" sz="1600" dirty="0" smtClean="0"/>
            <a:t>Input: Order Pick list</a:t>
          </a:r>
          <a:endParaRPr lang="en-US" sz="1600" dirty="0"/>
        </a:p>
      </dgm:t>
    </dgm:pt>
    <dgm:pt modelId="{4BB764AC-2DAF-4F64-8EFB-14E7FA699F61}" type="parTrans" cxnId="{75BCE714-4DD8-42F2-9E1C-8707CFDA7C45}">
      <dgm:prSet/>
      <dgm:spPr/>
      <dgm:t>
        <a:bodyPr/>
        <a:lstStyle/>
        <a:p>
          <a:endParaRPr lang="en-US"/>
        </a:p>
      </dgm:t>
    </dgm:pt>
    <dgm:pt modelId="{C8ECB2C7-7788-4BC7-9E4E-6B3A8A2B7FB5}" type="sibTrans" cxnId="{75BCE714-4DD8-42F2-9E1C-8707CFDA7C45}">
      <dgm:prSet/>
      <dgm:spPr/>
      <dgm:t>
        <a:bodyPr/>
        <a:lstStyle/>
        <a:p>
          <a:endParaRPr lang="en-US"/>
        </a:p>
      </dgm:t>
    </dgm:pt>
    <dgm:pt modelId="{2118E0F2-3706-4E6A-BA74-CE6569667886}">
      <dgm:prSet phldrT="[Text]" custT="1"/>
      <dgm:spPr/>
      <dgm:t>
        <a:bodyPr/>
        <a:lstStyle/>
        <a:p>
          <a:r>
            <a:rPr lang="en-US" sz="1800" u="sng" dirty="0" smtClean="0"/>
            <a:t>Step 3</a:t>
          </a:r>
          <a:r>
            <a:rPr lang="en-US" sz="1800" dirty="0" smtClean="0"/>
            <a:t>: MST &amp; MST-based heuristic</a:t>
          </a:r>
          <a:endParaRPr lang="en-US" sz="1800" dirty="0"/>
        </a:p>
      </dgm:t>
    </dgm:pt>
    <dgm:pt modelId="{2E676C3E-8A01-437E-84B3-3C6E794039B2}" type="parTrans" cxnId="{73EBEC4F-8E39-45BB-8FAD-CB03FA37C4E8}">
      <dgm:prSet/>
      <dgm:spPr/>
      <dgm:t>
        <a:bodyPr/>
        <a:lstStyle/>
        <a:p>
          <a:endParaRPr lang="en-US"/>
        </a:p>
      </dgm:t>
    </dgm:pt>
    <dgm:pt modelId="{1CE40E2F-6C84-438B-B914-264FD176C980}" type="sibTrans" cxnId="{73EBEC4F-8E39-45BB-8FAD-CB03FA37C4E8}">
      <dgm:prSet/>
      <dgm:spPr/>
      <dgm:t>
        <a:bodyPr/>
        <a:lstStyle/>
        <a:p>
          <a:endParaRPr lang="en-US"/>
        </a:p>
      </dgm:t>
    </dgm:pt>
    <dgm:pt modelId="{A76F20B0-8DC8-4825-862C-6D33A6798576}">
      <dgm:prSet phldrT="[Text]" custT="1"/>
      <dgm:spPr/>
      <dgm:t>
        <a:bodyPr/>
        <a:lstStyle/>
        <a:p>
          <a:r>
            <a:rPr lang="en-US" sz="1600" dirty="0" smtClean="0"/>
            <a:t>MST is constructed for G(V,E) based on </a:t>
          </a:r>
          <a:r>
            <a:rPr lang="en-US" sz="1600" dirty="0" err="1" smtClean="0"/>
            <a:t>Kruskal’s</a:t>
          </a:r>
          <a:r>
            <a:rPr lang="en-US" sz="1600" dirty="0" smtClean="0"/>
            <a:t> Algorithm</a:t>
          </a:r>
          <a:endParaRPr lang="en-US" sz="1600" dirty="0"/>
        </a:p>
      </dgm:t>
    </dgm:pt>
    <dgm:pt modelId="{C46E6782-0D66-45F9-9F36-D9DEF64C1D75}" type="parTrans" cxnId="{90FC900C-B9E0-4BA3-8194-D15CE7B070EB}">
      <dgm:prSet/>
      <dgm:spPr/>
      <dgm:t>
        <a:bodyPr/>
        <a:lstStyle/>
        <a:p>
          <a:endParaRPr lang="en-US"/>
        </a:p>
      </dgm:t>
    </dgm:pt>
    <dgm:pt modelId="{9ADDD7F2-ED80-4858-8015-E191F6D8C2F3}" type="sibTrans" cxnId="{90FC900C-B9E0-4BA3-8194-D15CE7B070EB}">
      <dgm:prSet/>
      <dgm:spPr/>
      <dgm:t>
        <a:bodyPr/>
        <a:lstStyle/>
        <a:p>
          <a:endParaRPr lang="en-US"/>
        </a:p>
      </dgm:t>
    </dgm:pt>
    <dgm:pt modelId="{51ED359A-56F2-4A77-90F9-2C8C7ECD54EF}">
      <dgm:prSet phldrT="[Text]" custT="1"/>
      <dgm:spPr/>
      <dgm:t>
        <a:bodyPr/>
        <a:lstStyle/>
        <a:p>
          <a:r>
            <a:rPr lang="en-US" sz="1800" u="sng" dirty="0" smtClean="0"/>
            <a:t>Step 4</a:t>
          </a:r>
          <a:r>
            <a:rPr lang="en-US" sz="1800" dirty="0" smtClean="0"/>
            <a:t>: </a:t>
          </a:r>
          <a:r>
            <a:rPr lang="en-US" sz="1800" dirty="0" err="1" smtClean="0"/>
            <a:t>Multiloc</a:t>
          </a:r>
          <a:r>
            <a:rPr lang="en-US" sz="1800" dirty="0" smtClean="0"/>
            <a:t> </a:t>
          </a:r>
          <a:r>
            <a:rPr lang="en-US" sz="1800" dirty="0" smtClean="0"/>
            <a:t>Heuristic</a:t>
          </a:r>
          <a:endParaRPr lang="en-US" sz="1800" dirty="0"/>
        </a:p>
      </dgm:t>
    </dgm:pt>
    <dgm:pt modelId="{0A295190-F372-42D0-ABD2-DBD255812125}" type="parTrans" cxnId="{9E29F213-EC66-4D92-85AD-D993EF917A2C}">
      <dgm:prSet/>
      <dgm:spPr/>
      <dgm:t>
        <a:bodyPr/>
        <a:lstStyle/>
        <a:p>
          <a:endParaRPr lang="en-US"/>
        </a:p>
      </dgm:t>
    </dgm:pt>
    <dgm:pt modelId="{047E341A-7A65-402B-B1B1-73BB248DB8F5}" type="sibTrans" cxnId="{9E29F213-EC66-4D92-85AD-D993EF917A2C}">
      <dgm:prSet/>
      <dgm:spPr/>
      <dgm:t>
        <a:bodyPr/>
        <a:lstStyle/>
        <a:p>
          <a:endParaRPr lang="en-US"/>
        </a:p>
      </dgm:t>
    </dgm:pt>
    <dgm:pt modelId="{B595CDD6-032F-40CB-8217-E72D3296A657}">
      <dgm:prSet phldrT="[Text]" custT="1"/>
      <dgm:spPr>
        <a:blipFill rotWithShape="0">
          <a:blip xmlns:r="http://schemas.openxmlformats.org/officeDocument/2006/relationships" r:embed="rId1"/>
          <a:stretch>
            <a:fillRect t="-16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C1722D4-4330-42FC-97AE-AC90453C9EA3}" type="parTrans" cxnId="{C1AF8D7D-ABAB-4A2E-8EE3-A4B1D8B196B5}">
      <dgm:prSet/>
      <dgm:spPr/>
      <dgm:t>
        <a:bodyPr/>
        <a:lstStyle/>
        <a:p>
          <a:endParaRPr lang="en-US"/>
        </a:p>
      </dgm:t>
    </dgm:pt>
    <dgm:pt modelId="{DF0CE475-871D-48A2-A052-4D9B2FD51D39}" type="sibTrans" cxnId="{C1AF8D7D-ABAB-4A2E-8EE3-A4B1D8B196B5}">
      <dgm:prSet/>
      <dgm:spPr/>
      <dgm:t>
        <a:bodyPr/>
        <a:lstStyle/>
        <a:p>
          <a:endParaRPr lang="en-US"/>
        </a:p>
      </dgm:t>
    </dgm:pt>
    <dgm:pt modelId="{31076E0F-CD07-4D75-AB66-ED481A9CF089}">
      <dgm:prSet phldrT="[Text]" custT="1"/>
      <dgm:spPr/>
      <dgm:t>
        <a:bodyPr/>
        <a:lstStyle/>
        <a:p>
          <a:r>
            <a:rPr lang="en-US" sz="1600" dirty="0" smtClean="0"/>
            <a:t>Map SKU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dirty="0" smtClean="0">
              <a:latin typeface="+mn-lt"/>
              <a:cs typeface="Calibri" panose="020F0502020204030204" pitchFamily="34" charset="0"/>
            </a:rPr>
            <a:t>Location(s)</a:t>
          </a:r>
          <a:endParaRPr lang="en-US" sz="1600" dirty="0">
            <a:latin typeface="+mn-lt"/>
          </a:endParaRPr>
        </a:p>
      </dgm:t>
    </dgm:pt>
    <dgm:pt modelId="{01201C06-58F2-4905-ADA3-2D85AC375F9E}" type="parTrans" cxnId="{C7640124-BCD8-4994-95B9-B5D0E368BC4B}">
      <dgm:prSet/>
      <dgm:spPr/>
      <dgm:t>
        <a:bodyPr/>
        <a:lstStyle/>
        <a:p>
          <a:endParaRPr lang="en-US"/>
        </a:p>
      </dgm:t>
    </dgm:pt>
    <dgm:pt modelId="{635532CC-1B2C-4810-B73B-706828BF1244}" type="sibTrans" cxnId="{C7640124-BCD8-4994-95B9-B5D0E368BC4B}">
      <dgm:prSet/>
      <dgm:spPr/>
      <dgm:t>
        <a:bodyPr/>
        <a:lstStyle/>
        <a:p>
          <a:endParaRPr lang="en-US"/>
        </a:p>
      </dgm:t>
    </dgm:pt>
    <dgm:pt modelId="{0846447B-1231-4FBB-8791-BAD21FE3D4DE}">
      <dgm:prSet custT="1"/>
      <dgm:spPr/>
      <dgm:t>
        <a:bodyPr/>
        <a:lstStyle/>
        <a:p>
          <a:r>
            <a:rPr lang="en-US" sz="1800" u="sng" dirty="0" smtClean="0"/>
            <a:t>Step 2</a:t>
          </a:r>
          <a:r>
            <a:rPr lang="en-US" sz="1800" dirty="0" smtClean="0"/>
            <a:t>: Location Selection</a:t>
          </a:r>
          <a:endParaRPr lang="en-US" sz="1800" dirty="0"/>
        </a:p>
      </dgm:t>
    </dgm:pt>
    <dgm:pt modelId="{C1128B98-6EF8-4E6F-AE2F-4DD8E1C6BBED}" type="parTrans" cxnId="{8CFFD4EB-E427-4AA5-8DA5-54F4A2D3F59B}">
      <dgm:prSet/>
      <dgm:spPr/>
      <dgm:t>
        <a:bodyPr/>
        <a:lstStyle/>
        <a:p>
          <a:endParaRPr lang="en-US"/>
        </a:p>
      </dgm:t>
    </dgm:pt>
    <dgm:pt modelId="{8B5FDBFB-B801-4AF2-8871-65DFD15B727B}" type="sibTrans" cxnId="{8CFFD4EB-E427-4AA5-8DA5-54F4A2D3F59B}">
      <dgm:prSet/>
      <dgm:spPr/>
      <dgm:t>
        <a:bodyPr/>
        <a:lstStyle/>
        <a:p>
          <a:endParaRPr lang="en-US"/>
        </a:p>
      </dgm:t>
    </dgm:pt>
    <dgm:pt modelId="{3811FA93-1053-439C-8C36-84EBCB8EE2E6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740A891-8246-408E-A10E-000E34F1906F}" type="parTrans" cxnId="{F468F865-CCF5-45F2-8F95-1B6390054B4C}">
      <dgm:prSet/>
      <dgm:spPr/>
      <dgm:t>
        <a:bodyPr/>
        <a:lstStyle/>
        <a:p>
          <a:endParaRPr lang="en-US"/>
        </a:p>
      </dgm:t>
    </dgm:pt>
    <dgm:pt modelId="{A4B324E5-58BD-459C-8B8B-8A24E7889CA1}" type="sibTrans" cxnId="{F468F865-CCF5-45F2-8F95-1B6390054B4C}">
      <dgm:prSet/>
      <dgm:spPr/>
      <dgm:t>
        <a:bodyPr/>
        <a:lstStyle/>
        <a:p>
          <a:endParaRPr lang="en-US"/>
        </a:p>
      </dgm:t>
    </dgm:pt>
    <dgm:pt modelId="{16210740-D0FF-4E30-8698-C766B9694E35}">
      <dgm:prSet phldrT="[Text]" custT="1"/>
      <dgm:spPr/>
      <dgm:t>
        <a:bodyPr/>
        <a:lstStyle/>
        <a:p>
          <a:r>
            <a:rPr lang="en-US" sz="1600" dirty="0" smtClean="0"/>
            <a:t>For multiple locations in same rack, retain corner locations (if exist), remove  the rest.</a:t>
          </a:r>
          <a:endParaRPr lang="en-US" sz="1600" dirty="0"/>
        </a:p>
      </dgm:t>
    </dgm:pt>
    <dgm:pt modelId="{9EE84992-B235-4FAB-A1F7-9A3F5AEE82FA}" type="sibTrans" cxnId="{1B6B53DB-A710-47F6-BF30-D81E809D0094}">
      <dgm:prSet/>
      <dgm:spPr/>
      <dgm:t>
        <a:bodyPr/>
        <a:lstStyle/>
        <a:p>
          <a:endParaRPr lang="en-US"/>
        </a:p>
      </dgm:t>
    </dgm:pt>
    <dgm:pt modelId="{1E298701-022F-47C7-AC23-B49C854303FB}" type="parTrans" cxnId="{1B6B53DB-A710-47F6-BF30-D81E809D0094}">
      <dgm:prSet/>
      <dgm:spPr/>
      <dgm:t>
        <a:bodyPr/>
        <a:lstStyle/>
        <a:p>
          <a:endParaRPr lang="en-US"/>
        </a:p>
      </dgm:t>
    </dgm:pt>
    <dgm:pt modelId="{856F903B-58A3-4668-A0F4-9ACF5F9E72D9}">
      <dgm:prSet phldrT="[Text]" custT="1"/>
      <dgm:spPr/>
      <dgm:t>
        <a:bodyPr/>
        <a:lstStyle/>
        <a:p>
          <a:r>
            <a:rPr lang="en-US" sz="1600" dirty="0" smtClean="0"/>
            <a:t>If multiple SKUs have same location, retain that location, eliminate the rest.</a:t>
          </a:r>
          <a:endParaRPr lang="en-US" sz="1600" dirty="0"/>
        </a:p>
      </dgm:t>
    </dgm:pt>
    <dgm:pt modelId="{E07AB18A-1A17-4E43-A1B2-88718DD17CF8}" type="parTrans" cxnId="{3A0F045E-E468-4F49-ACE5-1579E9994284}">
      <dgm:prSet/>
      <dgm:spPr/>
      <dgm:t>
        <a:bodyPr/>
        <a:lstStyle/>
        <a:p>
          <a:endParaRPr lang="en-US"/>
        </a:p>
      </dgm:t>
    </dgm:pt>
    <dgm:pt modelId="{605CEBE3-2680-4169-8A12-BDB1D866E1A5}" type="sibTrans" cxnId="{3A0F045E-E468-4F49-ACE5-1579E9994284}">
      <dgm:prSet/>
      <dgm:spPr/>
      <dgm:t>
        <a:bodyPr/>
        <a:lstStyle/>
        <a:p>
          <a:endParaRPr lang="en-US"/>
        </a:p>
      </dgm:t>
    </dgm:pt>
    <dgm:pt modelId="{4EB22675-355E-495C-A28F-33A012A172D2}">
      <dgm:prSet phldrT="[Text]" custT="1"/>
      <dgm:spPr/>
      <dgm:t>
        <a:bodyPr/>
        <a:lstStyle/>
        <a:p>
          <a:r>
            <a:rPr lang="en-US" sz="1600" dirty="0" smtClean="0"/>
            <a:t>Create Graph G(V,E):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V</a:t>
          </a:r>
          <a:r>
            <a:rPr lang="en-US" sz="1600" dirty="0" smtClean="0"/>
            <a:t>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dirty="0" smtClean="0"/>
            <a:t>Locations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dirty="0" smtClean="0">
              <a:latin typeface="+mn-lt"/>
              <a:cs typeface="Calibri" panose="020F0502020204030204" pitchFamily="34" charset="0"/>
            </a:rPr>
            <a:t>weights on E → Shortest distance between nodes</a:t>
          </a:r>
          <a:r>
            <a:rPr lang="en-US" sz="1600" dirty="0" smtClean="0"/>
            <a:t> </a:t>
          </a:r>
          <a:endParaRPr lang="en-US" sz="1600" dirty="0"/>
        </a:p>
      </dgm:t>
    </dgm:pt>
    <dgm:pt modelId="{6C85A34B-C4B2-4543-83E3-78D1DBCE2CEB}" type="parTrans" cxnId="{4CF8EFA7-2091-4FCA-8D1E-25B3EEFC29DA}">
      <dgm:prSet/>
      <dgm:spPr/>
      <dgm:t>
        <a:bodyPr/>
        <a:lstStyle/>
        <a:p>
          <a:endParaRPr lang="en-US"/>
        </a:p>
      </dgm:t>
    </dgm:pt>
    <dgm:pt modelId="{9913565B-582A-4104-98F4-31CE8BD932D7}" type="sibTrans" cxnId="{4CF8EFA7-2091-4FCA-8D1E-25B3EEFC29DA}">
      <dgm:prSet/>
      <dgm:spPr/>
      <dgm:t>
        <a:bodyPr/>
        <a:lstStyle/>
        <a:p>
          <a:endParaRPr lang="en-US"/>
        </a:p>
      </dgm:t>
    </dgm:pt>
    <dgm:pt modelId="{6DD4BCAC-5BBB-47EB-832C-62CCBA66688D}">
      <dgm:prSet phldrT="[Text]" custT="1"/>
      <dgm:spPr/>
      <dgm:t>
        <a:bodyPr/>
        <a:lstStyle/>
        <a:p>
          <a:r>
            <a:rPr lang="en-US" sz="1600" dirty="0" smtClean="0"/>
            <a:t>MST-Heuristic is implemented, store best route sequence, S = {1,2,…,p,…,n}</a:t>
          </a:r>
          <a:endParaRPr lang="en-US" sz="1600" dirty="0"/>
        </a:p>
      </dgm:t>
    </dgm:pt>
    <dgm:pt modelId="{7FA50682-AF4D-48A8-A00B-C2C8DD27FC78}" type="parTrans" cxnId="{885C948B-2FF0-4FC8-B42E-B02014556C51}">
      <dgm:prSet/>
      <dgm:spPr/>
      <dgm:t>
        <a:bodyPr/>
        <a:lstStyle/>
        <a:p>
          <a:endParaRPr lang="en-US"/>
        </a:p>
      </dgm:t>
    </dgm:pt>
    <dgm:pt modelId="{12B16BE6-C2C8-46CF-8691-79A87E7B0EF0}" type="sibTrans" cxnId="{885C948B-2FF0-4FC8-B42E-B02014556C51}">
      <dgm:prSet/>
      <dgm:spPr/>
      <dgm:t>
        <a:bodyPr/>
        <a:lstStyle/>
        <a:p>
          <a:endParaRPr lang="en-US"/>
        </a:p>
      </dgm:t>
    </dgm:pt>
    <dgm:pt modelId="{5FD3E670-BDDA-4FF9-B4DF-70A94322DE17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E43BB7D-88D9-41D8-BB57-F41322AE5910}" type="parTrans" cxnId="{B554ADD8-61D2-4AD7-91A6-4D417F22C001}">
      <dgm:prSet/>
      <dgm:spPr/>
      <dgm:t>
        <a:bodyPr/>
        <a:lstStyle/>
        <a:p>
          <a:endParaRPr lang="en-US"/>
        </a:p>
      </dgm:t>
    </dgm:pt>
    <dgm:pt modelId="{28BF6054-9BD5-4F15-BC55-A34B0C71DA6A}" type="sibTrans" cxnId="{B554ADD8-61D2-4AD7-91A6-4D417F22C001}">
      <dgm:prSet/>
      <dgm:spPr/>
      <dgm:t>
        <a:bodyPr/>
        <a:lstStyle/>
        <a:p>
          <a:endParaRPr lang="en-US"/>
        </a:p>
      </dgm:t>
    </dgm:pt>
    <dgm:pt modelId="{47D6E5FC-7912-4AF4-B7C7-27078F9003BD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106A232-D123-4FC6-AC02-C3B14C065296}" type="parTrans" cxnId="{0FA11C39-2868-4A7D-9814-9248422CF092}">
      <dgm:prSet/>
      <dgm:spPr/>
      <dgm:t>
        <a:bodyPr/>
        <a:lstStyle/>
        <a:p>
          <a:endParaRPr lang="en-US"/>
        </a:p>
      </dgm:t>
    </dgm:pt>
    <dgm:pt modelId="{D25ADDE9-306C-425D-ABA3-4EE72A41CE93}" type="sibTrans" cxnId="{0FA11C39-2868-4A7D-9814-9248422CF092}">
      <dgm:prSet/>
      <dgm:spPr/>
      <dgm:t>
        <a:bodyPr/>
        <a:lstStyle/>
        <a:p>
          <a:endParaRPr lang="en-US"/>
        </a:p>
      </dgm:t>
    </dgm:pt>
    <dgm:pt modelId="{E943180A-1661-458D-AEE4-55B9DBBD7385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C829366-20DE-459B-A281-459F2D973C8A}" type="parTrans" cxnId="{DF55DCAE-ABAB-41C4-8FCC-BFB963C9BCF2}">
      <dgm:prSet/>
      <dgm:spPr/>
      <dgm:t>
        <a:bodyPr/>
        <a:lstStyle/>
        <a:p>
          <a:endParaRPr lang="en-US"/>
        </a:p>
      </dgm:t>
    </dgm:pt>
    <dgm:pt modelId="{468DBD86-ED4D-4768-9E29-AC2B7D8FF735}" type="sibTrans" cxnId="{DF55DCAE-ABAB-41C4-8FCC-BFB963C9BCF2}">
      <dgm:prSet/>
      <dgm:spPr/>
      <dgm:t>
        <a:bodyPr/>
        <a:lstStyle/>
        <a:p>
          <a:endParaRPr lang="en-US"/>
        </a:p>
      </dgm:t>
    </dgm:pt>
    <dgm:pt modelId="{FC4D1F89-3A06-4720-90C7-EFE7B05B3C4F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1A0EF4E-3B43-475B-8855-B629562EE473}" type="parTrans" cxnId="{A9C1A43A-1492-40B9-8AF4-678C57B3793A}">
      <dgm:prSet/>
      <dgm:spPr/>
      <dgm:t>
        <a:bodyPr/>
        <a:lstStyle/>
        <a:p>
          <a:endParaRPr lang="en-US"/>
        </a:p>
      </dgm:t>
    </dgm:pt>
    <dgm:pt modelId="{9A79644F-A90D-4026-A736-277F3836EF3D}" type="sibTrans" cxnId="{A9C1A43A-1492-40B9-8AF4-678C57B3793A}">
      <dgm:prSet/>
      <dgm:spPr/>
      <dgm:t>
        <a:bodyPr/>
        <a:lstStyle/>
        <a:p>
          <a:endParaRPr lang="en-US"/>
        </a:p>
      </dgm:t>
    </dgm:pt>
    <dgm:pt modelId="{220B4A61-00C8-47B1-9712-A9A7F630352F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DDF5DD3-1C35-4AF7-8109-CEFBA300D3F4}" type="parTrans" cxnId="{27E90B8C-3E42-43EB-B1DD-285C4B51F904}">
      <dgm:prSet/>
      <dgm:spPr/>
      <dgm:t>
        <a:bodyPr/>
        <a:lstStyle/>
        <a:p>
          <a:endParaRPr lang="en-US"/>
        </a:p>
      </dgm:t>
    </dgm:pt>
    <dgm:pt modelId="{B7F224C3-2627-4A68-BC9E-4FF126AD7F64}" type="sibTrans" cxnId="{27E90B8C-3E42-43EB-B1DD-285C4B51F904}">
      <dgm:prSet/>
      <dgm:spPr/>
      <dgm:t>
        <a:bodyPr/>
        <a:lstStyle/>
        <a:p>
          <a:endParaRPr lang="en-US"/>
        </a:p>
      </dgm:t>
    </dgm:pt>
    <dgm:pt modelId="{13BD8B5B-3A4C-43D6-B179-C49FC523956A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2D6BBF4-AB14-45E3-AEEC-B68B1F77866B}" type="parTrans" cxnId="{EC6DCF2D-D178-4C0A-975C-8C763BA84C21}">
      <dgm:prSet/>
      <dgm:spPr/>
      <dgm:t>
        <a:bodyPr/>
        <a:lstStyle/>
        <a:p>
          <a:endParaRPr lang="en-US"/>
        </a:p>
      </dgm:t>
    </dgm:pt>
    <dgm:pt modelId="{307A5764-20C4-46BF-84E2-E728027ADFD9}" type="sibTrans" cxnId="{EC6DCF2D-D178-4C0A-975C-8C763BA84C21}">
      <dgm:prSet/>
      <dgm:spPr/>
      <dgm:t>
        <a:bodyPr/>
        <a:lstStyle/>
        <a:p>
          <a:endParaRPr lang="en-US"/>
        </a:p>
      </dgm:t>
    </dgm:pt>
    <dgm:pt modelId="{FD0EE09A-4AD3-4CA5-B957-550319630A38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B2787CB-A7EC-458D-A5AE-77D5A0BB3A1D}" type="parTrans" cxnId="{9A623810-5A70-4FD0-B429-CC2A4ACECF55}">
      <dgm:prSet/>
      <dgm:spPr/>
      <dgm:t>
        <a:bodyPr/>
        <a:lstStyle/>
        <a:p>
          <a:endParaRPr lang="en-US"/>
        </a:p>
      </dgm:t>
    </dgm:pt>
    <dgm:pt modelId="{14562253-3CE4-4CB0-BC66-2EFC4A5FF4E8}" type="sibTrans" cxnId="{9A623810-5A70-4FD0-B429-CC2A4ACECF55}">
      <dgm:prSet/>
      <dgm:spPr/>
      <dgm:t>
        <a:bodyPr/>
        <a:lstStyle/>
        <a:p>
          <a:endParaRPr lang="en-US"/>
        </a:p>
      </dgm:t>
    </dgm:pt>
    <dgm:pt modelId="{B9C4A207-B735-4A8A-87AA-358F4F33FD4B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6362338-EB4D-4538-99F2-953595F6769D}" type="parTrans" cxnId="{1913F336-E70B-450E-83DB-469476F323F6}">
      <dgm:prSet/>
      <dgm:spPr/>
      <dgm:t>
        <a:bodyPr/>
        <a:lstStyle/>
        <a:p>
          <a:endParaRPr lang="en-US"/>
        </a:p>
      </dgm:t>
    </dgm:pt>
    <dgm:pt modelId="{C94B775D-C58C-4BFB-A9FF-31947B0D8F47}" type="sibTrans" cxnId="{1913F336-E70B-450E-83DB-469476F323F6}">
      <dgm:prSet/>
      <dgm:spPr/>
      <dgm:t>
        <a:bodyPr/>
        <a:lstStyle/>
        <a:p>
          <a:endParaRPr lang="en-US"/>
        </a:p>
      </dgm:t>
    </dgm:pt>
    <dgm:pt modelId="{5BDA8068-962C-45ED-9D4C-E5C25DD7E995}" type="pres">
      <dgm:prSet presAssocID="{69C022A9-CCD1-456D-8733-FB61D1956F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1E7EA-1936-4E3B-9E9A-52C92EA52956}" type="pres">
      <dgm:prSet presAssocID="{34DB2F79-4734-4664-8242-8E841F1DF181}" presName="linNode" presStyleCnt="0"/>
      <dgm:spPr/>
    </dgm:pt>
    <dgm:pt modelId="{CA9029D8-3EE0-4AAF-93E2-B9B4F1982076}" type="pres">
      <dgm:prSet presAssocID="{34DB2F79-4734-4664-8242-8E841F1DF181}" presName="parentText" presStyleLbl="node1" presStyleIdx="0" presStyleCnt="4" custScaleX="53669" custScaleY="29478" custLinFactNeighborX="-2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1FE6E-89E2-40E8-A66A-2262FCD8FDF5}" type="pres">
      <dgm:prSet presAssocID="{34DB2F79-4734-4664-8242-8E841F1DF181}" presName="descendantText" presStyleLbl="alignAccFollowNode1" presStyleIdx="0" presStyleCnt="4" custScaleX="124523" custScaleY="38068" custLinFactNeighborY="-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56E45-0B21-4B79-91AE-97E8C63C4C84}" type="pres">
      <dgm:prSet presAssocID="{35CBC20A-8149-4CE2-81D9-67014D7A5D05}" presName="sp" presStyleCnt="0"/>
      <dgm:spPr/>
    </dgm:pt>
    <dgm:pt modelId="{8037D0AA-6B01-458D-826D-DE37445CB30E}" type="pres">
      <dgm:prSet presAssocID="{0846447B-1231-4FBB-8791-BAD21FE3D4DE}" presName="linNode" presStyleCnt="0"/>
      <dgm:spPr/>
    </dgm:pt>
    <dgm:pt modelId="{854E8EFA-D700-4E68-BA40-24A22BAC06CE}" type="pres">
      <dgm:prSet presAssocID="{0846447B-1231-4FBB-8791-BAD21FE3D4DE}" presName="parentText" presStyleLbl="node1" presStyleIdx="1" presStyleCnt="4" custScaleX="60075" custScaleY="418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BED53-2E4D-4C20-988B-38AEF5C08737}" type="pres">
      <dgm:prSet presAssocID="{0846447B-1231-4FBB-8791-BAD21FE3D4DE}" presName="descendantText" presStyleLbl="alignAccFollowNode1" presStyleIdx="1" presStyleCnt="4" custScaleX="144777" custScaleY="698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E18CA-7F53-4D23-ABEC-B2877E2A6B76}" type="pres">
      <dgm:prSet presAssocID="{8B5FDBFB-B801-4AF2-8871-65DFD15B727B}" presName="sp" presStyleCnt="0"/>
      <dgm:spPr/>
    </dgm:pt>
    <dgm:pt modelId="{CFDA93F5-2634-4B5A-8310-82F073BA2C32}" type="pres">
      <dgm:prSet presAssocID="{2118E0F2-3706-4E6A-BA74-CE6569667886}" presName="linNode" presStyleCnt="0"/>
      <dgm:spPr/>
    </dgm:pt>
    <dgm:pt modelId="{BF046D13-2109-4835-9E20-2C91A42C0B5C}" type="pres">
      <dgm:prSet presAssocID="{2118E0F2-3706-4E6A-BA74-CE6569667886}" presName="parentText" presStyleLbl="node1" presStyleIdx="2" presStyleCnt="4" custScaleX="51500" custScaleY="526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5DADB-D100-4F59-9E45-BC0DAEB8EA04}" type="pres">
      <dgm:prSet presAssocID="{2118E0F2-3706-4E6A-BA74-CE6569667886}" presName="descendantText" presStyleLbl="alignAccFollowNode1" presStyleIdx="2" presStyleCnt="4" custScaleX="129432" custScaleY="47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CF035-A4C7-4C53-B07A-9725C141ADB3}" type="pres">
      <dgm:prSet presAssocID="{1CE40E2F-6C84-438B-B914-264FD176C980}" presName="sp" presStyleCnt="0"/>
      <dgm:spPr/>
    </dgm:pt>
    <dgm:pt modelId="{AED3F93F-87EA-484A-A49F-340E3820C7ED}" type="pres">
      <dgm:prSet presAssocID="{51ED359A-56F2-4A77-90F9-2C8C7ECD54EF}" presName="linNode" presStyleCnt="0"/>
      <dgm:spPr/>
    </dgm:pt>
    <dgm:pt modelId="{A4EE4B4D-0691-498E-AED8-D0CAB368B6CE}" type="pres">
      <dgm:prSet presAssocID="{51ED359A-56F2-4A77-90F9-2C8C7ECD54EF}" presName="parentText" presStyleLbl="node1" presStyleIdx="3" presStyleCnt="4" custScaleX="58584" custScaleY="40664" custLinFactNeighborX="0" custLinFactNeighborY="-4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663DC-2BCF-4CDD-BDD9-FB38710A7911}" type="pres">
      <dgm:prSet presAssocID="{51ED359A-56F2-4A77-90F9-2C8C7ECD54EF}" presName="descendantText" presStyleLbl="alignAccFollowNode1" presStyleIdx="3" presStyleCnt="4" custScaleX="138445" custScaleY="156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30A44-F346-44AC-83BC-30EA79B91B50}" type="presOf" srcId="{2118E0F2-3706-4E6A-BA74-CE6569667886}" destId="{BF046D13-2109-4835-9E20-2C91A42C0B5C}" srcOrd="0" destOrd="0" presId="urn:microsoft.com/office/officeart/2005/8/layout/vList5"/>
    <dgm:cxn modelId="{A28280C0-D17C-482E-BC02-3BC6D710A476}" type="presOf" srcId="{B9C4A207-B735-4A8A-87AA-358F4F33FD4B}" destId="{06E663DC-2BCF-4CDD-BDD9-FB38710A7911}" srcOrd="0" destOrd="6" presId="urn:microsoft.com/office/officeart/2005/8/layout/vList5"/>
    <dgm:cxn modelId="{9A623810-5A70-4FD0-B429-CC2A4ACECF55}" srcId="{51ED359A-56F2-4A77-90F9-2C8C7ECD54EF}" destId="{FD0EE09A-4AD3-4CA5-B957-550319630A38}" srcOrd="2" destOrd="0" parTransId="{7B2787CB-A7EC-458D-A5AE-77D5A0BB3A1D}" sibTransId="{14562253-3CE4-4CB0-BC66-2EFC4A5FF4E8}"/>
    <dgm:cxn modelId="{61FA5611-EF9B-40DB-BBE5-D8B4BF199842}" type="presOf" srcId="{FC4D1F89-3A06-4720-90C7-EFE7B05B3C4F}" destId="{06E663DC-2BCF-4CDD-BDD9-FB38710A7911}" srcOrd="0" destOrd="5" presId="urn:microsoft.com/office/officeart/2005/8/layout/vList5"/>
    <dgm:cxn modelId="{1913F336-E70B-450E-83DB-469476F323F6}" srcId="{3811FA93-1053-439C-8C36-84EBCB8EE2E6}" destId="{B9C4A207-B735-4A8A-87AA-358F4F33FD4B}" srcOrd="1" destOrd="0" parTransId="{76362338-EB4D-4538-99F2-953595F6769D}" sibTransId="{C94B775D-C58C-4BFB-A9FF-31947B0D8F47}"/>
    <dgm:cxn modelId="{FC8FE21C-4022-4DFD-B9BD-573C95EBE37F}" type="presOf" srcId="{6DD4BCAC-5BBB-47EB-832C-62CCBA66688D}" destId="{19F5DADB-D100-4F59-9E45-BC0DAEB8EA04}" srcOrd="0" destOrd="1" presId="urn:microsoft.com/office/officeart/2005/8/layout/vList5"/>
    <dgm:cxn modelId="{C1AF8D7D-ABAB-4A2E-8EE3-A4B1D8B196B5}" srcId="{51ED359A-56F2-4A77-90F9-2C8C7ECD54EF}" destId="{B595CDD6-032F-40CB-8217-E72D3296A657}" srcOrd="0" destOrd="0" parTransId="{CC1722D4-4330-42FC-97AE-AC90453C9EA3}" sibTransId="{DF0CE475-871D-48A2-A052-4D9B2FD51D39}"/>
    <dgm:cxn modelId="{B554ADD8-61D2-4AD7-91A6-4D417F22C001}" srcId="{3811FA93-1053-439C-8C36-84EBCB8EE2E6}" destId="{5FD3E670-BDDA-4FF9-B4DF-70A94322DE17}" srcOrd="0" destOrd="0" parTransId="{BE43BB7D-88D9-41D8-BB57-F41322AE5910}" sibTransId="{28BF6054-9BD5-4F15-BC55-A34B0C71DA6A}"/>
    <dgm:cxn modelId="{686D2C4C-08D5-4924-B634-6FC8943C0B94}" type="presOf" srcId="{705CC3A9-E67A-47B1-ADFE-2A3D11F3B52C}" destId="{5B91FE6E-89E2-40E8-A66A-2262FCD8FDF5}" srcOrd="0" destOrd="0" presId="urn:microsoft.com/office/officeart/2005/8/layout/vList5"/>
    <dgm:cxn modelId="{1E4EB8D9-74BA-477C-A1E0-7C93AA47AF93}" type="presOf" srcId="{FD0EE09A-4AD3-4CA5-B957-550319630A38}" destId="{06E663DC-2BCF-4CDD-BDD9-FB38710A7911}" srcOrd="0" destOrd="7" presId="urn:microsoft.com/office/officeart/2005/8/layout/vList5"/>
    <dgm:cxn modelId="{9A84D65E-28B8-416D-9A6D-2345856A7986}" type="presOf" srcId="{856F903B-58A3-4668-A0F4-9ACF5F9E72D9}" destId="{215BED53-2E4D-4C20-988B-38AEF5C08737}" srcOrd="0" destOrd="1" presId="urn:microsoft.com/office/officeart/2005/8/layout/vList5"/>
    <dgm:cxn modelId="{ECDC3B24-F225-41DB-8FBD-756E61E671F1}" type="presOf" srcId="{B595CDD6-032F-40CB-8217-E72D3296A657}" destId="{06E663DC-2BCF-4CDD-BDD9-FB38710A7911}" srcOrd="0" destOrd="0" presId="urn:microsoft.com/office/officeart/2005/8/layout/vList5"/>
    <dgm:cxn modelId="{F468F865-CCF5-45F2-8F95-1B6390054B4C}" srcId="{51ED359A-56F2-4A77-90F9-2C8C7ECD54EF}" destId="{3811FA93-1053-439C-8C36-84EBCB8EE2E6}" srcOrd="1" destOrd="0" parTransId="{4740A891-8246-408E-A10E-000E34F1906F}" sibTransId="{A4B324E5-58BD-459C-8B8B-8A24E7889CA1}"/>
    <dgm:cxn modelId="{27E90B8C-3E42-43EB-B1DD-285C4B51F904}" srcId="{FD0EE09A-4AD3-4CA5-B957-550319630A38}" destId="{220B4A61-00C8-47B1-9712-A9A7F630352F}" srcOrd="1" destOrd="0" parTransId="{ADDF5DD3-1C35-4AF7-8109-CEFBA300D3F4}" sibTransId="{B7F224C3-2627-4A68-BC9E-4FF126AD7F64}"/>
    <dgm:cxn modelId="{A9C1A43A-1492-40B9-8AF4-678C57B3793A}" srcId="{5FD3E670-BDDA-4FF9-B4DF-70A94322DE17}" destId="{FC4D1F89-3A06-4720-90C7-EFE7B05B3C4F}" srcOrd="2" destOrd="0" parTransId="{C1A0EF4E-3B43-475B-8855-B629562EE473}" sibTransId="{9A79644F-A90D-4026-A736-277F3836EF3D}"/>
    <dgm:cxn modelId="{22B1FB94-48CF-4EFA-81BA-2743A1161B24}" type="presOf" srcId="{69C022A9-CCD1-456D-8733-FB61D1956F51}" destId="{5BDA8068-962C-45ED-9D4C-E5C25DD7E995}" srcOrd="0" destOrd="0" presId="urn:microsoft.com/office/officeart/2005/8/layout/vList5"/>
    <dgm:cxn modelId="{EC6DCF2D-D178-4C0A-975C-8C763BA84C21}" srcId="{FD0EE09A-4AD3-4CA5-B957-550319630A38}" destId="{13BD8B5B-3A4C-43D6-B179-C49FC523956A}" srcOrd="0" destOrd="0" parTransId="{C2D6BBF4-AB14-45E3-AEEC-B68B1F77866B}" sibTransId="{307A5764-20C4-46BF-84E2-E728027ADFD9}"/>
    <dgm:cxn modelId="{FD0E066B-3604-4C89-A765-097F6D6813F0}" type="presOf" srcId="{31076E0F-CD07-4D75-AB66-ED481A9CF089}" destId="{5B91FE6E-89E2-40E8-A66A-2262FCD8FDF5}" srcOrd="0" destOrd="1" presId="urn:microsoft.com/office/officeart/2005/8/layout/vList5"/>
    <dgm:cxn modelId="{71188CA5-904A-4D5F-BBCC-C32353279034}" type="presOf" srcId="{5FD3E670-BDDA-4FF9-B4DF-70A94322DE17}" destId="{06E663DC-2BCF-4CDD-BDD9-FB38710A7911}" srcOrd="0" destOrd="2" presId="urn:microsoft.com/office/officeart/2005/8/layout/vList5"/>
    <dgm:cxn modelId="{DF55DCAE-ABAB-41C4-8FCC-BFB963C9BCF2}" srcId="{5FD3E670-BDDA-4FF9-B4DF-70A94322DE17}" destId="{E943180A-1661-458D-AEE4-55B9DBBD7385}" srcOrd="1" destOrd="0" parTransId="{9C829366-20DE-459B-A281-459F2D973C8A}" sibTransId="{468DBD86-ED4D-4768-9E29-AC2B7D8FF735}"/>
    <dgm:cxn modelId="{63C9A05B-F0E3-4AA5-9F6A-C8EBC82B0FA8}" type="presOf" srcId="{47D6E5FC-7912-4AF4-B7C7-27078F9003BD}" destId="{06E663DC-2BCF-4CDD-BDD9-FB38710A7911}" srcOrd="0" destOrd="3" presId="urn:microsoft.com/office/officeart/2005/8/layout/vList5"/>
    <dgm:cxn modelId="{51C6327C-6ACE-4868-B6AE-16351D69EF95}" type="presOf" srcId="{4EB22675-355E-495C-A28F-33A012A172D2}" destId="{215BED53-2E4D-4C20-988B-38AEF5C08737}" srcOrd="0" destOrd="2" presId="urn:microsoft.com/office/officeart/2005/8/layout/vList5"/>
    <dgm:cxn modelId="{F5E09FBE-2B2B-48E2-92B0-3DFCED4F5CF8}" type="presOf" srcId="{A76F20B0-8DC8-4825-862C-6D33A6798576}" destId="{19F5DADB-D100-4F59-9E45-BC0DAEB8EA04}" srcOrd="0" destOrd="0" presId="urn:microsoft.com/office/officeart/2005/8/layout/vList5"/>
    <dgm:cxn modelId="{885C948B-2FF0-4FC8-B42E-B02014556C51}" srcId="{2118E0F2-3706-4E6A-BA74-CE6569667886}" destId="{6DD4BCAC-5BBB-47EB-832C-62CCBA66688D}" srcOrd="1" destOrd="0" parTransId="{7FA50682-AF4D-48A8-A00B-C2C8DD27FC78}" sibTransId="{12B16BE6-C2C8-46CF-8691-79A87E7B0EF0}"/>
    <dgm:cxn modelId="{0042FB82-25E0-4953-AE62-0AB95284D20D}" type="presOf" srcId="{E943180A-1661-458D-AEE4-55B9DBBD7385}" destId="{06E663DC-2BCF-4CDD-BDD9-FB38710A7911}" srcOrd="0" destOrd="4" presId="urn:microsoft.com/office/officeart/2005/8/layout/vList5"/>
    <dgm:cxn modelId="{9E29F213-EC66-4D92-85AD-D993EF917A2C}" srcId="{69C022A9-CCD1-456D-8733-FB61D1956F51}" destId="{51ED359A-56F2-4A77-90F9-2C8C7ECD54EF}" srcOrd="3" destOrd="0" parTransId="{0A295190-F372-42D0-ABD2-DBD255812125}" sibTransId="{047E341A-7A65-402B-B1B1-73BB248DB8F5}"/>
    <dgm:cxn modelId="{90FC900C-B9E0-4BA3-8194-D15CE7B070EB}" srcId="{2118E0F2-3706-4E6A-BA74-CE6569667886}" destId="{A76F20B0-8DC8-4825-862C-6D33A6798576}" srcOrd="0" destOrd="0" parTransId="{C46E6782-0D66-45F9-9F36-D9DEF64C1D75}" sibTransId="{9ADDD7F2-ED80-4858-8015-E191F6D8C2F3}"/>
    <dgm:cxn modelId="{4CF8EFA7-2091-4FCA-8D1E-25B3EEFC29DA}" srcId="{0846447B-1231-4FBB-8791-BAD21FE3D4DE}" destId="{4EB22675-355E-495C-A28F-33A012A172D2}" srcOrd="2" destOrd="0" parTransId="{6C85A34B-C4B2-4543-83E3-78D1DBCE2CEB}" sibTransId="{9913565B-582A-4104-98F4-31CE8BD932D7}"/>
    <dgm:cxn modelId="{75BCE714-4DD8-42F2-9E1C-8707CFDA7C45}" srcId="{34DB2F79-4734-4664-8242-8E841F1DF181}" destId="{705CC3A9-E67A-47B1-ADFE-2A3D11F3B52C}" srcOrd="0" destOrd="0" parTransId="{4BB764AC-2DAF-4F64-8EFB-14E7FA699F61}" sibTransId="{C8ECB2C7-7788-4BC7-9E4E-6B3A8A2B7FB5}"/>
    <dgm:cxn modelId="{7F085172-65B6-4E49-93BE-BAEB73FAF87A}" type="presOf" srcId="{16210740-D0FF-4E30-8698-C766B9694E35}" destId="{215BED53-2E4D-4C20-988B-38AEF5C08737}" srcOrd="0" destOrd="0" presId="urn:microsoft.com/office/officeart/2005/8/layout/vList5"/>
    <dgm:cxn modelId="{3A0F045E-E468-4F49-ACE5-1579E9994284}" srcId="{0846447B-1231-4FBB-8791-BAD21FE3D4DE}" destId="{856F903B-58A3-4668-A0F4-9ACF5F9E72D9}" srcOrd="1" destOrd="0" parTransId="{E07AB18A-1A17-4E43-A1B2-88718DD17CF8}" sibTransId="{605CEBE3-2680-4169-8A12-BDB1D866E1A5}"/>
    <dgm:cxn modelId="{87DF1A16-0B5A-46E1-AB9B-ADFE23441283}" type="presOf" srcId="{3811FA93-1053-439C-8C36-84EBCB8EE2E6}" destId="{06E663DC-2BCF-4CDD-BDD9-FB38710A7911}" srcOrd="0" destOrd="1" presId="urn:microsoft.com/office/officeart/2005/8/layout/vList5"/>
    <dgm:cxn modelId="{AB5A168B-BF2D-4A5E-A186-C90A4BACF551}" type="presOf" srcId="{0846447B-1231-4FBB-8791-BAD21FE3D4DE}" destId="{854E8EFA-D700-4E68-BA40-24A22BAC06CE}" srcOrd="0" destOrd="0" presId="urn:microsoft.com/office/officeart/2005/8/layout/vList5"/>
    <dgm:cxn modelId="{0FA11C39-2868-4A7D-9814-9248422CF092}" srcId="{5FD3E670-BDDA-4FF9-B4DF-70A94322DE17}" destId="{47D6E5FC-7912-4AF4-B7C7-27078F9003BD}" srcOrd="0" destOrd="0" parTransId="{2106A232-D123-4FC6-AC02-C3B14C065296}" sibTransId="{D25ADDE9-306C-425D-ABA3-4EE72A41CE93}"/>
    <dgm:cxn modelId="{29653237-0C9B-4670-A92A-8C87522F58D3}" type="presOf" srcId="{34DB2F79-4734-4664-8242-8E841F1DF181}" destId="{CA9029D8-3EE0-4AAF-93E2-B9B4F1982076}" srcOrd="0" destOrd="0" presId="urn:microsoft.com/office/officeart/2005/8/layout/vList5"/>
    <dgm:cxn modelId="{8CFFD4EB-E427-4AA5-8DA5-54F4A2D3F59B}" srcId="{69C022A9-CCD1-456D-8733-FB61D1956F51}" destId="{0846447B-1231-4FBB-8791-BAD21FE3D4DE}" srcOrd="1" destOrd="0" parTransId="{C1128B98-6EF8-4E6F-AE2F-4DD8E1C6BBED}" sibTransId="{8B5FDBFB-B801-4AF2-8871-65DFD15B727B}"/>
    <dgm:cxn modelId="{F13F1D7C-075D-4163-BA6B-B8FF5B19CA39}" type="presOf" srcId="{220B4A61-00C8-47B1-9712-A9A7F630352F}" destId="{06E663DC-2BCF-4CDD-BDD9-FB38710A7911}" srcOrd="0" destOrd="9" presId="urn:microsoft.com/office/officeart/2005/8/layout/vList5"/>
    <dgm:cxn modelId="{C7640124-BCD8-4994-95B9-B5D0E368BC4B}" srcId="{34DB2F79-4734-4664-8242-8E841F1DF181}" destId="{31076E0F-CD07-4D75-AB66-ED481A9CF089}" srcOrd="1" destOrd="0" parTransId="{01201C06-58F2-4905-ADA3-2D85AC375F9E}" sibTransId="{635532CC-1B2C-4810-B73B-706828BF1244}"/>
    <dgm:cxn modelId="{73EBEC4F-8E39-45BB-8FAD-CB03FA37C4E8}" srcId="{69C022A9-CCD1-456D-8733-FB61D1956F51}" destId="{2118E0F2-3706-4E6A-BA74-CE6569667886}" srcOrd="2" destOrd="0" parTransId="{2E676C3E-8A01-437E-84B3-3C6E794039B2}" sibTransId="{1CE40E2F-6C84-438B-B914-264FD176C980}"/>
    <dgm:cxn modelId="{1B6B53DB-A710-47F6-BF30-D81E809D0094}" srcId="{0846447B-1231-4FBB-8791-BAD21FE3D4DE}" destId="{16210740-D0FF-4E30-8698-C766B9694E35}" srcOrd="0" destOrd="0" parTransId="{1E298701-022F-47C7-AC23-B49C854303FB}" sibTransId="{9EE84992-B235-4FAB-A1F7-9A3F5AEE82FA}"/>
    <dgm:cxn modelId="{055C2C5D-067F-486B-819D-0A7113DB9B7A}" type="presOf" srcId="{13BD8B5B-3A4C-43D6-B179-C49FC523956A}" destId="{06E663DC-2BCF-4CDD-BDD9-FB38710A7911}" srcOrd="0" destOrd="8" presId="urn:microsoft.com/office/officeart/2005/8/layout/vList5"/>
    <dgm:cxn modelId="{4ABE8045-1DFF-46BD-B45A-020393C13395}" srcId="{69C022A9-CCD1-456D-8733-FB61D1956F51}" destId="{34DB2F79-4734-4664-8242-8E841F1DF181}" srcOrd="0" destOrd="0" parTransId="{6387197A-B64F-4934-81CB-AED31F73ED56}" sibTransId="{35CBC20A-8149-4CE2-81D9-67014D7A5D05}"/>
    <dgm:cxn modelId="{204D06D1-5E75-4EA0-A75F-C106DC80CF75}" type="presOf" srcId="{51ED359A-56F2-4A77-90F9-2C8C7ECD54EF}" destId="{A4EE4B4D-0691-498E-AED8-D0CAB368B6CE}" srcOrd="0" destOrd="0" presId="urn:microsoft.com/office/officeart/2005/8/layout/vList5"/>
    <dgm:cxn modelId="{2999F5C8-10DB-49BF-B178-9295035344CF}" type="presParOf" srcId="{5BDA8068-962C-45ED-9D4C-E5C25DD7E995}" destId="{1341E7EA-1936-4E3B-9E9A-52C92EA52956}" srcOrd="0" destOrd="0" presId="urn:microsoft.com/office/officeart/2005/8/layout/vList5"/>
    <dgm:cxn modelId="{0B3AFF5D-BC44-4898-8FCA-7691BCEA5688}" type="presParOf" srcId="{1341E7EA-1936-4E3B-9E9A-52C92EA52956}" destId="{CA9029D8-3EE0-4AAF-93E2-B9B4F1982076}" srcOrd="0" destOrd="0" presId="urn:microsoft.com/office/officeart/2005/8/layout/vList5"/>
    <dgm:cxn modelId="{4C7D6D62-318E-47A3-9B30-660C42E3B8C7}" type="presParOf" srcId="{1341E7EA-1936-4E3B-9E9A-52C92EA52956}" destId="{5B91FE6E-89E2-40E8-A66A-2262FCD8FDF5}" srcOrd="1" destOrd="0" presId="urn:microsoft.com/office/officeart/2005/8/layout/vList5"/>
    <dgm:cxn modelId="{FE414835-1888-47E2-83FA-EE2BEA398C47}" type="presParOf" srcId="{5BDA8068-962C-45ED-9D4C-E5C25DD7E995}" destId="{08D56E45-0B21-4B79-91AE-97E8C63C4C84}" srcOrd="1" destOrd="0" presId="urn:microsoft.com/office/officeart/2005/8/layout/vList5"/>
    <dgm:cxn modelId="{1B1BA5F3-E655-4245-9932-F74F3016E50F}" type="presParOf" srcId="{5BDA8068-962C-45ED-9D4C-E5C25DD7E995}" destId="{8037D0AA-6B01-458D-826D-DE37445CB30E}" srcOrd="2" destOrd="0" presId="urn:microsoft.com/office/officeart/2005/8/layout/vList5"/>
    <dgm:cxn modelId="{CFB4E5E7-3B71-4A68-8C44-AB7D2316080F}" type="presParOf" srcId="{8037D0AA-6B01-458D-826D-DE37445CB30E}" destId="{854E8EFA-D700-4E68-BA40-24A22BAC06CE}" srcOrd="0" destOrd="0" presId="urn:microsoft.com/office/officeart/2005/8/layout/vList5"/>
    <dgm:cxn modelId="{99841C9B-6C01-4993-9106-8709E9ED9E1A}" type="presParOf" srcId="{8037D0AA-6B01-458D-826D-DE37445CB30E}" destId="{215BED53-2E4D-4C20-988B-38AEF5C08737}" srcOrd="1" destOrd="0" presId="urn:microsoft.com/office/officeart/2005/8/layout/vList5"/>
    <dgm:cxn modelId="{E81653E0-2D50-4658-B6D2-CD8DF12FBF1F}" type="presParOf" srcId="{5BDA8068-962C-45ED-9D4C-E5C25DD7E995}" destId="{FCCE18CA-7F53-4D23-ABEC-B2877E2A6B76}" srcOrd="3" destOrd="0" presId="urn:microsoft.com/office/officeart/2005/8/layout/vList5"/>
    <dgm:cxn modelId="{53A6BADF-2A17-45F5-BDA4-11F11D99CB3C}" type="presParOf" srcId="{5BDA8068-962C-45ED-9D4C-E5C25DD7E995}" destId="{CFDA93F5-2634-4B5A-8310-82F073BA2C32}" srcOrd="4" destOrd="0" presId="urn:microsoft.com/office/officeart/2005/8/layout/vList5"/>
    <dgm:cxn modelId="{73C0A114-EAA2-4C88-8AD9-9C897349BB6E}" type="presParOf" srcId="{CFDA93F5-2634-4B5A-8310-82F073BA2C32}" destId="{BF046D13-2109-4835-9E20-2C91A42C0B5C}" srcOrd="0" destOrd="0" presId="urn:microsoft.com/office/officeart/2005/8/layout/vList5"/>
    <dgm:cxn modelId="{F1E97200-2DF7-4F36-9B70-74433DA9E38A}" type="presParOf" srcId="{CFDA93F5-2634-4B5A-8310-82F073BA2C32}" destId="{19F5DADB-D100-4F59-9E45-BC0DAEB8EA04}" srcOrd="1" destOrd="0" presId="urn:microsoft.com/office/officeart/2005/8/layout/vList5"/>
    <dgm:cxn modelId="{E7A54B8E-3C70-4C43-A031-4920602E7B04}" type="presParOf" srcId="{5BDA8068-962C-45ED-9D4C-E5C25DD7E995}" destId="{2CECF035-A4C7-4C53-B07A-9725C141ADB3}" srcOrd="5" destOrd="0" presId="urn:microsoft.com/office/officeart/2005/8/layout/vList5"/>
    <dgm:cxn modelId="{21D0A4F3-F460-4BBA-9DF5-11D8B55F1958}" type="presParOf" srcId="{5BDA8068-962C-45ED-9D4C-E5C25DD7E995}" destId="{AED3F93F-87EA-484A-A49F-340E3820C7ED}" srcOrd="6" destOrd="0" presId="urn:microsoft.com/office/officeart/2005/8/layout/vList5"/>
    <dgm:cxn modelId="{A10B340C-61CE-4243-AF0C-DC5CF07D194F}" type="presParOf" srcId="{AED3F93F-87EA-484A-A49F-340E3820C7ED}" destId="{A4EE4B4D-0691-498E-AED8-D0CAB368B6CE}" srcOrd="0" destOrd="0" presId="urn:microsoft.com/office/officeart/2005/8/layout/vList5"/>
    <dgm:cxn modelId="{43077106-F4F5-4AEF-8E97-754D02B700F7}" type="presParOf" srcId="{AED3F93F-87EA-484A-A49F-340E3820C7ED}" destId="{06E663DC-2BCF-4CDD-BDD9-FB38710A79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C022A9-CCD1-456D-8733-FB61D1956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B2F79-4734-4664-8242-8E841F1DF181}">
      <dgm:prSet phldrT="[Text]" custT="1"/>
      <dgm:spPr/>
      <dgm:t>
        <a:bodyPr/>
        <a:lstStyle/>
        <a:p>
          <a:r>
            <a:rPr lang="en-US" sz="1800" u="sng" dirty="0" smtClean="0"/>
            <a:t>Step 1</a:t>
          </a:r>
          <a:r>
            <a:rPr lang="en-US" sz="1800" dirty="0" smtClean="0"/>
            <a:t>: Input Preprocessing</a:t>
          </a:r>
          <a:endParaRPr lang="en-US" sz="1800" dirty="0"/>
        </a:p>
      </dgm:t>
    </dgm:pt>
    <dgm:pt modelId="{6387197A-B64F-4934-81CB-AED31F73ED56}" type="parTrans" cxnId="{4ABE8045-1DFF-46BD-B45A-020393C13395}">
      <dgm:prSet/>
      <dgm:spPr/>
      <dgm:t>
        <a:bodyPr/>
        <a:lstStyle/>
        <a:p>
          <a:endParaRPr lang="en-US"/>
        </a:p>
      </dgm:t>
    </dgm:pt>
    <dgm:pt modelId="{35CBC20A-8149-4CE2-81D9-67014D7A5D05}" type="sibTrans" cxnId="{4ABE8045-1DFF-46BD-B45A-020393C13395}">
      <dgm:prSet/>
      <dgm:spPr/>
      <dgm:t>
        <a:bodyPr/>
        <a:lstStyle/>
        <a:p>
          <a:endParaRPr lang="en-US"/>
        </a:p>
      </dgm:t>
    </dgm:pt>
    <dgm:pt modelId="{705CC3A9-E67A-47B1-ADFE-2A3D11F3B52C}">
      <dgm:prSet phldrT="[Text]" custT="1"/>
      <dgm:spPr/>
      <dgm:t>
        <a:bodyPr/>
        <a:lstStyle/>
        <a:p>
          <a:r>
            <a:rPr lang="en-US" sz="1600" dirty="0" smtClean="0"/>
            <a:t>Input: Order Pick list (SKU, demand)</a:t>
          </a:r>
          <a:endParaRPr lang="en-US" sz="1600" dirty="0"/>
        </a:p>
      </dgm:t>
    </dgm:pt>
    <dgm:pt modelId="{4BB764AC-2DAF-4F64-8EFB-14E7FA699F61}" type="parTrans" cxnId="{75BCE714-4DD8-42F2-9E1C-8707CFDA7C45}">
      <dgm:prSet/>
      <dgm:spPr/>
      <dgm:t>
        <a:bodyPr/>
        <a:lstStyle/>
        <a:p>
          <a:endParaRPr lang="en-US"/>
        </a:p>
      </dgm:t>
    </dgm:pt>
    <dgm:pt modelId="{C8ECB2C7-7788-4BC7-9E4E-6B3A8A2B7FB5}" type="sibTrans" cxnId="{75BCE714-4DD8-42F2-9E1C-8707CFDA7C45}">
      <dgm:prSet/>
      <dgm:spPr/>
      <dgm:t>
        <a:bodyPr/>
        <a:lstStyle/>
        <a:p>
          <a:endParaRPr lang="en-US"/>
        </a:p>
      </dgm:t>
    </dgm:pt>
    <dgm:pt modelId="{31076E0F-CD07-4D75-AB66-ED481A9CF089}">
      <dgm:prSet phldrT="[Text]" custT="1"/>
      <dgm:spPr/>
      <dgm:t>
        <a:bodyPr/>
        <a:lstStyle/>
        <a:p>
          <a:r>
            <a:rPr lang="en-US" sz="1600" dirty="0" smtClean="0"/>
            <a:t>Map SKU 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dirty="0" smtClean="0">
              <a:latin typeface="+mn-lt"/>
              <a:cs typeface="Calibri" panose="020F0502020204030204" pitchFamily="34" charset="0"/>
            </a:rPr>
            <a:t>Location(s)</a:t>
          </a:r>
          <a:endParaRPr lang="en-US" sz="1600" dirty="0">
            <a:latin typeface="+mn-lt"/>
          </a:endParaRPr>
        </a:p>
      </dgm:t>
    </dgm:pt>
    <dgm:pt modelId="{01201C06-58F2-4905-ADA3-2D85AC375F9E}" type="parTrans" cxnId="{C7640124-BCD8-4994-95B9-B5D0E368BC4B}">
      <dgm:prSet/>
      <dgm:spPr/>
      <dgm:t>
        <a:bodyPr/>
        <a:lstStyle/>
        <a:p>
          <a:endParaRPr lang="en-US"/>
        </a:p>
      </dgm:t>
    </dgm:pt>
    <dgm:pt modelId="{635532CC-1B2C-4810-B73B-706828BF1244}" type="sibTrans" cxnId="{C7640124-BCD8-4994-95B9-B5D0E368BC4B}">
      <dgm:prSet/>
      <dgm:spPr/>
      <dgm:t>
        <a:bodyPr/>
        <a:lstStyle/>
        <a:p>
          <a:endParaRPr lang="en-US"/>
        </a:p>
      </dgm:t>
    </dgm:pt>
    <dgm:pt modelId="{0846447B-1231-4FBB-8791-BAD21FE3D4DE}">
      <dgm:prSet custT="1"/>
      <dgm:spPr/>
      <dgm:t>
        <a:bodyPr/>
        <a:lstStyle/>
        <a:p>
          <a:r>
            <a:rPr lang="en-US" sz="1800" u="sng" dirty="0" smtClean="0"/>
            <a:t>Step 2</a:t>
          </a:r>
          <a:r>
            <a:rPr lang="en-US" sz="1800" dirty="0" smtClean="0"/>
            <a:t>: Location Selection</a:t>
          </a:r>
          <a:endParaRPr lang="en-US" sz="1800" dirty="0"/>
        </a:p>
      </dgm:t>
    </dgm:pt>
    <dgm:pt modelId="{C1128B98-6EF8-4E6F-AE2F-4DD8E1C6BBED}" type="parTrans" cxnId="{8CFFD4EB-E427-4AA5-8DA5-54F4A2D3F59B}">
      <dgm:prSet/>
      <dgm:spPr/>
      <dgm:t>
        <a:bodyPr/>
        <a:lstStyle/>
        <a:p>
          <a:endParaRPr lang="en-US"/>
        </a:p>
      </dgm:t>
    </dgm:pt>
    <dgm:pt modelId="{8B5FDBFB-B801-4AF2-8871-65DFD15B727B}" type="sibTrans" cxnId="{8CFFD4EB-E427-4AA5-8DA5-54F4A2D3F5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EB22675-355E-495C-A28F-33A012A172D2}">
          <dgm:prSet phldrT="[Text]" custT="1"/>
          <dgm:spPr/>
          <dgm:t>
            <a:bodyPr/>
            <a:lstStyle/>
            <a:p>
              <a:r>
                <a:rPr lang="en-US" sz="1600" dirty="0" smtClean="0"/>
                <a:t>Create Graph G(V,E): 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r>
                <a:rPr lang="en-US" sz="1600" dirty="0" smtClean="0"/>
                <a:t> 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→ </a:t>
              </a:r>
              <a:r>
                <a:rPr lang="en-US" sz="1600" dirty="0" smtClean="0"/>
                <a:t>Locations </a:t>
              </a:r>
              <a:r>
                <a:rPr lang="en-US" sz="1600" dirty="0" smtClean="0"/>
                <a:t>in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  <m: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sz="1600" dirty="0" smtClean="0"/>
                <a:t> 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600" dirty="0" smtClean="0">
                  <a:latin typeface="+mn-lt"/>
                  <a:cs typeface="Calibri" panose="020F0502020204030204" pitchFamily="34" charset="0"/>
                </a:rPr>
                <a:t>weights on E → Shortest distance between nodes</a:t>
              </a:r>
              <a:r>
                <a:rPr lang="en-US" sz="1600" dirty="0" smtClean="0">
                  <a:latin typeface="+mn-lt"/>
                </a:rPr>
                <a:t> </a:t>
              </a:r>
              <a:endParaRPr lang="en-US" sz="1600" dirty="0">
                <a:latin typeface="+mn-lt"/>
              </a:endParaRPr>
            </a:p>
          </dgm:t>
        </dgm:pt>
      </mc:Choice>
      <mc:Fallback>
        <dgm:pt modelId="{4EB22675-355E-495C-A28F-33A012A172D2}">
          <dgm:prSet phldrT="[Text]" custT="1"/>
          <dgm:spPr/>
          <dgm:t>
            <a:bodyPr/>
            <a:lstStyle/>
            <a:p>
              <a:r>
                <a:rPr lang="en-US" sz="1600" dirty="0" smtClean="0"/>
                <a:t>Create Graph G(V,E): 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r>
                <a:rPr lang="en-US" sz="1600" dirty="0" smtClean="0"/>
                <a:t> 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→ </a:t>
              </a:r>
              <a:r>
                <a:rPr lang="en-US" sz="1600" dirty="0" smtClean="0"/>
                <a:t>Locations </a:t>
              </a:r>
              <a:r>
                <a:rPr lang="en-US" sz="1600" dirty="0" smtClean="0"/>
                <a:t>in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𝐿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𝑝^′</a:t>
              </a:r>
              <a:r>
                <a:rPr lang="en-US" sz="1600" dirty="0" smtClean="0"/>
                <a:t> 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600" dirty="0" smtClean="0">
                  <a:latin typeface="+mn-lt"/>
                  <a:cs typeface="Calibri" panose="020F0502020204030204" pitchFamily="34" charset="0"/>
                </a:rPr>
                <a:t>weights on E → Shortest distance between nodes</a:t>
              </a:r>
              <a:r>
                <a:rPr lang="en-US" sz="1600" dirty="0" smtClean="0">
                  <a:latin typeface="+mn-lt"/>
                </a:rPr>
                <a:t> </a:t>
              </a:r>
              <a:endParaRPr lang="en-US" sz="1600" dirty="0">
                <a:latin typeface="+mn-lt"/>
              </a:endParaRPr>
            </a:p>
          </dgm:t>
        </dgm:pt>
      </mc:Fallback>
    </mc:AlternateContent>
    <dgm:pt modelId="{6C85A34B-C4B2-4543-83E3-78D1DBCE2CEB}" type="parTrans" cxnId="{4CF8EFA7-2091-4FCA-8D1E-25B3EEFC29DA}">
      <dgm:prSet/>
      <dgm:spPr/>
      <dgm:t>
        <a:bodyPr/>
        <a:lstStyle/>
        <a:p>
          <a:endParaRPr lang="en-US"/>
        </a:p>
      </dgm:t>
    </dgm:pt>
    <dgm:pt modelId="{9913565B-582A-4104-98F4-31CE8BD932D7}" type="sibTrans" cxnId="{4CF8EFA7-2091-4FCA-8D1E-25B3EEFC29D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A8B688A-569A-4B0C-816F-45504DB22454}">
          <dgm:prSet phldrT="[Text]" custT="1"/>
          <dgm:spPr/>
          <dgm:t>
            <a:bodyPr/>
            <a:lstStyle/>
            <a:p>
              <a:r>
                <a:rPr lang="en-US" sz="1600" dirty="0" smtClean="0"/>
                <a:t>for each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𝑃</m:t>
                  </m:r>
                </m:oMath>
              </a14:m>
              <a:r>
                <a:rPr lang="en-US" sz="1600" dirty="0" smtClean="0"/>
                <a:t>:</a:t>
              </a:r>
              <a:endParaRPr lang="en-US" sz="1600" dirty="0"/>
            </a:p>
          </dgm:t>
        </dgm:pt>
      </mc:Choice>
      <mc:Fallback xmlns="">
        <dgm:pt modelId="{1A8B688A-569A-4B0C-816F-45504DB22454}">
          <dgm:prSet phldrT="[Text]" custT="1"/>
          <dgm:spPr/>
          <dgm:t>
            <a:bodyPr/>
            <a:lstStyle/>
            <a:p>
              <a:r>
                <a:rPr lang="en-US" sz="1600" dirty="0" smtClean="0"/>
                <a:t>for each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𝜖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𝑃</a:t>
              </a:r>
              <a:r>
                <a:rPr lang="en-US" sz="1600" dirty="0" smtClean="0"/>
                <a:t>:</a:t>
              </a:r>
              <a:endParaRPr lang="en-US" sz="1600" dirty="0"/>
            </a:p>
          </dgm:t>
        </dgm:pt>
      </mc:Fallback>
    </mc:AlternateContent>
    <dgm:pt modelId="{581404A3-CD17-4F47-BB86-D5F2CA99CD3A}" type="parTrans" cxnId="{D58B074E-A24D-46F8-9B2F-129DEFAF43EF}">
      <dgm:prSet/>
      <dgm:spPr/>
      <dgm:t>
        <a:bodyPr/>
        <a:lstStyle/>
        <a:p>
          <a:endParaRPr lang="en-US"/>
        </a:p>
      </dgm:t>
    </dgm:pt>
    <dgm:pt modelId="{1326B273-7932-4A06-BC21-652A543B6526}" type="sibTrans" cxnId="{D58B074E-A24D-46F8-9B2F-129DEFAF43E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309FB54-60D8-45DA-A73E-98BD9FB510EB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∀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𝑃</m:t>
                  </m:r>
                </m:oMath>
              </a14:m>
              <a:r>
                <a:rPr lang="en-US" sz="1600" dirty="0" smtClean="0"/>
                <a:t>, sort the locations in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</m:oMath>
              </a14:m>
              <a:r>
                <a:rPr lang="en-US" sz="1600" dirty="0" smtClean="0"/>
                <a:t> in the order of increasing quantity</a:t>
              </a:r>
              <a:endParaRPr lang="en-US" sz="1600" dirty="0"/>
            </a:p>
          </dgm:t>
        </dgm:pt>
      </mc:Choice>
      <mc:Fallback xmlns="">
        <dgm:pt modelId="{4309FB54-60D8-45DA-A73E-98BD9FB510EB}">
          <dgm:prSet phldrT="[Text]" custT="1"/>
          <dgm:spPr/>
          <dgm:t>
            <a:bodyPr/>
            <a:lstStyle/>
            <a:p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∀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𝜖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𝑃</a:t>
              </a:r>
              <a:r>
                <a:rPr lang="en-US" sz="1600" dirty="0" smtClean="0"/>
                <a:t>, sort the locations in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𝐿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</a:t>
              </a:r>
              <a:r>
                <a:rPr lang="en-US" sz="1600" dirty="0" smtClean="0"/>
                <a:t> in the order of increasing quantity</a:t>
              </a:r>
              <a:endParaRPr lang="en-US" sz="1600" dirty="0"/>
            </a:p>
          </dgm:t>
        </dgm:pt>
      </mc:Fallback>
    </mc:AlternateContent>
    <dgm:pt modelId="{D5CDDBC4-78B2-42DA-9B02-CE422A4276C7}" type="parTrans" cxnId="{8DB50202-728F-42F8-B293-2D91871B9CE6}">
      <dgm:prSet/>
      <dgm:spPr/>
      <dgm:t>
        <a:bodyPr/>
        <a:lstStyle/>
        <a:p>
          <a:endParaRPr lang="en-US"/>
        </a:p>
      </dgm:t>
    </dgm:pt>
    <dgm:pt modelId="{D47DDFA7-BAD1-4D4C-80D1-8A650D39729D}" type="sibTrans" cxnId="{8DB50202-728F-42F8-B293-2D91871B9CE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58D56B-573C-4E39-85E8-E3B3FC842D21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∀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𝑃</m:t>
                  </m:r>
                </m:oMath>
              </a14:m>
              <a:r>
                <a:rPr lang="en-US" sz="1600" dirty="0" smtClean="0"/>
                <a:t>, create list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={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𝑠𝑒𝑡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𝑎𝑙𝑙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𝑙𝑜𝑐𝑎𝑡𝑖𝑜𝑛𝑠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</m:t>
                      </m:r>
                    </m:sup>
                  </m:sSup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𝑆𝐾𝑈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} </m:t>
                  </m:r>
                </m:oMath>
              </a14:m>
              <a:endParaRPr lang="en-US" sz="1600" dirty="0"/>
            </a:p>
          </dgm:t>
        </dgm:pt>
      </mc:Choice>
      <mc:Fallback xmlns="">
        <dgm:pt modelId="{9858D56B-573C-4E39-85E8-E3B3FC842D21}">
          <dgm:prSet phldrT="[Text]" custT="1"/>
          <dgm:spPr/>
          <dgm:t>
            <a:bodyPr/>
            <a:lstStyle/>
            <a:p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∀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𝜖 𝑃</a:t>
              </a:r>
              <a:r>
                <a:rPr lang="en-US" sz="1600" dirty="0" smtClean="0"/>
                <a:t>, create list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𝐿_𝑝={𝑠𝑒𝑡 𝑜𝑓 𝑎𝑙𝑙 𝑙𝑜𝑐𝑎𝑡𝑖𝑜𝑛𝑠 𝑜𝑓 𝑝^𝑡ℎ  𝑆𝐾𝑈} </a:t>
              </a:r>
              <a:endParaRPr lang="en-US" sz="1600" dirty="0"/>
            </a:p>
          </dgm:t>
        </dgm:pt>
      </mc:Fallback>
    </mc:AlternateContent>
    <dgm:pt modelId="{1BE8E70B-BABF-4FDC-8EE3-513F6C5A6F5D}" type="parTrans" cxnId="{F76E17EB-BCE7-4F96-85D6-E11BE3069926}">
      <dgm:prSet/>
      <dgm:spPr/>
      <dgm:t>
        <a:bodyPr/>
        <a:lstStyle/>
        <a:p>
          <a:endParaRPr lang="en-US"/>
        </a:p>
      </dgm:t>
    </dgm:pt>
    <dgm:pt modelId="{D363F1F5-98A4-48AC-AAF8-A0E9FA476083}" type="sibTrans" cxnId="{F76E17EB-BCE7-4F96-85D6-E11BE306992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5BB65E3-B092-472B-9C90-8D92369DE198}">
          <dgm:prSet phldrT="[Text]" custT="1"/>
          <dgm:spPr/>
          <dgm:t>
            <a:bodyPr/>
            <a:lstStyle/>
            <a:p>
              <a:r>
                <a:rPr lang="en-US" sz="1600" dirty="0" smtClean="0"/>
                <a:t>Create </a:t>
              </a:r>
              <a:r>
                <a:rPr lang="en-US" sz="1600" dirty="0" err="1" smtClean="0"/>
                <a:t>list_C</a:t>
              </a:r>
              <a:r>
                <a:rPr lang="en-US" sz="1600" dirty="0" smtClean="0"/>
                <a:t>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= </m:t>
                  </m:r>
                  <m:nary>
                    <m:naryPr>
                      <m:chr m:val="⋃"/>
                      <m:supHide m:val="on"/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sub>
                    <m:sup/>
                    <m:e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e>
                  </m:nary>
                </m:oMath>
              </a14:m>
              <a:endParaRPr lang="en-US" sz="1600" dirty="0"/>
            </a:p>
          </dgm:t>
        </dgm:pt>
      </mc:Choice>
      <mc:Fallback xmlns="">
        <dgm:pt modelId="{B5BB65E3-B092-472B-9C90-8D92369DE198}">
          <dgm:prSet phldrT="[Text]" custT="1"/>
          <dgm:spPr/>
          <dgm:t>
            <a:bodyPr/>
            <a:lstStyle/>
            <a:p>
              <a:r>
                <a:rPr lang="en-US" sz="1600" dirty="0" smtClean="0"/>
                <a:t>Create </a:t>
              </a:r>
              <a:r>
                <a:rPr lang="en-US" sz="1600" dirty="0" err="1" smtClean="0"/>
                <a:t>list_C</a:t>
              </a:r>
              <a:r>
                <a:rPr lang="en-US" sz="1600" dirty="0" smtClean="0"/>
                <a:t> </a:t>
              </a:r>
              <a:r>
                <a:rPr lang="en-US" sz="1600" b="0" i="0" smtClean="0">
                  <a:latin typeface="Cambria Math" panose="02040503050406030204" pitchFamily="18" charset="0"/>
                </a:rPr>
                <a:t>= ⋃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𝜖 𝑃)▒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𝐿_𝑝^′ </a:t>
              </a:r>
              <a:endParaRPr lang="en-US" sz="1600" dirty="0"/>
            </a:p>
          </dgm:t>
        </dgm:pt>
      </mc:Fallback>
    </mc:AlternateContent>
    <dgm:pt modelId="{785E8DE0-2E55-4983-8AD5-C2DE52A70AC7}" type="parTrans" cxnId="{73C1A2C5-6727-4C02-99E9-86D63C51AF62}">
      <dgm:prSet/>
      <dgm:spPr/>
      <dgm:t>
        <a:bodyPr/>
        <a:lstStyle/>
        <a:p>
          <a:endParaRPr lang="en-US"/>
        </a:p>
      </dgm:t>
    </dgm:pt>
    <dgm:pt modelId="{AEB1A68B-A9E8-4763-920E-8054151C126E}" type="sibTrans" cxnId="{73C1A2C5-6727-4C02-99E9-86D63C51AF6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667C82-4EBD-402F-8270-C6E402551F41}">
          <dgm:prSet phldrT="[Text]" custT="1"/>
          <dgm:spPr/>
          <dgm:t>
            <a:bodyPr/>
            <a:lstStyle/>
            <a:p>
              <a:r>
                <a:rPr lang="en-US" sz="1600" dirty="0" smtClean="0"/>
                <a:t>for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</m:oMath>
              </a14:m>
              <a:r>
                <a:rPr lang="en-US" sz="1600" dirty="0" smtClean="0"/>
                <a:t>:</a:t>
              </a:r>
              <a:endParaRPr lang="en-US" sz="1600" dirty="0"/>
            </a:p>
          </dgm:t>
        </dgm:pt>
      </mc:Choice>
      <mc:Fallback xmlns="">
        <dgm:pt modelId="{3C667C82-4EBD-402F-8270-C6E402551F41}">
          <dgm:prSet phldrT="[Text]" custT="1"/>
          <dgm:spPr/>
          <dgm:t>
            <a:bodyPr/>
            <a:lstStyle/>
            <a:p>
              <a:r>
                <a:rPr lang="en-US" sz="1600" dirty="0" smtClean="0"/>
                <a:t>for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𝑖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𝜖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𝐿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</a:t>
              </a:r>
              <a:r>
                <a:rPr lang="en-US" sz="1600" dirty="0" smtClean="0"/>
                <a:t>:</a:t>
              </a:r>
              <a:endParaRPr lang="en-US" sz="1600" dirty="0"/>
            </a:p>
          </dgm:t>
        </dgm:pt>
      </mc:Fallback>
    </mc:AlternateContent>
    <dgm:pt modelId="{0D81A141-94F6-49A0-A3C9-E8E07A6C0F4A}" type="parTrans" cxnId="{7B4D70E8-B8E0-459F-8268-22553DB36D04}">
      <dgm:prSet/>
      <dgm:spPr/>
      <dgm:t>
        <a:bodyPr/>
        <a:lstStyle/>
        <a:p>
          <a:endParaRPr lang="en-US"/>
        </a:p>
      </dgm:t>
    </dgm:pt>
    <dgm:pt modelId="{0A0B6803-CB22-4CF5-A51F-882AB0D4FF92}" type="sibTrans" cxnId="{7B4D70E8-B8E0-459F-8268-22553DB36D0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B56DC13-AD2C-49AA-B3AE-3689B068EAB6}">
          <dgm:prSet phldrT="[Text]" custT="1"/>
          <dgm:spPr/>
          <dgm:t>
            <a:bodyPr/>
            <a:lstStyle/>
            <a:p>
              <a:r>
                <a:rPr lang="en-US" sz="1600" dirty="0" smtClean="0"/>
                <a:t>Create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  <m: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lang="en-US" sz="1600" b="0" i="1" smtClean="0">
                      <a:latin typeface="Cambria Math" panose="02040503050406030204" pitchFamily="18" charset="0"/>
                    </a:rPr>
                    <m:t>={ }</m:t>
                  </m:r>
                </m:oMath>
              </a14:m>
              <a:endParaRPr lang="en-US" sz="1600" dirty="0"/>
            </a:p>
          </dgm:t>
        </dgm:pt>
      </mc:Choice>
      <mc:Fallback xmlns="">
        <dgm:pt modelId="{4B56DC13-AD2C-49AA-B3AE-3689B068EAB6}">
          <dgm:prSet phldrT="[Text]" custT="1"/>
          <dgm:spPr/>
          <dgm:t>
            <a:bodyPr/>
            <a:lstStyle/>
            <a:p>
              <a:r>
                <a:rPr lang="en-US" sz="1600" dirty="0" smtClean="0"/>
                <a:t>Create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𝐿_𝑝^′={ }</a:t>
              </a:r>
              <a:endParaRPr lang="en-US" sz="1600" dirty="0"/>
            </a:p>
          </dgm:t>
        </dgm:pt>
      </mc:Fallback>
    </mc:AlternateContent>
    <dgm:pt modelId="{96315116-B86D-4BB5-B046-2732B36AF29E}" type="parTrans" cxnId="{DB46BF5B-D81C-4F8F-BFD5-9D1796FDED20}">
      <dgm:prSet/>
      <dgm:spPr/>
      <dgm:t>
        <a:bodyPr/>
        <a:lstStyle/>
        <a:p>
          <a:endParaRPr lang="en-US"/>
        </a:p>
      </dgm:t>
    </dgm:pt>
    <dgm:pt modelId="{4839FC05-70BD-4F02-9B66-9E46536D2459}" type="sibTrans" cxnId="{DB46BF5B-D81C-4F8F-BFD5-9D1796FDED2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D7C2BE6-B587-4203-80F0-6EAFB712F297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𝑞𝑡𝑦</m:t>
                  </m:r>
                  <m:d>
                    <m:d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</m:d>
                </m:oMath>
              </a14:m>
              <a:r>
                <a:rPr lang="en-US" sz="1600" dirty="0" smtClean="0"/>
                <a:t> denotes the quantity of material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𝑝</m:t>
                  </m:r>
                </m:oMath>
              </a14:m>
              <a:r>
                <a:rPr lang="en-US" sz="1600" dirty="0" smtClean="0"/>
                <a:t> at location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𝑖</m:t>
                  </m:r>
                </m:oMath>
              </a14:m>
              <a:endParaRPr lang="en-US" sz="1600" dirty="0"/>
            </a:p>
          </dgm:t>
        </dgm:pt>
      </mc:Choice>
      <mc:Fallback xmlns="">
        <dgm:pt modelId="{AD7C2BE6-B587-4203-80F0-6EAFB712F297}">
          <dgm:prSet phldrT="[Text]" custT="1"/>
          <dgm:spPr/>
          <dgm:t>
            <a:bodyPr/>
            <a:lstStyle/>
            <a:p>
              <a:r>
                <a:rPr lang="en-US" sz="1600" b="0" i="0" smtClean="0">
                  <a:latin typeface="Cambria Math" panose="02040503050406030204" pitchFamily="18" charset="0"/>
                </a:rPr>
                <a:t>𝑞𝑡𝑦(𝑖)</a:t>
              </a:r>
              <a:r>
                <a:rPr lang="en-US" sz="1600" dirty="0" smtClean="0"/>
                <a:t> denotes the quantity of material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</a:t>
              </a:r>
              <a:r>
                <a:rPr lang="en-US" sz="1600" dirty="0" smtClean="0"/>
                <a:t> at location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𝑖</a:t>
              </a:r>
              <a:endParaRPr lang="en-US" sz="1600" dirty="0"/>
            </a:p>
          </dgm:t>
        </dgm:pt>
      </mc:Fallback>
    </mc:AlternateContent>
    <dgm:pt modelId="{B7178A89-8835-4B07-9F52-438AFEF4B9B7}" type="parTrans" cxnId="{5793AB69-DEBE-4EDC-9144-2BD06D25936E}">
      <dgm:prSet/>
      <dgm:spPr/>
      <dgm:t>
        <a:bodyPr/>
        <a:lstStyle/>
        <a:p>
          <a:endParaRPr lang="en-US"/>
        </a:p>
      </dgm:t>
    </dgm:pt>
    <dgm:pt modelId="{5AB310EA-0283-4928-9FFB-1635E53E8059}" type="sibTrans" cxnId="{5793AB69-DEBE-4EDC-9144-2BD06D2593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26667B3-F8CD-4CC2-BDF2-411E74FAF776}">
          <dgm:prSet phldrT="[Text]" custT="1"/>
          <dgm:spPr/>
          <dgm:t>
            <a:bodyPr/>
            <a:lstStyle/>
            <a:p>
              <a:r>
                <a:rPr lang="en-US" sz="1600" dirty="0" smtClean="0"/>
                <a:t>Append i to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  <m: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sz="1600" dirty="0" smtClean="0"/>
                <a:t> if </a:t>
              </a:r>
              <a14:m>
                <m:oMath xmlns:m="http://schemas.openxmlformats.org/officeDocument/2006/math">
                  <m:nary>
                    <m:naryPr>
                      <m:chr m:val="∑"/>
                      <m:supHide m:val="on"/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7"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sub>
                    <m:sup/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𝑞𝑡𝑦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e>
                  </m:nary>
                </m:oMath>
              </a14:m>
              <a:endParaRPr lang="en-US" sz="1600" dirty="0"/>
            </a:p>
          </dgm:t>
        </dgm:pt>
      </mc:Choice>
      <mc:Fallback xmlns="">
        <dgm:pt modelId="{226667B3-F8CD-4CC2-BDF2-411E74FAF776}">
          <dgm:prSet phldrT="[Text]" custT="1"/>
          <dgm:spPr/>
          <dgm:t>
            <a:bodyPr/>
            <a:lstStyle/>
            <a:p>
              <a:r>
                <a:rPr lang="en-US" sz="1600" dirty="0" smtClean="0"/>
                <a:t>Append i to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𝐿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𝑝^′</a:t>
              </a:r>
              <a:r>
                <a:rPr lang="en-US" sz="1600" dirty="0" smtClean="0"/>
                <a:t> if </a:t>
              </a:r>
              <a:r>
                <a:rPr lang="en-US" sz="1600" i="0" smtClean="0">
                  <a:latin typeface="Cambria Math" panose="02040503050406030204" pitchFamily="18" charset="0"/>
                </a:rPr>
                <a:t>∑8_(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𝑘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𝜖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𝐿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𝑝^′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)▒〖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𝑞𝑡𝑦(𝑘)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&lt;𝐷(𝑝)〗</a:t>
              </a:r>
              <a:endParaRPr lang="en-US" sz="1600" dirty="0"/>
            </a:p>
          </dgm:t>
        </dgm:pt>
      </mc:Fallback>
    </mc:AlternateContent>
    <dgm:pt modelId="{EEF8900E-1CAB-40E7-BE5C-C6D27F781B16}" type="parTrans" cxnId="{CF7EB81C-FD59-42D6-BEFE-9B010E93B91D}">
      <dgm:prSet/>
      <dgm:spPr/>
      <dgm:t>
        <a:bodyPr/>
        <a:lstStyle/>
        <a:p>
          <a:endParaRPr lang="en-US"/>
        </a:p>
      </dgm:t>
    </dgm:pt>
    <dgm:pt modelId="{D2F79709-FA0D-49C6-9546-6FA3AF81B001}" type="sibTrans" cxnId="{CF7EB81C-FD59-42D6-BEFE-9B010E93B91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194BF84-74AF-48EB-B7F2-7126B60FE35C}">
          <dgm:prSet phldrT="[Text]" custT="1"/>
          <dgm:spPr/>
          <dgm:t>
            <a:bodyPr/>
            <a:lstStyle/>
            <a:p>
              <a:r>
                <a:rPr lang="en-US" sz="1600" dirty="0" smtClean="0"/>
                <a:t>Define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sz="1600" b="0" i="0" smtClean="0">
                      <a:latin typeface="Cambria Math" panose="02040503050406030204" pitchFamily="18" charset="0"/>
                    </a:rPr>
                    <m:t>P</m:t>
                  </m:r>
                  <m:r>
                    <a:rPr lang="en-US" sz="1600" b="0" i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={1,2,…,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,…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 smtClean="0"/>
                <a:t> as the set of all SKUs</a:t>
              </a:r>
              <a:endParaRPr lang="en-US" sz="1600" dirty="0"/>
            </a:p>
          </dgm:t>
        </dgm:pt>
      </mc:Choice>
      <mc:Fallback xmlns="">
        <dgm:pt modelId="{A194BF84-74AF-48EB-B7F2-7126B60FE35C}">
          <dgm:prSet phldrT="[Text]" custT="1"/>
          <dgm:spPr/>
          <dgm:t>
            <a:bodyPr/>
            <a:lstStyle/>
            <a:p>
              <a:r>
                <a:rPr lang="en-US" sz="1600" dirty="0" smtClean="0"/>
                <a:t>Define </a:t>
              </a:r>
              <a:r>
                <a:rPr lang="en-US" sz="1600" b="0" i="0" smtClean="0">
                  <a:latin typeface="Cambria Math" panose="02040503050406030204" pitchFamily="18" charset="0"/>
                </a:rPr>
                <a:t>P </a:t>
              </a:r>
              <a:r>
                <a:rPr lang="en-US" sz="1600" b="0" i="0" smtClean="0">
                  <a:latin typeface="Cambria Math" panose="02040503050406030204" pitchFamily="18" charset="0"/>
                </a:rPr>
                <a:t>={1,2,…,𝑝,…𝑛}</a:t>
              </a:r>
              <a:r>
                <a:rPr lang="en-US" sz="1600" dirty="0" smtClean="0"/>
                <a:t> as the set of all SKUs</a:t>
              </a:r>
              <a:endParaRPr lang="en-US" sz="1600" dirty="0"/>
            </a:p>
          </dgm:t>
        </dgm:pt>
      </mc:Fallback>
    </mc:AlternateContent>
    <dgm:pt modelId="{6E814EC1-EE5F-47D6-B640-58703F2133DF}" type="parTrans" cxnId="{3F5E9F51-F091-4067-9ED5-C3419F9586CE}">
      <dgm:prSet/>
      <dgm:spPr/>
      <dgm:t>
        <a:bodyPr/>
        <a:lstStyle/>
        <a:p>
          <a:endParaRPr lang="en-US"/>
        </a:p>
      </dgm:t>
    </dgm:pt>
    <dgm:pt modelId="{BE54389D-9CB0-4836-BAF0-0247F624844A}" type="sibTrans" cxnId="{3F5E9F51-F091-4067-9ED5-C3419F9586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A59E1C1-2DFD-497A-A281-2167957F6197}">
          <dgm:prSet phldrT="[Text]" custT="1"/>
          <dgm:spPr/>
          <dgm:t>
            <a:bodyPr/>
            <a:lstStyle/>
            <a:p>
              <a:r>
                <a:rPr lang="en-US" sz="1600" dirty="0" smtClean="0"/>
                <a:t>Define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sz="1600" b="0" i="0" smtClean="0">
                      <a:latin typeface="Cambria Math" panose="02040503050406030204" pitchFamily="18" charset="0"/>
                    </a:rPr>
                    <m:t>D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={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𝑑𝑒𝑚𝑎𝑛𝑑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(1),…,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𝑑𝑒𝑚𝑎𝑛𝑑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),…,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𝑑𝑒𝑚𝑎𝑛𝑑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)}</m:t>
                  </m:r>
                </m:oMath>
              </a14:m>
              <a:r>
                <a:rPr lang="en-US" sz="1600" dirty="0" smtClean="0"/>
                <a:t> </a:t>
              </a:r>
              <a:endParaRPr lang="en-US" sz="1600" dirty="0"/>
            </a:p>
          </dgm:t>
        </dgm:pt>
      </mc:Choice>
      <mc:Fallback xmlns="">
        <dgm:pt modelId="{DA59E1C1-2DFD-497A-A281-2167957F6197}">
          <dgm:prSet phldrT="[Text]" custT="1"/>
          <dgm:spPr/>
          <dgm:t>
            <a:bodyPr/>
            <a:lstStyle/>
            <a:p>
              <a:r>
                <a:rPr lang="en-US" sz="1600" dirty="0" smtClean="0"/>
                <a:t>Define </a:t>
              </a:r>
              <a:r>
                <a:rPr lang="en-US" sz="1600" b="0" i="0" smtClean="0">
                  <a:latin typeface="Cambria Math" panose="02040503050406030204" pitchFamily="18" charset="0"/>
                </a:rPr>
                <a:t>D={𝑑𝑒𝑚𝑎𝑛𝑑(1),…,𝑑𝑒𝑚𝑎𝑛𝑑(𝑝),…,𝑑𝑒𝑚𝑎𝑛𝑑(𝑛)}</a:t>
              </a:r>
              <a:r>
                <a:rPr lang="en-US" sz="1600" dirty="0" smtClean="0"/>
                <a:t> </a:t>
              </a:r>
              <a:endParaRPr lang="en-US" sz="1600" dirty="0"/>
            </a:p>
          </dgm:t>
        </dgm:pt>
      </mc:Fallback>
    </mc:AlternateContent>
    <dgm:pt modelId="{05D795E2-04EB-45AB-95EE-4F05EB6B4138}" type="parTrans" cxnId="{91F24901-E4DE-4682-938B-ED5DC257CD80}">
      <dgm:prSet/>
      <dgm:spPr/>
      <dgm:t>
        <a:bodyPr/>
        <a:lstStyle/>
        <a:p>
          <a:endParaRPr lang="en-US"/>
        </a:p>
      </dgm:t>
    </dgm:pt>
    <dgm:pt modelId="{5DF14528-346A-497A-8D20-6AFF061129D7}" type="sibTrans" cxnId="{91F24901-E4DE-4682-938B-ED5DC257CD8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2B75243-5A1E-4071-9EC7-360D4BDD6727}">
          <dgm:prSet phldrT="[Text]" custT="1"/>
          <dgm:spPr/>
          <dgm:t>
            <a:bodyPr/>
            <a:lstStyle/>
            <a:p>
              <a:r>
                <a:rPr lang="en-US" sz="1600" dirty="0" smtClean="0"/>
                <a:t>Create </a:t>
              </a:r>
              <a:r>
                <a:rPr lang="en-US" sz="1600" dirty="0" err="1" smtClean="0"/>
                <a:t>list_B</a:t>
              </a:r>
              <a:r>
                <a:rPr lang="en-US" sz="1600" dirty="0" smtClean="0"/>
                <a:t> = </a:t>
              </a:r>
              <a14:m>
                <m:oMath xmlns:m="http://schemas.openxmlformats.org/officeDocument/2006/math">
                  <m:nary>
                    <m:naryPr>
                      <m:chr m:val="⋃"/>
                      <m:supHide m:val="on"/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sub>
                    <m:sup/>
                    <m:e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(1)</m:t>
                      </m:r>
                    </m:e>
                  </m:nary>
                </m:oMath>
              </a14:m>
              <a:endParaRPr lang="en-US" sz="1600" dirty="0"/>
            </a:p>
          </dgm:t>
        </dgm:pt>
      </mc:Choice>
      <mc:Fallback xmlns="">
        <dgm:pt modelId="{92B75243-5A1E-4071-9EC7-360D4BDD6727}">
          <dgm:prSet phldrT="[Text]" custT="1"/>
          <dgm:spPr/>
          <dgm:t>
            <a:bodyPr/>
            <a:lstStyle/>
            <a:p>
              <a:r>
                <a:rPr lang="en-US" sz="1600" dirty="0" smtClean="0"/>
                <a:t>Create </a:t>
              </a:r>
              <a:r>
                <a:rPr lang="en-US" sz="1600" dirty="0" err="1" smtClean="0"/>
                <a:t>list_B</a:t>
              </a:r>
              <a:r>
                <a:rPr lang="en-US" sz="1600" dirty="0" smtClean="0"/>
                <a:t> = </a:t>
              </a:r>
              <a:r>
                <a:rPr lang="en-US" sz="1600" b="0" i="0" smtClean="0">
                  <a:latin typeface="Cambria Math" panose="02040503050406030204" pitchFamily="18" charset="0"/>
                </a:rPr>
                <a:t>⋃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𝑝 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𝜖 𝑃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)▒〖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𝐿_𝑝^′</a:t>
              </a:r>
              <a:r>
                <a:rPr lang="en-US" sz="1600" b="0" i="0" smtClean="0">
                  <a:latin typeface="Cambria Math" panose="02040503050406030204" pitchFamily="18" charset="0"/>
                </a:rPr>
                <a:t> (1)〗</a:t>
              </a:r>
              <a:endParaRPr lang="en-US" sz="1600" dirty="0"/>
            </a:p>
          </dgm:t>
        </dgm:pt>
      </mc:Fallback>
    </mc:AlternateContent>
    <dgm:pt modelId="{BB78AEE3-81F0-415A-9835-367206A93544}" type="parTrans" cxnId="{F419563C-40F6-496E-9C2A-5D2DE05D3150}">
      <dgm:prSet/>
      <dgm:spPr/>
      <dgm:t>
        <a:bodyPr/>
        <a:lstStyle/>
        <a:p>
          <a:endParaRPr lang="en-US"/>
        </a:p>
      </dgm:t>
    </dgm:pt>
    <dgm:pt modelId="{E2878E82-1498-40ED-A510-72C3D3A80703}" type="sibTrans" cxnId="{F419563C-40F6-496E-9C2A-5D2DE05D3150}">
      <dgm:prSet/>
      <dgm:spPr/>
      <dgm:t>
        <a:bodyPr/>
        <a:lstStyle/>
        <a:p>
          <a:endParaRPr lang="en-US"/>
        </a:p>
      </dgm:t>
    </dgm:pt>
    <dgm:pt modelId="{5BDA8068-962C-45ED-9D4C-E5C25DD7E995}" type="pres">
      <dgm:prSet presAssocID="{69C022A9-CCD1-456D-8733-FB61D1956F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1E7EA-1936-4E3B-9E9A-52C92EA52956}" type="pres">
      <dgm:prSet presAssocID="{34DB2F79-4734-4664-8242-8E841F1DF181}" presName="linNode" presStyleCnt="0"/>
      <dgm:spPr/>
    </dgm:pt>
    <dgm:pt modelId="{CA9029D8-3EE0-4AAF-93E2-B9B4F1982076}" type="pres">
      <dgm:prSet presAssocID="{34DB2F79-4734-4664-8242-8E841F1DF181}" presName="parentText" presStyleLbl="node1" presStyleIdx="0" presStyleCnt="2" custScaleX="53669" custScaleY="29478" custLinFactNeighborX="-2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1FE6E-89E2-40E8-A66A-2262FCD8FDF5}" type="pres">
      <dgm:prSet presAssocID="{34DB2F79-4734-4664-8242-8E841F1DF181}" presName="descendantText" presStyleLbl="alignAccFollowNode1" presStyleIdx="0" presStyleCnt="2" custScaleX="124523" custScaleY="38068" custLinFactNeighborY="-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56E45-0B21-4B79-91AE-97E8C63C4C84}" type="pres">
      <dgm:prSet presAssocID="{35CBC20A-8149-4CE2-81D9-67014D7A5D05}" presName="sp" presStyleCnt="0"/>
      <dgm:spPr/>
    </dgm:pt>
    <dgm:pt modelId="{8037D0AA-6B01-458D-826D-DE37445CB30E}" type="pres">
      <dgm:prSet presAssocID="{0846447B-1231-4FBB-8791-BAD21FE3D4DE}" presName="linNode" presStyleCnt="0"/>
      <dgm:spPr/>
    </dgm:pt>
    <dgm:pt modelId="{854E8EFA-D700-4E68-BA40-24A22BAC06CE}" type="pres">
      <dgm:prSet presAssocID="{0846447B-1231-4FBB-8791-BAD21FE3D4DE}" presName="parentText" presStyleLbl="node1" presStyleIdx="1" presStyleCnt="2" custScaleX="60075" custScaleY="418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BED53-2E4D-4C20-988B-38AEF5C08737}" type="pres">
      <dgm:prSet presAssocID="{0846447B-1231-4FBB-8791-BAD21FE3D4DE}" presName="descendantText" presStyleLbl="alignAccFollowNode1" presStyleIdx="1" presStyleCnt="2" custScaleX="144777" custScaleY="101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46BF5B-D81C-4F8F-BFD5-9D1796FDED20}" srcId="{1A8B688A-569A-4B0C-816F-45504DB22454}" destId="{4B56DC13-AD2C-49AA-B3AE-3689B068EAB6}" srcOrd="0" destOrd="0" parTransId="{96315116-B86D-4BB5-B046-2732B36AF29E}" sibTransId="{4839FC05-70BD-4F02-9B66-9E46536D2459}"/>
    <dgm:cxn modelId="{1388728B-880B-40CB-806B-0B43BF5CF35B}" type="presOf" srcId="{DA59E1C1-2DFD-497A-A281-2167957F6197}" destId="{5B91FE6E-89E2-40E8-A66A-2262FCD8FDF5}" srcOrd="0" destOrd="2" presId="urn:microsoft.com/office/officeart/2005/8/layout/vList5"/>
    <dgm:cxn modelId="{C7640124-BCD8-4994-95B9-B5D0E368BC4B}" srcId="{34DB2F79-4734-4664-8242-8E841F1DF181}" destId="{31076E0F-CD07-4D75-AB66-ED481A9CF089}" srcOrd="3" destOrd="0" parTransId="{01201C06-58F2-4905-ADA3-2D85AC375F9E}" sibTransId="{635532CC-1B2C-4810-B73B-706828BF1244}"/>
    <dgm:cxn modelId="{91F24901-E4DE-4682-938B-ED5DC257CD80}" srcId="{34DB2F79-4734-4664-8242-8E841F1DF181}" destId="{DA59E1C1-2DFD-497A-A281-2167957F6197}" srcOrd="2" destOrd="0" parTransId="{05D795E2-04EB-45AB-95EE-4F05EB6B4138}" sibTransId="{5DF14528-346A-497A-8D20-6AFF061129D7}"/>
    <dgm:cxn modelId="{8CFFD4EB-E427-4AA5-8DA5-54F4A2D3F59B}" srcId="{69C022A9-CCD1-456D-8733-FB61D1956F51}" destId="{0846447B-1231-4FBB-8791-BAD21FE3D4DE}" srcOrd="1" destOrd="0" parTransId="{C1128B98-6EF8-4E6F-AE2F-4DD8E1C6BBED}" sibTransId="{8B5FDBFB-B801-4AF2-8871-65DFD15B727B}"/>
    <dgm:cxn modelId="{CF7EB81C-FD59-42D6-BEFE-9B010E93B91D}" srcId="{3C667C82-4EBD-402F-8270-C6E402551F41}" destId="{226667B3-F8CD-4CC2-BDF2-411E74FAF776}" srcOrd="1" destOrd="0" parTransId="{EEF8900E-1CAB-40E7-BE5C-C6D27F781B16}" sibTransId="{D2F79709-FA0D-49C6-9546-6FA3AF81B001}"/>
    <dgm:cxn modelId="{F419563C-40F6-496E-9C2A-5D2DE05D3150}" srcId="{0846447B-1231-4FBB-8791-BAD21FE3D4DE}" destId="{92B75243-5A1E-4071-9EC7-360D4BDD6727}" srcOrd="3" destOrd="0" parTransId="{BB78AEE3-81F0-415A-9835-367206A93544}" sibTransId="{E2878E82-1498-40ED-A510-72C3D3A80703}"/>
    <dgm:cxn modelId="{5C45835B-72A1-4D79-ABD4-192E45DAE4D5}" type="presOf" srcId="{A194BF84-74AF-48EB-B7F2-7126B60FE35C}" destId="{5B91FE6E-89E2-40E8-A66A-2262FCD8FDF5}" srcOrd="0" destOrd="1" presId="urn:microsoft.com/office/officeart/2005/8/layout/vList5"/>
    <dgm:cxn modelId="{2CD7E385-C1D3-4CBA-BC2C-F2EF9294426D}" type="presOf" srcId="{3C667C82-4EBD-402F-8270-C6E402551F41}" destId="{215BED53-2E4D-4C20-988B-38AEF5C08737}" srcOrd="0" destOrd="4" presId="urn:microsoft.com/office/officeart/2005/8/layout/vList5"/>
    <dgm:cxn modelId="{FD0E066B-3604-4C89-A765-097F6D6813F0}" type="presOf" srcId="{31076E0F-CD07-4D75-AB66-ED481A9CF089}" destId="{5B91FE6E-89E2-40E8-A66A-2262FCD8FDF5}" srcOrd="0" destOrd="3" presId="urn:microsoft.com/office/officeart/2005/8/layout/vList5"/>
    <dgm:cxn modelId="{3A2ACB4C-FDB6-43C1-ADDF-D61932C768FE}" type="presOf" srcId="{226667B3-F8CD-4CC2-BDF2-411E74FAF776}" destId="{215BED53-2E4D-4C20-988B-38AEF5C08737}" srcOrd="0" destOrd="6" presId="urn:microsoft.com/office/officeart/2005/8/layout/vList5"/>
    <dgm:cxn modelId="{75BCE714-4DD8-42F2-9E1C-8707CFDA7C45}" srcId="{34DB2F79-4734-4664-8242-8E841F1DF181}" destId="{705CC3A9-E67A-47B1-ADFE-2A3D11F3B52C}" srcOrd="0" destOrd="0" parTransId="{4BB764AC-2DAF-4F64-8EFB-14E7FA699F61}" sibTransId="{C8ECB2C7-7788-4BC7-9E4E-6B3A8A2B7FB5}"/>
    <dgm:cxn modelId="{7B4D70E8-B8E0-459F-8268-22553DB36D04}" srcId="{1A8B688A-569A-4B0C-816F-45504DB22454}" destId="{3C667C82-4EBD-402F-8270-C6E402551F41}" srcOrd="1" destOrd="0" parTransId="{0D81A141-94F6-49A0-A3C9-E8E07A6C0F4A}" sibTransId="{0A0B6803-CB22-4CF5-A51F-882AB0D4FF92}"/>
    <dgm:cxn modelId="{686D2C4C-08D5-4924-B634-6FC8943C0B94}" type="presOf" srcId="{705CC3A9-E67A-47B1-ADFE-2A3D11F3B52C}" destId="{5B91FE6E-89E2-40E8-A66A-2262FCD8FDF5}" srcOrd="0" destOrd="0" presId="urn:microsoft.com/office/officeart/2005/8/layout/vList5"/>
    <dgm:cxn modelId="{3F5E9F51-F091-4067-9ED5-C3419F9586CE}" srcId="{34DB2F79-4734-4664-8242-8E841F1DF181}" destId="{A194BF84-74AF-48EB-B7F2-7126B60FE35C}" srcOrd="1" destOrd="0" parTransId="{6E814EC1-EE5F-47D6-B640-58703F2133DF}" sibTransId="{BE54389D-9CB0-4836-BAF0-0247F624844A}"/>
    <dgm:cxn modelId="{4ABE8045-1DFF-46BD-B45A-020393C13395}" srcId="{69C022A9-CCD1-456D-8733-FB61D1956F51}" destId="{34DB2F79-4734-4664-8242-8E841F1DF181}" srcOrd="0" destOrd="0" parTransId="{6387197A-B64F-4934-81CB-AED31F73ED56}" sibTransId="{35CBC20A-8149-4CE2-81D9-67014D7A5D05}"/>
    <dgm:cxn modelId="{8DB50202-728F-42F8-B293-2D91871B9CE6}" srcId="{0846447B-1231-4FBB-8791-BAD21FE3D4DE}" destId="{4309FB54-60D8-45DA-A73E-98BD9FB510EB}" srcOrd="1" destOrd="0" parTransId="{D5CDDBC4-78B2-42DA-9B02-CE422A4276C7}" sibTransId="{D47DDFA7-BAD1-4D4C-80D1-8A650D39729D}"/>
    <dgm:cxn modelId="{73C1A2C5-6727-4C02-99E9-86D63C51AF62}" srcId="{0846447B-1231-4FBB-8791-BAD21FE3D4DE}" destId="{B5BB65E3-B092-472B-9C90-8D92369DE198}" srcOrd="4" destOrd="0" parTransId="{785E8DE0-2E55-4983-8AD5-C2DE52A70AC7}" sibTransId="{AEB1A68B-A9E8-4763-920E-8054151C126E}"/>
    <dgm:cxn modelId="{CF2EE266-8A52-4C89-BE5E-A1988A58C218}" type="presOf" srcId="{B5BB65E3-B092-472B-9C90-8D92369DE198}" destId="{215BED53-2E4D-4C20-988B-38AEF5C08737}" srcOrd="0" destOrd="8" presId="urn:microsoft.com/office/officeart/2005/8/layout/vList5"/>
    <dgm:cxn modelId="{FC5DEED5-1C93-4810-A93B-BA391520F8A3}" type="presOf" srcId="{4B56DC13-AD2C-49AA-B3AE-3689B068EAB6}" destId="{215BED53-2E4D-4C20-988B-38AEF5C08737}" srcOrd="0" destOrd="3" presId="urn:microsoft.com/office/officeart/2005/8/layout/vList5"/>
    <dgm:cxn modelId="{F76E17EB-BCE7-4F96-85D6-E11BE3069926}" srcId="{0846447B-1231-4FBB-8791-BAD21FE3D4DE}" destId="{9858D56B-573C-4E39-85E8-E3B3FC842D21}" srcOrd="0" destOrd="0" parTransId="{1BE8E70B-BABF-4FDC-8EE3-513F6C5A6F5D}" sibTransId="{D363F1F5-98A4-48AC-AAF8-A0E9FA476083}"/>
    <dgm:cxn modelId="{E9E5082F-A0C9-46B4-B6BD-624A7893283E}" type="presOf" srcId="{AD7C2BE6-B587-4203-80F0-6EAFB712F297}" destId="{215BED53-2E4D-4C20-988B-38AEF5C08737}" srcOrd="0" destOrd="5" presId="urn:microsoft.com/office/officeart/2005/8/layout/vList5"/>
    <dgm:cxn modelId="{4CF8EFA7-2091-4FCA-8D1E-25B3EEFC29DA}" srcId="{0846447B-1231-4FBB-8791-BAD21FE3D4DE}" destId="{4EB22675-355E-495C-A28F-33A012A172D2}" srcOrd="5" destOrd="0" parTransId="{6C85A34B-C4B2-4543-83E3-78D1DBCE2CEB}" sibTransId="{9913565B-582A-4104-98F4-31CE8BD932D7}"/>
    <dgm:cxn modelId="{29653237-0C9B-4670-A92A-8C87522F58D3}" type="presOf" srcId="{34DB2F79-4734-4664-8242-8E841F1DF181}" destId="{CA9029D8-3EE0-4AAF-93E2-B9B4F1982076}" srcOrd="0" destOrd="0" presId="urn:microsoft.com/office/officeart/2005/8/layout/vList5"/>
    <dgm:cxn modelId="{AB5A168B-BF2D-4A5E-A186-C90A4BACF551}" type="presOf" srcId="{0846447B-1231-4FBB-8791-BAD21FE3D4DE}" destId="{854E8EFA-D700-4E68-BA40-24A22BAC06CE}" srcOrd="0" destOrd="0" presId="urn:microsoft.com/office/officeart/2005/8/layout/vList5"/>
    <dgm:cxn modelId="{1B1888A8-7B35-460B-A997-0897AC6618B3}" type="presOf" srcId="{9858D56B-573C-4E39-85E8-E3B3FC842D21}" destId="{215BED53-2E4D-4C20-988B-38AEF5C08737}" srcOrd="0" destOrd="0" presId="urn:microsoft.com/office/officeart/2005/8/layout/vList5"/>
    <dgm:cxn modelId="{D58B074E-A24D-46F8-9B2F-129DEFAF43EF}" srcId="{0846447B-1231-4FBB-8791-BAD21FE3D4DE}" destId="{1A8B688A-569A-4B0C-816F-45504DB22454}" srcOrd="2" destOrd="0" parTransId="{581404A3-CD17-4F47-BB86-D5F2CA99CD3A}" sibTransId="{1326B273-7932-4A06-BC21-652A543B6526}"/>
    <dgm:cxn modelId="{756818D7-4720-4D6F-884A-2B9E48573AB4}" type="presOf" srcId="{92B75243-5A1E-4071-9EC7-360D4BDD6727}" destId="{215BED53-2E4D-4C20-988B-38AEF5C08737}" srcOrd="0" destOrd="7" presId="urn:microsoft.com/office/officeart/2005/8/layout/vList5"/>
    <dgm:cxn modelId="{2AE27481-3419-4E25-940A-D8B75D2C0216}" type="presOf" srcId="{1A8B688A-569A-4B0C-816F-45504DB22454}" destId="{215BED53-2E4D-4C20-988B-38AEF5C08737}" srcOrd="0" destOrd="2" presId="urn:microsoft.com/office/officeart/2005/8/layout/vList5"/>
    <dgm:cxn modelId="{5DD9AFDC-1778-4327-8DF7-C53B72A68795}" type="presOf" srcId="{4309FB54-60D8-45DA-A73E-98BD9FB510EB}" destId="{215BED53-2E4D-4C20-988B-38AEF5C08737}" srcOrd="0" destOrd="1" presId="urn:microsoft.com/office/officeart/2005/8/layout/vList5"/>
    <dgm:cxn modelId="{51C6327C-6ACE-4868-B6AE-16351D69EF95}" type="presOf" srcId="{4EB22675-355E-495C-A28F-33A012A172D2}" destId="{215BED53-2E4D-4C20-988B-38AEF5C08737}" srcOrd="0" destOrd="9" presId="urn:microsoft.com/office/officeart/2005/8/layout/vList5"/>
    <dgm:cxn modelId="{22B1FB94-48CF-4EFA-81BA-2743A1161B24}" type="presOf" srcId="{69C022A9-CCD1-456D-8733-FB61D1956F51}" destId="{5BDA8068-962C-45ED-9D4C-E5C25DD7E995}" srcOrd="0" destOrd="0" presId="urn:microsoft.com/office/officeart/2005/8/layout/vList5"/>
    <dgm:cxn modelId="{5793AB69-DEBE-4EDC-9144-2BD06D25936E}" srcId="{3C667C82-4EBD-402F-8270-C6E402551F41}" destId="{AD7C2BE6-B587-4203-80F0-6EAFB712F297}" srcOrd="0" destOrd="0" parTransId="{B7178A89-8835-4B07-9F52-438AFEF4B9B7}" sibTransId="{5AB310EA-0283-4928-9FFB-1635E53E8059}"/>
    <dgm:cxn modelId="{2999F5C8-10DB-49BF-B178-9295035344CF}" type="presParOf" srcId="{5BDA8068-962C-45ED-9D4C-E5C25DD7E995}" destId="{1341E7EA-1936-4E3B-9E9A-52C92EA52956}" srcOrd="0" destOrd="0" presId="urn:microsoft.com/office/officeart/2005/8/layout/vList5"/>
    <dgm:cxn modelId="{0B3AFF5D-BC44-4898-8FCA-7691BCEA5688}" type="presParOf" srcId="{1341E7EA-1936-4E3B-9E9A-52C92EA52956}" destId="{CA9029D8-3EE0-4AAF-93E2-B9B4F1982076}" srcOrd="0" destOrd="0" presId="urn:microsoft.com/office/officeart/2005/8/layout/vList5"/>
    <dgm:cxn modelId="{4C7D6D62-318E-47A3-9B30-660C42E3B8C7}" type="presParOf" srcId="{1341E7EA-1936-4E3B-9E9A-52C92EA52956}" destId="{5B91FE6E-89E2-40E8-A66A-2262FCD8FDF5}" srcOrd="1" destOrd="0" presId="urn:microsoft.com/office/officeart/2005/8/layout/vList5"/>
    <dgm:cxn modelId="{FE414835-1888-47E2-83FA-EE2BEA398C47}" type="presParOf" srcId="{5BDA8068-962C-45ED-9D4C-E5C25DD7E995}" destId="{08D56E45-0B21-4B79-91AE-97E8C63C4C84}" srcOrd="1" destOrd="0" presId="urn:microsoft.com/office/officeart/2005/8/layout/vList5"/>
    <dgm:cxn modelId="{1B1BA5F3-E655-4245-9932-F74F3016E50F}" type="presParOf" srcId="{5BDA8068-962C-45ED-9D4C-E5C25DD7E995}" destId="{8037D0AA-6B01-458D-826D-DE37445CB30E}" srcOrd="2" destOrd="0" presId="urn:microsoft.com/office/officeart/2005/8/layout/vList5"/>
    <dgm:cxn modelId="{CFB4E5E7-3B71-4A68-8C44-AB7D2316080F}" type="presParOf" srcId="{8037D0AA-6B01-458D-826D-DE37445CB30E}" destId="{854E8EFA-D700-4E68-BA40-24A22BAC06CE}" srcOrd="0" destOrd="0" presId="urn:microsoft.com/office/officeart/2005/8/layout/vList5"/>
    <dgm:cxn modelId="{99841C9B-6C01-4993-9106-8709E9ED9E1A}" type="presParOf" srcId="{8037D0AA-6B01-458D-826D-DE37445CB30E}" destId="{215BED53-2E4D-4C20-988B-38AEF5C087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C022A9-CCD1-456D-8733-FB61D1956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B2F79-4734-4664-8242-8E841F1DF181}">
      <dgm:prSet phldrT="[Text]" custT="1"/>
      <dgm:spPr/>
      <dgm:t>
        <a:bodyPr/>
        <a:lstStyle/>
        <a:p>
          <a:r>
            <a:rPr lang="en-US" sz="1800" u="sng" dirty="0" smtClean="0"/>
            <a:t>Step 1</a:t>
          </a:r>
          <a:r>
            <a:rPr lang="en-US" sz="1800" dirty="0" smtClean="0"/>
            <a:t>: Input Preprocessing</a:t>
          </a:r>
          <a:endParaRPr lang="en-US" sz="1800" dirty="0"/>
        </a:p>
      </dgm:t>
    </dgm:pt>
    <dgm:pt modelId="{6387197A-B64F-4934-81CB-AED31F73ED56}" type="parTrans" cxnId="{4ABE8045-1DFF-46BD-B45A-020393C13395}">
      <dgm:prSet/>
      <dgm:spPr/>
      <dgm:t>
        <a:bodyPr/>
        <a:lstStyle/>
        <a:p>
          <a:endParaRPr lang="en-US"/>
        </a:p>
      </dgm:t>
    </dgm:pt>
    <dgm:pt modelId="{35CBC20A-8149-4CE2-81D9-67014D7A5D05}" type="sibTrans" cxnId="{4ABE8045-1DFF-46BD-B45A-020393C13395}">
      <dgm:prSet/>
      <dgm:spPr/>
      <dgm:t>
        <a:bodyPr/>
        <a:lstStyle/>
        <a:p>
          <a:endParaRPr lang="en-US"/>
        </a:p>
      </dgm:t>
    </dgm:pt>
    <dgm:pt modelId="{705CC3A9-E67A-47B1-ADFE-2A3D11F3B52C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BB764AC-2DAF-4F64-8EFB-14E7FA699F61}" type="parTrans" cxnId="{75BCE714-4DD8-42F2-9E1C-8707CFDA7C45}">
      <dgm:prSet/>
      <dgm:spPr/>
      <dgm:t>
        <a:bodyPr/>
        <a:lstStyle/>
        <a:p>
          <a:endParaRPr lang="en-US"/>
        </a:p>
      </dgm:t>
    </dgm:pt>
    <dgm:pt modelId="{C8ECB2C7-7788-4BC7-9E4E-6B3A8A2B7FB5}" type="sibTrans" cxnId="{75BCE714-4DD8-42F2-9E1C-8707CFDA7C45}">
      <dgm:prSet/>
      <dgm:spPr/>
      <dgm:t>
        <a:bodyPr/>
        <a:lstStyle/>
        <a:p>
          <a:endParaRPr lang="en-US"/>
        </a:p>
      </dgm:t>
    </dgm:pt>
    <dgm:pt modelId="{31076E0F-CD07-4D75-AB66-ED481A9CF089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1201C06-58F2-4905-ADA3-2D85AC375F9E}" type="parTrans" cxnId="{C7640124-BCD8-4994-95B9-B5D0E368BC4B}">
      <dgm:prSet/>
      <dgm:spPr/>
      <dgm:t>
        <a:bodyPr/>
        <a:lstStyle/>
        <a:p>
          <a:endParaRPr lang="en-US"/>
        </a:p>
      </dgm:t>
    </dgm:pt>
    <dgm:pt modelId="{635532CC-1B2C-4810-B73B-706828BF1244}" type="sibTrans" cxnId="{C7640124-BCD8-4994-95B9-B5D0E368BC4B}">
      <dgm:prSet/>
      <dgm:spPr/>
      <dgm:t>
        <a:bodyPr/>
        <a:lstStyle/>
        <a:p>
          <a:endParaRPr lang="en-US"/>
        </a:p>
      </dgm:t>
    </dgm:pt>
    <dgm:pt modelId="{0846447B-1231-4FBB-8791-BAD21FE3D4DE}">
      <dgm:prSet custT="1"/>
      <dgm:spPr/>
      <dgm:t>
        <a:bodyPr/>
        <a:lstStyle/>
        <a:p>
          <a:r>
            <a:rPr lang="en-US" sz="1800" u="sng" dirty="0" smtClean="0"/>
            <a:t>Step 2</a:t>
          </a:r>
          <a:r>
            <a:rPr lang="en-US" sz="1800" dirty="0" smtClean="0"/>
            <a:t>: Location Selection</a:t>
          </a:r>
          <a:endParaRPr lang="en-US" sz="1800" dirty="0"/>
        </a:p>
      </dgm:t>
    </dgm:pt>
    <dgm:pt modelId="{C1128B98-6EF8-4E6F-AE2F-4DD8E1C6BBED}" type="parTrans" cxnId="{8CFFD4EB-E427-4AA5-8DA5-54F4A2D3F59B}">
      <dgm:prSet/>
      <dgm:spPr/>
      <dgm:t>
        <a:bodyPr/>
        <a:lstStyle/>
        <a:p>
          <a:endParaRPr lang="en-US"/>
        </a:p>
      </dgm:t>
    </dgm:pt>
    <dgm:pt modelId="{8B5FDBFB-B801-4AF2-8871-65DFD15B727B}" type="sibTrans" cxnId="{8CFFD4EB-E427-4AA5-8DA5-54F4A2D3F59B}">
      <dgm:prSet/>
      <dgm:spPr/>
      <dgm:t>
        <a:bodyPr/>
        <a:lstStyle/>
        <a:p>
          <a:endParaRPr lang="en-US"/>
        </a:p>
      </dgm:t>
    </dgm:pt>
    <dgm:pt modelId="{4EB22675-355E-495C-A28F-33A012A172D2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C85A34B-C4B2-4543-83E3-78D1DBCE2CEB}" type="parTrans" cxnId="{4CF8EFA7-2091-4FCA-8D1E-25B3EEFC29DA}">
      <dgm:prSet/>
      <dgm:spPr/>
      <dgm:t>
        <a:bodyPr/>
        <a:lstStyle/>
        <a:p>
          <a:endParaRPr lang="en-US"/>
        </a:p>
      </dgm:t>
    </dgm:pt>
    <dgm:pt modelId="{9913565B-582A-4104-98F4-31CE8BD932D7}" type="sibTrans" cxnId="{4CF8EFA7-2091-4FCA-8D1E-25B3EEFC29DA}">
      <dgm:prSet/>
      <dgm:spPr/>
      <dgm:t>
        <a:bodyPr/>
        <a:lstStyle/>
        <a:p>
          <a:endParaRPr lang="en-US"/>
        </a:p>
      </dgm:t>
    </dgm:pt>
    <dgm:pt modelId="{1A8B688A-569A-4B0C-816F-45504DB22454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81404A3-CD17-4F47-BB86-D5F2CA99CD3A}" type="parTrans" cxnId="{D58B074E-A24D-46F8-9B2F-129DEFAF43EF}">
      <dgm:prSet/>
      <dgm:spPr/>
      <dgm:t>
        <a:bodyPr/>
        <a:lstStyle/>
        <a:p>
          <a:endParaRPr lang="en-US"/>
        </a:p>
      </dgm:t>
    </dgm:pt>
    <dgm:pt modelId="{1326B273-7932-4A06-BC21-652A543B6526}" type="sibTrans" cxnId="{D58B074E-A24D-46F8-9B2F-129DEFAF43EF}">
      <dgm:prSet/>
      <dgm:spPr/>
      <dgm:t>
        <a:bodyPr/>
        <a:lstStyle/>
        <a:p>
          <a:endParaRPr lang="en-US"/>
        </a:p>
      </dgm:t>
    </dgm:pt>
    <dgm:pt modelId="{4309FB54-60D8-45DA-A73E-98BD9FB510EB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5CDDBC4-78B2-42DA-9B02-CE422A4276C7}" type="parTrans" cxnId="{8DB50202-728F-42F8-B293-2D91871B9CE6}">
      <dgm:prSet/>
      <dgm:spPr/>
      <dgm:t>
        <a:bodyPr/>
        <a:lstStyle/>
        <a:p>
          <a:endParaRPr lang="en-US"/>
        </a:p>
      </dgm:t>
    </dgm:pt>
    <dgm:pt modelId="{D47DDFA7-BAD1-4D4C-80D1-8A650D39729D}" type="sibTrans" cxnId="{8DB50202-728F-42F8-B293-2D91871B9CE6}">
      <dgm:prSet/>
      <dgm:spPr/>
      <dgm:t>
        <a:bodyPr/>
        <a:lstStyle/>
        <a:p>
          <a:endParaRPr lang="en-US"/>
        </a:p>
      </dgm:t>
    </dgm:pt>
    <dgm:pt modelId="{9858D56B-573C-4E39-85E8-E3B3FC842D21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BE8E70B-BABF-4FDC-8EE3-513F6C5A6F5D}" type="parTrans" cxnId="{F76E17EB-BCE7-4F96-85D6-E11BE3069926}">
      <dgm:prSet/>
      <dgm:spPr/>
      <dgm:t>
        <a:bodyPr/>
        <a:lstStyle/>
        <a:p>
          <a:endParaRPr lang="en-US"/>
        </a:p>
      </dgm:t>
    </dgm:pt>
    <dgm:pt modelId="{D363F1F5-98A4-48AC-AAF8-A0E9FA476083}" type="sibTrans" cxnId="{F76E17EB-BCE7-4F96-85D6-E11BE3069926}">
      <dgm:prSet/>
      <dgm:spPr/>
      <dgm:t>
        <a:bodyPr/>
        <a:lstStyle/>
        <a:p>
          <a:endParaRPr lang="en-US"/>
        </a:p>
      </dgm:t>
    </dgm:pt>
    <dgm:pt modelId="{B5BB65E3-B092-472B-9C90-8D92369DE198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85E8DE0-2E55-4983-8AD5-C2DE52A70AC7}" type="parTrans" cxnId="{73C1A2C5-6727-4C02-99E9-86D63C51AF62}">
      <dgm:prSet/>
      <dgm:spPr/>
      <dgm:t>
        <a:bodyPr/>
        <a:lstStyle/>
        <a:p>
          <a:endParaRPr lang="en-US"/>
        </a:p>
      </dgm:t>
    </dgm:pt>
    <dgm:pt modelId="{AEB1A68B-A9E8-4763-920E-8054151C126E}" type="sibTrans" cxnId="{73C1A2C5-6727-4C02-99E9-86D63C51AF62}">
      <dgm:prSet/>
      <dgm:spPr/>
      <dgm:t>
        <a:bodyPr/>
        <a:lstStyle/>
        <a:p>
          <a:endParaRPr lang="en-US"/>
        </a:p>
      </dgm:t>
    </dgm:pt>
    <dgm:pt modelId="{3C667C82-4EBD-402F-8270-C6E402551F41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D81A141-94F6-49A0-A3C9-E8E07A6C0F4A}" type="parTrans" cxnId="{7B4D70E8-B8E0-459F-8268-22553DB36D04}">
      <dgm:prSet/>
      <dgm:spPr/>
      <dgm:t>
        <a:bodyPr/>
        <a:lstStyle/>
        <a:p>
          <a:endParaRPr lang="en-US"/>
        </a:p>
      </dgm:t>
    </dgm:pt>
    <dgm:pt modelId="{0A0B6803-CB22-4CF5-A51F-882AB0D4FF92}" type="sibTrans" cxnId="{7B4D70E8-B8E0-459F-8268-22553DB36D04}">
      <dgm:prSet/>
      <dgm:spPr/>
      <dgm:t>
        <a:bodyPr/>
        <a:lstStyle/>
        <a:p>
          <a:endParaRPr lang="en-US"/>
        </a:p>
      </dgm:t>
    </dgm:pt>
    <dgm:pt modelId="{4B56DC13-AD2C-49AA-B3AE-3689B068EAB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6315116-B86D-4BB5-B046-2732B36AF29E}" type="parTrans" cxnId="{DB46BF5B-D81C-4F8F-BFD5-9D1796FDED20}">
      <dgm:prSet/>
      <dgm:spPr/>
      <dgm:t>
        <a:bodyPr/>
        <a:lstStyle/>
        <a:p>
          <a:endParaRPr lang="en-US"/>
        </a:p>
      </dgm:t>
    </dgm:pt>
    <dgm:pt modelId="{4839FC05-70BD-4F02-9B66-9E46536D2459}" type="sibTrans" cxnId="{DB46BF5B-D81C-4F8F-BFD5-9D1796FDED20}">
      <dgm:prSet/>
      <dgm:spPr/>
      <dgm:t>
        <a:bodyPr/>
        <a:lstStyle/>
        <a:p>
          <a:endParaRPr lang="en-US"/>
        </a:p>
      </dgm:t>
    </dgm:pt>
    <dgm:pt modelId="{AD7C2BE6-B587-4203-80F0-6EAFB712F297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7178A89-8835-4B07-9F52-438AFEF4B9B7}" type="parTrans" cxnId="{5793AB69-DEBE-4EDC-9144-2BD06D25936E}">
      <dgm:prSet/>
      <dgm:spPr/>
      <dgm:t>
        <a:bodyPr/>
        <a:lstStyle/>
        <a:p>
          <a:endParaRPr lang="en-US"/>
        </a:p>
      </dgm:t>
    </dgm:pt>
    <dgm:pt modelId="{5AB310EA-0283-4928-9FFB-1635E53E8059}" type="sibTrans" cxnId="{5793AB69-DEBE-4EDC-9144-2BD06D25936E}">
      <dgm:prSet/>
      <dgm:spPr/>
      <dgm:t>
        <a:bodyPr/>
        <a:lstStyle/>
        <a:p>
          <a:endParaRPr lang="en-US"/>
        </a:p>
      </dgm:t>
    </dgm:pt>
    <dgm:pt modelId="{226667B3-F8CD-4CC2-BDF2-411E74FAF77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EF8900E-1CAB-40E7-BE5C-C6D27F781B16}" type="parTrans" cxnId="{CF7EB81C-FD59-42D6-BEFE-9B010E93B91D}">
      <dgm:prSet/>
      <dgm:spPr/>
      <dgm:t>
        <a:bodyPr/>
        <a:lstStyle/>
        <a:p>
          <a:endParaRPr lang="en-US"/>
        </a:p>
      </dgm:t>
    </dgm:pt>
    <dgm:pt modelId="{D2F79709-FA0D-49C6-9546-6FA3AF81B001}" type="sibTrans" cxnId="{CF7EB81C-FD59-42D6-BEFE-9B010E93B91D}">
      <dgm:prSet/>
      <dgm:spPr/>
      <dgm:t>
        <a:bodyPr/>
        <a:lstStyle/>
        <a:p>
          <a:endParaRPr lang="en-US"/>
        </a:p>
      </dgm:t>
    </dgm:pt>
    <dgm:pt modelId="{A194BF84-74AF-48EB-B7F2-7126B60FE35C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E814EC1-EE5F-47D6-B640-58703F2133DF}" type="parTrans" cxnId="{3F5E9F51-F091-4067-9ED5-C3419F9586CE}">
      <dgm:prSet/>
      <dgm:spPr/>
      <dgm:t>
        <a:bodyPr/>
        <a:lstStyle/>
        <a:p>
          <a:endParaRPr lang="en-US"/>
        </a:p>
      </dgm:t>
    </dgm:pt>
    <dgm:pt modelId="{BE54389D-9CB0-4836-BAF0-0247F624844A}" type="sibTrans" cxnId="{3F5E9F51-F091-4067-9ED5-C3419F9586CE}">
      <dgm:prSet/>
      <dgm:spPr/>
      <dgm:t>
        <a:bodyPr/>
        <a:lstStyle/>
        <a:p>
          <a:endParaRPr lang="en-US"/>
        </a:p>
      </dgm:t>
    </dgm:pt>
    <dgm:pt modelId="{DA59E1C1-2DFD-497A-A281-2167957F6197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5D795E2-04EB-45AB-95EE-4F05EB6B4138}" type="parTrans" cxnId="{91F24901-E4DE-4682-938B-ED5DC257CD80}">
      <dgm:prSet/>
      <dgm:spPr/>
      <dgm:t>
        <a:bodyPr/>
        <a:lstStyle/>
        <a:p>
          <a:endParaRPr lang="en-US"/>
        </a:p>
      </dgm:t>
    </dgm:pt>
    <dgm:pt modelId="{5DF14528-346A-497A-8D20-6AFF061129D7}" type="sibTrans" cxnId="{91F24901-E4DE-4682-938B-ED5DC257CD80}">
      <dgm:prSet/>
      <dgm:spPr/>
      <dgm:t>
        <a:bodyPr/>
        <a:lstStyle/>
        <a:p>
          <a:endParaRPr lang="en-US"/>
        </a:p>
      </dgm:t>
    </dgm:pt>
    <dgm:pt modelId="{92B75243-5A1E-4071-9EC7-360D4BDD6727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B78AEE3-81F0-415A-9835-367206A93544}" type="parTrans" cxnId="{F419563C-40F6-496E-9C2A-5D2DE05D3150}">
      <dgm:prSet/>
      <dgm:spPr/>
      <dgm:t>
        <a:bodyPr/>
        <a:lstStyle/>
        <a:p>
          <a:endParaRPr lang="en-US"/>
        </a:p>
      </dgm:t>
    </dgm:pt>
    <dgm:pt modelId="{E2878E82-1498-40ED-A510-72C3D3A80703}" type="sibTrans" cxnId="{F419563C-40F6-496E-9C2A-5D2DE05D3150}">
      <dgm:prSet/>
      <dgm:spPr/>
      <dgm:t>
        <a:bodyPr/>
        <a:lstStyle/>
        <a:p>
          <a:endParaRPr lang="en-US"/>
        </a:p>
      </dgm:t>
    </dgm:pt>
    <dgm:pt modelId="{5BDA8068-962C-45ED-9D4C-E5C25DD7E995}" type="pres">
      <dgm:prSet presAssocID="{69C022A9-CCD1-456D-8733-FB61D1956F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1E7EA-1936-4E3B-9E9A-52C92EA52956}" type="pres">
      <dgm:prSet presAssocID="{34DB2F79-4734-4664-8242-8E841F1DF181}" presName="linNode" presStyleCnt="0"/>
      <dgm:spPr/>
    </dgm:pt>
    <dgm:pt modelId="{CA9029D8-3EE0-4AAF-93E2-B9B4F1982076}" type="pres">
      <dgm:prSet presAssocID="{34DB2F79-4734-4664-8242-8E841F1DF181}" presName="parentText" presStyleLbl="node1" presStyleIdx="0" presStyleCnt="2" custScaleX="53669" custScaleY="29478" custLinFactNeighborX="-2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1FE6E-89E2-40E8-A66A-2262FCD8FDF5}" type="pres">
      <dgm:prSet presAssocID="{34DB2F79-4734-4664-8242-8E841F1DF181}" presName="descendantText" presStyleLbl="alignAccFollowNode1" presStyleIdx="0" presStyleCnt="2" custScaleX="124523" custScaleY="38068" custLinFactNeighborY="-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56E45-0B21-4B79-91AE-97E8C63C4C84}" type="pres">
      <dgm:prSet presAssocID="{35CBC20A-8149-4CE2-81D9-67014D7A5D05}" presName="sp" presStyleCnt="0"/>
      <dgm:spPr/>
    </dgm:pt>
    <dgm:pt modelId="{8037D0AA-6B01-458D-826D-DE37445CB30E}" type="pres">
      <dgm:prSet presAssocID="{0846447B-1231-4FBB-8791-BAD21FE3D4DE}" presName="linNode" presStyleCnt="0"/>
      <dgm:spPr/>
    </dgm:pt>
    <dgm:pt modelId="{854E8EFA-D700-4E68-BA40-24A22BAC06CE}" type="pres">
      <dgm:prSet presAssocID="{0846447B-1231-4FBB-8791-BAD21FE3D4DE}" presName="parentText" presStyleLbl="node1" presStyleIdx="1" presStyleCnt="2" custScaleX="60075" custScaleY="418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BED53-2E4D-4C20-988B-38AEF5C08737}" type="pres">
      <dgm:prSet presAssocID="{0846447B-1231-4FBB-8791-BAD21FE3D4DE}" presName="descendantText" presStyleLbl="alignAccFollowNode1" presStyleIdx="1" presStyleCnt="2" custScaleX="144777" custScaleY="101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46BF5B-D81C-4F8F-BFD5-9D1796FDED20}" srcId="{1A8B688A-569A-4B0C-816F-45504DB22454}" destId="{4B56DC13-AD2C-49AA-B3AE-3689B068EAB6}" srcOrd="0" destOrd="0" parTransId="{96315116-B86D-4BB5-B046-2732B36AF29E}" sibTransId="{4839FC05-70BD-4F02-9B66-9E46536D2459}"/>
    <dgm:cxn modelId="{1388728B-880B-40CB-806B-0B43BF5CF35B}" type="presOf" srcId="{DA59E1C1-2DFD-497A-A281-2167957F6197}" destId="{5B91FE6E-89E2-40E8-A66A-2262FCD8FDF5}" srcOrd="0" destOrd="2" presId="urn:microsoft.com/office/officeart/2005/8/layout/vList5"/>
    <dgm:cxn modelId="{C7640124-BCD8-4994-95B9-B5D0E368BC4B}" srcId="{34DB2F79-4734-4664-8242-8E841F1DF181}" destId="{31076E0F-CD07-4D75-AB66-ED481A9CF089}" srcOrd="3" destOrd="0" parTransId="{01201C06-58F2-4905-ADA3-2D85AC375F9E}" sibTransId="{635532CC-1B2C-4810-B73B-706828BF1244}"/>
    <dgm:cxn modelId="{91F24901-E4DE-4682-938B-ED5DC257CD80}" srcId="{34DB2F79-4734-4664-8242-8E841F1DF181}" destId="{DA59E1C1-2DFD-497A-A281-2167957F6197}" srcOrd="2" destOrd="0" parTransId="{05D795E2-04EB-45AB-95EE-4F05EB6B4138}" sibTransId="{5DF14528-346A-497A-8D20-6AFF061129D7}"/>
    <dgm:cxn modelId="{8CFFD4EB-E427-4AA5-8DA5-54F4A2D3F59B}" srcId="{69C022A9-CCD1-456D-8733-FB61D1956F51}" destId="{0846447B-1231-4FBB-8791-BAD21FE3D4DE}" srcOrd="1" destOrd="0" parTransId="{C1128B98-6EF8-4E6F-AE2F-4DD8E1C6BBED}" sibTransId="{8B5FDBFB-B801-4AF2-8871-65DFD15B727B}"/>
    <dgm:cxn modelId="{CF7EB81C-FD59-42D6-BEFE-9B010E93B91D}" srcId="{3C667C82-4EBD-402F-8270-C6E402551F41}" destId="{226667B3-F8CD-4CC2-BDF2-411E74FAF776}" srcOrd="1" destOrd="0" parTransId="{EEF8900E-1CAB-40E7-BE5C-C6D27F781B16}" sibTransId="{D2F79709-FA0D-49C6-9546-6FA3AF81B001}"/>
    <dgm:cxn modelId="{F419563C-40F6-496E-9C2A-5D2DE05D3150}" srcId="{0846447B-1231-4FBB-8791-BAD21FE3D4DE}" destId="{92B75243-5A1E-4071-9EC7-360D4BDD6727}" srcOrd="3" destOrd="0" parTransId="{BB78AEE3-81F0-415A-9835-367206A93544}" sibTransId="{E2878E82-1498-40ED-A510-72C3D3A80703}"/>
    <dgm:cxn modelId="{5C45835B-72A1-4D79-ABD4-192E45DAE4D5}" type="presOf" srcId="{A194BF84-74AF-48EB-B7F2-7126B60FE35C}" destId="{5B91FE6E-89E2-40E8-A66A-2262FCD8FDF5}" srcOrd="0" destOrd="1" presId="urn:microsoft.com/office/officeart/2005/8/layout/vList5"/>
    <dgm:cxn modelId="{2CD7E385-C1D3-4CBA-BC2C-F2EF9294426D}" type="presOf" srcId="{3C667C82-4EBD-402F-8270-C6E402551F41}" destId="{215BED53-2E4D-4C20-988B-38AEF5C08737}" srcOrd="0" destOrd="4" presId="urn:microsoft.com/office/officeart/2005/8/layout/vList5"/>
    <dgm:cxn modelId="{FD0E066B-3604-4C89-A765-097F6D6813F0}" type="presOf" srcId="{31076E0F-CD07-4D75-AB66-ED481A9CF089}" destId="{5B91FE6E-89E2-40E8-A66A-2262FCD8FDF5}" srcOrd="0" destOrd="3" presId="urn:microsoft.com/office/officeart/2005/8/layout/vList5"/>
    <dgm:cxn modelId="{3A2ACB4C-FDB6-43C1-ADDF-D61932C768FE}" type="presOf" srcId="{226667B3-F8CD-4CC2-BDF2-411E74FAF776}" destId="{215BED53-2E4D-4C20-988B-38AEF5C08737}" srcOrd="0" destOrd="6" presId="urn:microsoft.com/office/officeart/2005/8/layout/vList5"/>
    <dgm:cxn modelId="{75BCE714-4DD8-42F2-9E1C-8707CFDA7C45}" srcId="{34DB2F79-4734-4664-8242-8E841F1DF181}" destId="{705CC3A9-E67A-47B1-ADFE-2A3D11F3B52C}" srcOrd="0" destOrd="0" parTransId="{4BB764AC-2DAF-4F64-8EFB-14E7FA699F61}" sibTransId="{C8ECB2C7-7788-4BC7-9E4E-6B3A8A2B7FB5}"/>
    <dgm:cxn modelId="{7B4D70E8-B8E0-459F-8268-22553DB36D04}" srcId="{1A8B688A-569A-4B0C-816F-45504DB22454}" destId="{3C667C82-4EBD-402F-8270-C6E402551F41}" srcOrd="1" destOrd="0" parTransId="{0D81A141-94F6-49A0-A3C9-E8E07A6C0F4A}" sibTransId="{0A0B6803-CB22-4CF5-A51F-882AB0D4FF92}"/>
    <dgm:cxn modelId="{686D2C4C-08D5-4924-B634-6FC8943C0B94}" type="presOf" srcId="{705CC3A9-E67A-47B1-ADFE-2A3D11F3B52C}" destId="{5B91FE6E-89E2-40E8-A66A-2262FCD8FDF5}" srcOrd="0" destOrd="0" presId="urn:microsoft.com/office/officeart/2005/8/layout/vList5"/>
    <dgm:cxn modelId="{3F5E9F51-F091-4067-9ED5-C3419F9586CE}" srcId="{34DB2F79-4734-4664-8242-8E841F1DF181}" destId="{A194BF84-74AF-48EB-B7F2-7126B60FE35C}" srcOrd="1" destOrd="0" parTransId="{6E814EC1-EE5F-47D6-B640-58703F2133DF}" sibTransId="{BE54389D-9CB0-4836-BAF0-0247F624844A}"/>
    <dgm:cxn modelId="{4ABE8045-1DFF-46BD-B45A-020393C13395}" srcId="{69C022A9-CCD1-456D-8733-FB61D1956F51}" destId="{34DB2F79-4734-4664-8242-8E841F1DF181}" srcOrd="0" destOrd="0" parTransId="{6387197A-B64F-4934-81CB-AED31F73ED56}" sibTransId="{35CBC20A-8149-4CE2-81D9-67014D7A5D05}"/>
    <dgm:cxn modelId="{8DB50202-728F-42F8-B293-2D91871B9CE6}" srcId="{0846447B-1231-4FBB-8791-BAD21FE3D4DE}" destId="{4309FB54-60D8-45DA-A73E-98BD9FB510EB}" srcOrd="1" destOrd="0" parTransId="{D5CDDBC4-78B2-42DA-9B02-CE422A4276C7}" sibTransId="{D47DDFA7-BAD1-4D4C-80D1-8A650D39729D}"/>
    <dgm:cxn modelId="{73C1A2C5-6727-4C02-99E9-86D63C51AF62}" srcId="{0846447B-1231-4FBB-8791-BAD21FE3D4DE}" destId="{B5BB65E3-B092-472B-9C90-8D92369DE198}" srcOrd="4" destOrd="0" parTransId="{785E8DE0-2E55-4983-8AD5-C2DE52A70AC7}" sibTransId="{AEB1A68B-A9E8-4763-920E-8054151C126E}"/>
    <dgm:cxn modelId="{CF2EE266-8A52-4C89-BE5E-A1988A58C218}" type="presOf" srcId="{B5BB65E3-B092-472B-9C90-8D92369DE198}" destId="{215BED53-2E4D-4C20-988B-38AEF5C08737}" srcOrd="0" destOrd="8" presId="urn:microsoft.com/office/officeart/2005/8/layout/vList5"/>
    <dgm:cxn modelId="{FC5DEED5-1C93-4810-A93B-BA391520F8A3}" type="presOf" srcId="{4B56DC13-AD2C-49AA-B3AE-3689B068EAB6}" destId="{215BED53-2E4D-4C20-988B-38AEF5C08737}" srcOrd="0" destOrd="3" presId="urn:microsoft.com/office/officeart/2005/8/layout/vList5"/>
    <dgm:cxn modelId="{F76E17EB-BCE7-4F96-85D6-E11BE3069926}" srcId="{0846447B-1231-4FBB-8791-BAD21FE3D4DE}" destId="{9858D56B-573C-4E39-85E8-E3B3FC842D21}" srcOrd="0" destOrd="0" parTransId="{1BE8E70B-BABF-4FDC-8EE3-513F6C5A6F5D}" sibTransId="{D363F1F5-98A4-48AC-AAF8-A0E9FA476083}"/>
    <dgm:cxn modelId="{E9E5082F-A0C9-46B4-B6BD-624A7893283E}" type="presOf" srcId="{AD7C2BE6-B587-4203-80F0-6EAFB712F297}" destId="{215BED53-2E4D-4C20-988B-38AEF5C08737}" srcOrd="0" destOrd="5" presId="urn:microsoft.com/office/officeart/2005/8/layout/vList5"/>
    <dgm:cxn modelId="{4CF8EFA7-2091-4FCA-8D1E-25B3EEFC29DA}" srcId="{0846447B-1231-4FBB-8791-BAD21FE3D4DE}" destId="{4EB22675-355E-495C-A28F-33A012A172D2}" srcOrd="5" destOrd="0" parTransId="{6C85A34B-C4B2-4543-83E3-78D1DBCE2CEB}" sibTransId="{9913565B-582A-4104-98F4-31CE8BD932D7}"/>
    <dgm:cxn modelId="{29653237-0C9B-4670-A92A-8C87522F58D3}" type="presOf" srcId="{34DB2F79-4734-4664-8242-8E841F1DF181}" destId="{CA9029D8-3EE0-4AAF-93E2-B9B4F1982076}" srcOrd="0" destOrd="0" presId="urn:microsoft.com/office/officeart/2005/8/layout/vList5"/>
    <dgm:cxn modelId="{AB5A168B-BF2D-4A5E-A186-C90A4BACF551}" type="presOf" srcId="{0846447B-1231-4FBB-8791-BAD21FE3D4DE}" destId="{854E8EFA-D700-4E68-BA40-24A22BAC06CE}" srcOrd="0" destOrd="0" presId="urn:microsoft.com/office/officeart/2005/8/layout/vList5"/>
    <dgm:cxn modelId="{1B1888A8-7B35-460B-A997-0897AC6618B3}" type="presOf" srcId="{9858D56B-573C-4E39-85E8-E3B3FC842D21}" destId="{215BED53-2E4D-4C20-988B-38AEF5C08737}" srcOrd="0" destOrd="0" presId="urn:microsoft.com/office/officeart/2005/8/layout/vList5"/>
    <dgm:cxn modelId="{D58B074E-A24D-46F8-9B2F-129DEFAF43EF}" srcId="{0846447B-1231-4FBB-8791-BAD21FE3D4DE}" destId="{1A8B688A-569A-4B0C-816F-45504DB22454}" srcOrd="2" destOrd="0" parTransId="{581404A3-CD17-4F47-BB86-D5F2CA99CD3A}" sibTransId="{1326B273-7932-4A06-BC21-652A543B6526}"/>
    <dgm:cxn modelId="{756818D7-4720-4D6F-884A-2B9E48573AB4}" type="presOf" srcId="{92B75243-5A1E-4071-9EC7-360D4BDD6727}" destId="{215BED53-2E4D-4C20-988B-38AEF5C08737}" srcOrd="0" destOrd="7" presId="urn:microsoft.com/office/officeart/2005/8/layout/vList5"/>
    <dgm:cxn modelId="{2AE27481-3419-4E25-940A-D8B75D2C0216}" type="presOf" srcId="{1A8B688A-569A-4B0C-816F-45504DB22454}" destId="{215BED53-2E4D-4C20-988B-38AEF5C08737}" srcOrd="0" destOrd="2" presId="urn:microsoft.com/office/officeart/2005/8/layout/vList5"/>
    <dgm:cxn modelId="{5DD9AFDC-1778-4327-8DF7-C53B72A68795}" type="presOf" srcId="{4309FB54-60D8-45DA-A73E-98BD9FB510EB}" destId="{215BED53-2E4D-4C20-988B-38AEF5C08737}" srcOrd="0" destOrd="1" presId="urn:microsoft.com/office/officeart/2005/8/layout/vList5"/>
    <dgm:cxn modelId="{51C6327C-6ACE-4868-B6AE-16351D69EF95}" type="presOf" srcId="{4EB22675-355E-495C-A28F-33A012A172D2}" destId="{215BED53-2E4D-4C20-988B-38AEF5C08737}" srcOrd="0" destOrd="9" presId="urn:microsoft.com/office/officeart/2005/8/layout/vList5"/>
    <dgm:cxn modelId="{22B1FB94-48CF-4EFA-81BA-2743A1161B24}" type="presOf" srcId="{69C022A9-CCD1-456D-8733-FB61D1956F51}" destId="{5BDA8068-962C-45ED-9D4C-E5C25DD7E995}" srcOrd="0" destOrd="0" presId="urn:microsoft.com/office/officeart/2005/8/layout/vList5"/>
    <dgm:cxn modelId="{5793AB69-DEBE-4EDC-9144-2BD06D25936E}" srcId="{3C667C82-4EBD-402F-8270-C6E402551F41}" destId="{AD7C2BE6-B587-4203-80F0-6EAFB712F297}" srcOrd="0" destOrd="0" parTransId="{B7178A89-8835-4B07-9F52-438AFEF4B9B7}" sibTransId="{5AB310EA-0283-4928-9FFB-1635E53E8059}"/>
    <dgm:cxn modelId="{2999F5C8-10DB-49BF-B178-9295035344CF}" type="presParOf" srcId="{5BDA8068-962C-45ED-9D4C-E5C25DD7E995}" destId="{1341E7EA-1936-4E3B-9E9A-52C92EA52956}" srcOrd="0" destOrd="0" presId="urn:microsoft.com/office/officeart/2005/8/layout/vList5"/>
    <dgm:cxn modelId="{0B3AFF5D-BC44-4898-8FCA-7691BCEA5688}" type="presParOf" srcId="{1341E7EA-1936-4E3B-9E9A-52C92EA52956}" destId="{CA9029D8-3EE0-4AAF-93E2-B9B4F1982076}" srcOrd="0" destOrd="0" presId="urn:microsoft.com/office/officeart/2005/8/layout/vList5"/>
    <dgm:cxn modelId="{4C7D6D62-318E-47A3-9B30-660C42E3B8C7}" type="presParOf" srcId="{1341E7EA-1936-4E3B-9E9A-52C92EA52956}" destId="{5B91FE6E-89E2-40E8-A66A-2262FCD8FDF5}" srcOrd="1" destOrd="0" presId="urn:microsoft.com/office/officeart/2005/8/layout/vList5"/>
    <dgm:cxn modelId="{FE414835-1888-47E2-83FA-EE2BEA398C47}" type="presParOf" srcId="{5BDA8068-962C-45ED-9D4C-E5C25DD7E995}" destId="{08D56E45-0B21-4B79-91AE-97E8C63C4C84}" srcOrd="1" destOrd="0" presId="urn:microsoft.com/office/officeart/2005/8/layout/vList5"/>
    <dgm:cxn modelId="{1B1BA5F3-E655-4245-9932-F74F3016E50F}" type="presParOf" srcId="{5BDA8068-962C-45ED-9D4C-E5C25DD7E995}" destId="{8037D0AA-6B01-458D-826D-DE37445CB30E}" srcOrd="2" destOrd="0" presId="urn:microsoft.com/office/officeart/2005/8/layout/vList5"/>
    <dgm:cxn modelId="{CFB4E5E7-3B71-4A68-8C44-AB7D2316080F}" type="presParOf" srcId="{8037D0AA-6B01-458D-826D-DE37445CB30E}" destId="{854E8EFA-D700-4E68-BA40-24A22BAC06CE}" srcOrd="0" destOrd="0" presId="urn:microsoft.com/office/officeart/2005/8/layout/vList5"/>
    <dgm:cxn modelId="{99841C9B-6C01-4993-9106-8709E9ED9E1A}" type="presParOf" srcId="{8037D0AA-6B01-458D-826D-DE37445CB30E}" destId="{215BED53-2E4D-4C20-988B-38AEF5C087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C022A9-CCD1-456D-8733-FB61D1956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6F20B0-8DC8-4825-862C-6D33A6798576}">
      <dgm:prSet phldrT="[Text]" custT="1"/>
      <dgm:spPr/>
      <dgm:t>
        <a:bodyPr/>
        <a:lstStyle/>
        <a:p>
          <a:r>
            <a:rPr lang="en-US" sz="1600" dirty="0" smtClean="0"/>
            <a:t>MST is constructed for G(V,E) based on </a:t>
          </a:r>
          <a:r>
            <a:rPr lang="en-US" sz="1600" dirty="0" err="1" smtClean="0"/>
            <a:t>Kruskal’s</a:t>
          </a:r>
          <a:r>
            <a:rPr lang="en-US" sz="1600" dirty="0" smtClean="0"/>
            <a:t> Algorithm</a:t>
          </a:r>
          <a:endParaRPr lang="en-US" sz="1600" dirty="0"/>
        </a:p>
      </dgm:t>
    </dgm:pt>
    <dgm:pt modelId="{C46E6782-0D66-45F9-9F36-D9DEF64C1D75}" type="parTrans" cxnId="{90FC900C-B9E0-4BA3-8194-D15CE7B070EB}">
      <dgm:prSet/>
      <dgm:spPr/>
      <dgm:t>
        <a:bodyPr/>
        <a:lstStyle/>
        <a:p>
          <a:endParaRPr lang="en-US"/>
        </a:p>
      </dgm:t>
    </dgm:pt>
    <dgm:pt modelId="{9ADDD7F2-ED80-4858-8015-E191F6D8C2F3}" type="sibTrans" cxnId="{90FC900C-B9E0-4BA3-8194-D15CE7B070EB}">
      <dgm:prSet/>
      <dgm:spPr/>
      <dgm:t>
        <a:bodyPr/>
        <a:lstStyle/>
        <a:p>
          <a:endParaRPr lang="en-US"/>
        </a:p>
      </dgm:t>
    </dgm:pt>
    <dgm:pt modelId="{51ED359A-56F2-4A77-90F9-2C8C7ECD54EF}">
      <dgm:prSet phldrT="[Text]" custT="1"/>
      <dgm:spPr/>
      <dgm:t>
        <a:bodyPr/>
        <a:lstStyle/>
        <a:p>
          <a:r>
            <a:rPr lang="en-US" sz="2000" i="0" u="sng" dirty="0" smtClean="0"/>
            <a:t>Step 4</a:t>
          </a:r>
          <a:r>
            <a:rPr lang="en-US" sz="2000" dirty="0" smtClean="0"/>
            <a:t>: </a:t>
          </a:r>
          <a:r>
            <a:rPr lang="en-US" sz="2000" dirty="0" smtClean="0"/>
            <a:t>Quant-Heuristic</a:t>
          </a:r>
          <a:endParaRPr lang="en-US" sz="2000" dirty="0"/>
        </a:p>
      </dgm:t>
    </dgm:pt>
    <dgm:pt modelId="{0A295190-F372-42D0-ABD2-DBD255812125}" type="parTrans" cxnId="{9E29F213-EC66-4D92-85AD-D993EF917A2C}">
      <dgm:prSet/>
      <dgm:spPr/>
      <dgm:t>
        <a:bodyPr/>
        <a:lstStyle/>
        <a:p>
          <a:endParaRPr lang="en-US"/>
        </a:p>
      </dgm:t>
    </dgm:pt>
    <dgm:pt modelId="{047E341A-7A65-402B-B1B1-73BB248DB8F5}" type="sibTrans" cxnId="{9E29F213-EC66-4D92-85AD-D993EF917A2C}">
      <dgm:prSet/>
      <dgm:spPr/>
      <dgm:t>
        <a:bodyPr/>
        <a:lstStyle/>
        <a:p>
          <a:endParaRPr lang="en-US"/>
        </a:p>
      </dgm:t>
    </dgm:pt>
    <dgm:pt modelId="{B595CDD6-032F-40CB-8217-E72D3296A657}">
      <dgm:prSet phldrT="[Text]" custT="1"/>
      <dgm:spPr/>
      <dgm:t>
        <a:bodyPr/>
        <a:lstStyle/>
        <a:p>
          <a:r>
            <a:rPr lang="en-US" sz="1600" dirty="0" smtClean="0"/>
            <a:t>Initialize: </a:t>
          </a:r>
          <a:r>
            <a:rPr lang="en-US" sz="1600" dirty="0" err="1" smtClean="0"/>
            <a:t>set_A</a:t>
          </a:r>
          <a:r>
            <a:rPr lang="en-US" sz="1600" dirty="0" smtClean="0"/>
            <a:t> ={origin}, </a:t>
          </a:r>
          <a:r>
            <a:rPr lang="en-US" sz="1600" dirty="0" err="1" smtClean="0"/>
            <a:t>set_B</a:t>
          </a:r>
          <a:r>
            <a:rPr lang="en-US" sz="1600" dirty="0" smtClean="0"/>
            <a:t> = {v: v </a:t>
          </a:r>
          <a:r>
            <a:rPr lang="el-GR" sz="16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 smtClean="0">
              <a:latin typeface="+mn-lt"/>
              <a:cs typeface="Calibri" panose="020F0502020204030204" pitchFamily="34" charset="0"/>
            </a:rPr>
            <a:t>list_B</a:t>
          </a:r>
          <a:r>
            <a:rPr lang="en-US" sz="1600" dirty="0" smtClean="0"/>
            <a:t>}, </a:t>
          </a:r>
          <a:r>
            <a:rPr lang="en-US" sz="1600" dirty="0" err="1" smtClean="0"/>
            <a:t>set_C</a:t>
          </a:r>
          <a:r>
            <a:rPr lang="en-US" sz="1600" dirty="0" smtClean="0"/>
            <a:t> = {v: v </a:t>
          </a:r>
          <a:r>
            <a:rPr lang="el-GR" sz="16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 smtClean="0">
              <a:latin typeface="+mn-lt"/>
              <a:cs typeface="Calibri" panose="020F0502020204030204" pitchFamily="34" charset="0"/>
            </a:rPr>
            <a:t>list_C</a:t>
          </a:r>
          <a:r>
            <a:rPr lang="en-US" sz="1600" dirty="0" smtClean="0"/>
            <a:t>}, </a:t>
          </a:r>
          <a:r>
            <a:rPr lang="en-US" sz="1600" dirty="0" err="1" smtClean="0"/>
            <a:t>set_ref</a:t>
          </a:r>
          <a:r>
            <a:rPr lang="en-US" sz="1600" dirty="0" smtClean="0"/>
            <a:t> = {v: v </a:t>
          </a:r>
          <a:r>
            <a:rPr lang="el-GR" sz="16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 smtClean="0">
              <a:latin typeface="+mn-lt"/>
              <a:cs typeface="Calibri" panose="020F0502020204030204" pitchFamily="34" charset="0"/>
            </a:rPr>
            <a:t>list_B</a:t>
          </a:r>
          <a:r>
            <a:rPr lang="en-US" sz="1600" dirty="0" smtClean="0"/>
            <a:t>}</a:t>
          </a:r>
          <a:endParaRPr lang="en-US" sz="1600" dirty="0"/>
        </a:p>
      </dgm:t>
    </dgm:pt>
    <dgm:pt modelId="{CC1722D4-4330-42FC-97AE-AC90453C9EA3}" type="parTrans" cxnId="{C1AF8D7D-ABAB-4A2E-8EE3-A4B1D8B196B5}">
      <dgm:prSet/>
      <dgm:spPr/>
      <dgm:t>
        <a:bodyPr/>
        <a:lstStyle/>
        <a:p>
          <a:endParaRPr lang="en-US"/>
        </a:p>
      </dgm:t>
    </dgm:pt>
    <dgm:pt modelId="{DF0CE475-871D-48A2-A052-4D9B2FD51D39}" type="sibTrans" cxnId="{C1AF8D7D-ABAB-4A2E-8EE3-A4B1D8B196B5}">
      <dgm:prSet/>
      <dgm:spPr/>
      <dgm:t>
        <a:bodyPr/>
        <a:lstStyle/>
        <a:p>
          <a:endParaRPr lang="en-US"/>
        </a:p>
      </dgm:t>
    </dgm:pt>
    <dgm:pt modelId="{2118E0F2-3706-4E6A-BA74-CE6569667886}">
      <dgm:prSet phldrT="[Text]" custT="1"/>
      <dgm:spPr/>
      <dgm:t>
        <a:bodyPr/>
        <a:lstStyle/>
        <a:p>
          <a:r>
            <a:rPr lang="en-US" sz="2000" u="sng" dirty="0" smtClean="0"/>
            <a:t>Step 3</a:t>
          </a:r>
          <a:r>
            <a:rPr lang="en-US" sz="2000" dirty="0" smtClean="0"/>
            <a:t>: MST</a:t>
          </a:r>
          <a:endParaRPr lang="en-US" sz="2000" dirty="0"/>
        </a:p>
      </dgm:t>
    </dgm:pt>
    <dgm:pt modelId="{1CE40E2F-6C84-438B-B914-264FD176C980}" type="sibTrans" cxnId="{73EBEC4F-8E39-45BB-8FAD-CB03FA37C4E8}">
      <dgm:prSet/>
      <dgm:spPr/>
      <dgm:t>
        <a:bodyPr/>
        <a:lstStyle/>
        <a:p>
          <a:endParaRPr lang="en-US"/>
        </a:p>
      </dgm:t>
    </dgm:pt>
    <dgm:pt modelId="{2E676C3E-8A01-437E-84B3-3C6E794039B2}" type="parTrans" cxnId="{73EBEC4F-8E39-45BB-8FAD-CB03FA37C4E8}">
      <dgm:prSet/>
      <dgm:spPr/>
      <dgm:t>
        <a:bodyPr/>
        <a:lstStyle/>
        <a:p>
          <a:endParaRPr lang="en-US"/>
        </a:p>
      </dgm:t>
    </dgm:pt>
    <dgm:pt modelId="{953B8325-D10B-4887-BE9F-B2F28DF8DC51}">
      <dgm:prSet phldrT="[Text]" custT="1"/>
      <dgm:spPr/>
      <dgm:t>
        <a:bodyPr/>
        <a:lstStyle/>
        <a:p>
          <a:r>
            <a:rPr lang="en-US" sz="1600" dirty="0" smtClean="0"/>
            <a:t>while </a:t>
          </a:r>
          <a:r>
            <a:rPr lang="en-US" sz="1600" dirty="0" err="1" smtClean="0"/>
            <a:t>set_B</a:t>
          </a:r>
          <a:r>
            <a:rPr lang="en-US" sz="1600" dirty="0" smtClean="0"/>
            <a:t> is not empty:</a:t>
          </a:r>
          <a:endParaRPr lang="en-US" sz="1600" dirty="0"/>
        </a:p>
      </dgm:t>
    </dgm:pt>
    <dgm:pt modelId="{806AF309-EBF7-4989-A443-1AD0DA33B989}" type="sibTrans" cxnId="{50107A0A-12BE-4FF8-9EFA-843319D49B11}">
      <dgm:prSet/>
      <dgm:spPr/>
      <dgm:t>
        <a:bodyPr/>
        <a:lstStyle/>
        <a:p>
          <a:endParaRPr lang="en-US"/>
        </a:p>
      </dgm:t>
    </dgm:pt>
    <dgm:pt modelId="{D58EC951-8F8C-4A31-B665-127330821416}" type="parTrans" cxnId="{50107A0A-12BE-4FF8-9EFA-843319D49B11}">
      <dgm:prSet/>
      <dgm:spPr/>
      <dgm:t>
        <a:bodyPr/>
        <a:lstStyle/>
        <a:p>
          <a:endParaRPr lang="en-US"/>
        </a:p>
      </dgm:t>
    </dgm:pt>
    <dgm:pt modelId="{11321670-901E-4163-9BE3-245E6F5FDC4F}">
      <dgm:prSet phldrT="[Text]" custT="1"/>
      <dgm:spPr/>
      <dgm:t>
        <a:bodyPr/>
        <a:lstStyle/>
        <a:p>
          <a:r>
            <a:rPr lang="en-US" sz="1600" dirty="0" smtClean="0"/>
            <a:t>k = last node in </a:t>
          </a:r>
          <a:r>
            <a:rPr lang="en-US" sz="1600" dirty="0" err="1" smtClean="0"/>
            <a:t>set_A</a:t>
          </a:r>
          <a:endParaRPr lang="en-US" sz="1600" dirty="0"/>
        </a:p>
      </dgm:t>
    </dgm:pt>
    <dgm:pt modelId="{F720C807-3451-4D44-BE7D-00BFCE79EE9C}" type="sibTrans" cxnId="{F8167F21-6A55-417B-95C1-145EE591E127}">
      <dgm:prSet/>
      <dgm:spPr/>
      <dgm:t>
        <a:bodyPr/>
        <a:lstStyle/>
        <a:p>
          <a:endParaRPr lang="en-US"/>
        </a:p>
      </dgm:t>
    </dgm:pt>
    <dgm:pt modelId="{CE5A7E58-DBA3-47CB-9186-55256AFD4816}" type="parTrans" cxnId="{F8167F21-6A55-417B-95C1-145EE591E12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538E259-5AC3-4401-85BD-C056D9073E03}">
          <dgm:prSet phldrT="[Text]" custT="1"/>
          <dgm:spPr/>
          <dgm:t>
            <a:bodyPr/>
            <a:lstStyle/>
            <a:p>
              <a:r>
                <a:rPr lang="en-US" sz="1600" dirty="0" smtClean="0"/>
                <a:t>if N(k) </a:t>
              </a:r>
              <a14:m>
                <m:oMath xmlns:m="http://schemas.openxmlformats.org/officeDocument/2006/math">
                  <m:r>
                    <a:rPr lang="en-US" sz="1600" i="1" smtClean="0">
                      <a:latin typeface="Cambria Math" panose="02040503050406030204" pitchFamily="18" charset="0"/>
                    </a:rPr>
                    <m:t>∉</m:t>
                  </m:r>
                </m:oMath>
              </a14:m>
              <a:r>
                <a:rPr lang="en-US" sz="1600" dirty="0" smtClean="0"/>
                <a:t> set_A:</a:t>
              </a:r>
              <a:endParaRPr lang="en-US" sz="1600" dirty="0"/>
            </a:p>
          </dgm:t>
        </dgm:pt>
      </mc:Choice>
      <mc:Fallback xmlns="">
        <dgm:pt modelId="{4538E259-5AC3-4401-85BD-C056D9073E03}">
          <dgm:prSet phldrT="[Text]" custT="1"/>
          <dgm:spPr/>
          <dgm:t>
            <a:bodyPr/>
            <a:lstStyle/>
            <a:p>
              <a:r>
                <a:rPr lang="en-US" sz="1600" dirty="0" smtClean="0"/>
                <a:t>if </a:t>
              </a:r>
              <a:r>
                <a:rPr lang="en-US" sz="1600" dirty="0" smtClean="0"/>
                <a:t>N(k) </a:t>
              </a:r>
              <a:r>
                <a:rPr lang="en-US" sz="1600" i="0" smtClean="0">
                  <a:latin typeface="Cambria Math" panose="02040503050406030204" pitchFamily="18" charset="0"/>
                </a:rPr>
                <a:t>∉</a:t>
              </a:r>
              <a:r>
                <a:rPr lang="en-US" sz="1600" dirty="0" smtClean="0"/>
                <a:t> set_A:</a:t>
              </a:r>
              <a:endParaRPr lang="en-US" sz="1600" dirty="0"/>
            </a:p>
          </dgm:t>
        </dgm:pt>
      </mc:Fallback>
    </mc:AlternateContent>
    <dgm:pt modelId="{F7946115-4F03-4527-BF5D-4C86843C782A}" type="sibTrans" cxnId="{1FFC1DFC-4BA5-4E27-96BE-5BFB18E5ED08}">
      <dgm:prSet/>
      <dgm:spPr/>
      <dgm:t>
        <a:bodyPr/>
        <a:lstStyle/>
        <a:p>
          <a:endParaRPr lang="en-US"/>
        </a:p>
      </dgm:t>
    </dgm:pt>
    <dgm:pt modelId="{4E388A78-6FAD-46B3-8EDB-C027C05AB112}" type="parTrans" cxnId="{1FFC1DFC-4BA5-4E27-96BE-5BFB18E5ED08}">
      <dgm:prSet/>
      <dgm:spPr/>
      <dgm:t>
        <a:bodyPr/>
        <a:lstStyle/>
        <a:p>
          <a:endParaRPr lang="en-US"/>
        </a:p>
      </dgm:t>
    </dgm:pt>
    <dgm:pt modelId="{F27935DA-F74D-4769-A96E-2EDB457C93DB}">
      <dgm:prSet phldrT="[Text]" custT="1"/>
      <dgm:spPr/>
      <dgm:t>
        <a:bodyPr/>
        <a:lstStyle/>
        <a:p>
          <a:r>
            <a:rPr lang="en-US" sz="1600" dirty="0" smtClean="0"/>
            <a:t>Append N(k) to </a:t>
          </a:r>
          <a:r>
            <a:rPr lang="en-US" sz="1600" dirty="0" err="1" smtClean="0"/>
            <a:t>set_A</a:t>
          </a:r>
          <a:endParaRPr lang="en-US" sz="1600" dirty="0"/>
        </a:p>
      </dgm:t>
    </dgm:pt>
    <dgm:pt modelId="{9202980C-8499-4D32-BB9B-02FBD0D150E0}" type="sibTrans" cxnId="{3E70F1E9-ADC0-4C3F-B240-F9411241D9EC}">
      <dgm:prSet/>
      <dgm:spPr/>
      <dgm:t>
        <a:bodyPr/>
        <a:lstStyle/>
        <a:p>
          <a:endParaRPr lang="en-US"/>
        </a:p>
      </dgm:t>
    </dgm:pt>
    <dgm:pt modelId="{4B310E61-648B-4E4B-85CD-B5BA18F34BA6}" type="parTrans" cxnId="{3E70F1E9-ADC0-4C3F-B240-F9411241D9EC}">
      <dgm:prSet/>
      <dgm:spPr/>
      <dgm:t>
        <a:bodyPr/>
        <a:lstStyle/>
        <a:p>
          <a:endParaRPr lang="en-US"/>
        </a:p>
      </dgm:t>
    </dgm:pt>
    <dgm:pt modelId="{8AB8CE8A-5A51-47BB-8363-8C26F092B0E0}">
      <dgm:prSet phldrT="[Text]" custT="1"/>
      <dgm:spPr/>
      <dgm:t>
        <a:bodyPr/>
        <a:lstStyle/>
        <a:p>
          <a:r>
            <a:rPr lang="en-US" sz="1600" dirty="0" smtClean="0"/>
            <a:t>Remove N(k) from </a:t>
          </a:r>
          <a:r>
            <a:rPr lang="en-US" sz="1600" dirty="0" err="1" smtClean="0"/>
            <a:t>set_B</a:t>
          </a:r>
          <a:endParaRPr lang="en-US" sz="1600" dirty="0"/>
        </a:p>
      </dgm:t>
    </dgm:pt>
    <dgm:pt modelId="{F36EEF89-11A7-4FF0-9A58-AC0166C52CBD}" type="sibTrans" cxnId="{69755FFA-12FA-465A-A534-0BA46A20E6DE}">
      <dgm:prSet/>
      <dgm:spPr/>
      <dgm:t>
        <a:bodyPr/>
        <a:lstStyle/>
        <a:p>
          <a:endParaRPr lang="en-US"/>
        </a:p>
      </dgm:t>
    </dgm:pt>
    <dgm:pt modelId="{89CE9539-99D1-41AA-99B6-52702D852ECF}" type="parTrans" cxnId="{69755FFA-12FA-465A-A534-0BA46A20E6DE}">
      <dgm:prSet/>
      <dgm:spPr/>
      <dgm:t>
        <a:bodyPr/>
        <a:lstStyle/>
        <a:p>
          <a:endParaRPr lang="en-US"/>
        </a:p>
      </dgm:t>
    </dgm:pt>
    <dgm:pt modelId="{BE33A327-A69B-4E5F-A01D-93164448CFE4}">
      <dgm:prSet phldrT="[Text]" custT="1"/>
      <dgm:spPr/>
      <dgm:t>
        <a:bodyPr/>
        <a:lstStyle/>
        <a:p>
          <a:r>
            <a:rPr lang="en-US" sz="1600" dirty="0" smtClean="0"/>
            <a:t>Break</a:t>
          </a:r>
          <a:endParaRPr lang="en-US" sz="1600" dirty="0"/>
        </a:p>
      </dgm:t>
    </dgm:pt>
    <dgm:pt modelId="{719382B4-A29A-40B8-97BF-599E452AC16A}" type="sibTrans" cxnId="{1C5BC45A-0702-4EB6-A1F8-B6DDC6DBEB97}">
      <dgm:prSet/>
      <dgm:spPr/>
      <dgm:t>
        <a:bodyPr/>
        <a:lstStyle/>
        <a:p>
          <a:endParaRPr lang="en-US"/>
        </a:p>
      </dgm:t>
    </dgm:pt>
    <dgm:pt modelId="{BF8880C4-A02C-4BFF-ABB4-DDAC44850AE7}" type="parTrans" cxnId="{1C5BC45A-0702-4EB6-A1F8-B6DDC6DBEB97}">
      <dgm:prSet/>
      <dgm:spPr/>
      <dgm:t>
        <a:bodyPr/>
        <a:lstStyle/>
        <a:p>
          <a:endParaRPr lang="en-US"/>
        </a:p>
      </dgm:t>
    </dgm:pt>
    <dgm:pt modelId="{7AEE9362-ED35-43E9-94CF-26512B5C4EE5}">
      <dgm:prSet phldrT="[Text]" custT="1"/>
      <dgm:spPr/>
      <dgm:t>
        <a:bodyPr/>
        <a:lstStyle/>
        <a:p>
          <a:r>
            <a:rPr lang="en-US" sz="1600" dirty="0" smtClean="0"/>
            <a:t>else:</a:t>
          </a:r>
          <a:endParaRPr lang="en-US" sz="1600" dirty="0"/>
        </a:p>
      </dgm:t>
    </dgm:pt>
    <dgm:pt modelId="{490D5114-9D7A-4BE3-80B1-C33804C1E2FD}" type="sibTrans" cxnId="{11A0671A-4D25-4E0A-AE80-0FFB58ABD3B4}">
      <dgm:prSet/>
      <dgm:spPr/>
      <dgm:t>
        <a:bodyPr/>
        <a:lstStyle/>
        <a:p>
          <a:endParaRPr lang="en-US"/>
        </a:p>
      </dgm:t>
    </dgm:pt>
    <dgm:pt modelId="{801BA924-B124-48B4-8758-7DDF617C681C}" type="parTrans" cxnId="{11A0671A-4D25-4E0A-AE80-0FFB58ABD3B4}">
      <dgm:prSet/>
      <dgm:spPr/>
      <dgm:t>
        <a:bodyPr/>
        <a:lstStyle/>
        <a:p>
          <a:endParaRPr lang="en-US"/>
        </a:p>
      </dgm:t>
    </dgm:pt>
    <dgm:pt modelId="{31FC4EE3-53E2-45EF-AABD-3C7267569416}">
      <dgm:prSet phldrT="[Text]" custT="1"/>
      <dgm:spPr/>
      <dgm:t>
        <a:bodyPr/>
        <a:lstStyle/>
        <a:p>
          <a:r>
            <a:rPr lang="en-US" sz="1600" dirty="0" smtClean="0"/>
            <a:t>Choose a node p randomly from </a:t>
          </a:r>
          <a:r>
            <a:rPr lang="en-US" sz="1600" dirty="0" err="1" smtClean="0"/>
            <a:t>set_B</a:t>
          </a:r>
          <a:endParaRPr lang="en-US" sz="1600" dirty="0"/>
        </a:p>
      </dgm:t>
    </dgm:pt>
    <dgm:pt modelId="{753AF5D1-1626-4F87-B681-26FE81A602B2}" type="sibTrans" cxnId="{15CB16DE-E464-4777-B743-8B5EFE40566D}">
      <dgm:prSet/>
      <dgm:spPr/>
      <dgm:t>
        <a:bodyPr/>
        <a:lstStyle/>
        <a:p>
          <a:endParaRPr lang="en-US"/>
        </a:p>
      </dgm:t>
    </dgm:pt>
    <dgm:pt modelId="{C92A0075-490C-44F6-8845-30AC42B3AFDE}" type="parTrans" cxnId="{15CB16DE-E464-4777-B743-8B5EFE40566D}">
      <dgm:prSet/>
      <dgm:spPr/>
      <dgm:t>
        <a:bodyPr/>
        <a:lstStyle/>
        <a:p>
          <a:endParaRPr lang="en-US"/>
        </a:p>
      </dgm:t>
    </dgm:pt>
    <dgm:pt modelId="{5235C19E-8D3F-44E3-87BA-8ED807EB9BC4}">
      <dgm:prSet phldrT="[Text]" custT="1"/>
      <dgm:spPr/>
      <dgm:t>
        <a:bodyPr/>
        <a:lstStyle/>
        <a:p>
          <a:r>
            <a:rPr lang="en-US" sz="1600" dirty="0" smtClean="0"/>
            <a:t>Append p to </a:t>
          </a:r>
          <a:r>
            <a:rPr lang="en-US" sz="1600" dirty="0" err="1" smtClean="0"/>
            <a:t>set_A</a:t>
          </a:r>
          <a:endParaRPr lang="en-US" sz="1600" dirty="0"/>
        </a:p>
      </dgm:t>
    </dgm:pt>
    <dgm:pt modelId="{6EDAC1C2-8990-4786-A85F-79D551285962}" type="sibTrans" cxnId="{59EB1FD9-E05D-4AB3-9C19-14EF68640324}">
      <dgm:prSet/>
      <dgm:spPr/>
      <dgm:t>
        <a:bodyPr/>
        <a:lstStyle/>
        <a:p>
          <a:endParaRPr lang="en-US"/>
        </a:p>
      </dgm:t>
    </dgm:pt>
    <dgm:pt modelId="{2582AF92-C54B-4EA3-B759-95B68C19261E}" type="parTrans" cxnId="{59EB1FD9-E05D-4AB3-9C19-14EF68640324}">
      <dgm:prSet/>
      <dgm:spPr/>
      <dgm:t>
        <a:bodyPr/>
        <a:lstStyle/>
        <a:p>
          <a:endParaRPr lang="en-US"/>
        </a:p>
      </dgm:t>
    </dgm:pt>
    <dgm:pt modelId="{6F041694-C225-42A2-B60B-A2B3F540EA50}">
      <dgm:prSet custT="1"/>
      <dgm:spPr/>
      <dgm:t>
        <a:bodyPr/>
        <a:lstStyle/>
        <a:p>
          <a:r>
            <a:rPr lang="en-US" sz="1600" dirty="0" smtClean="0"/>
            <a:t>Remove p from </a:t>
          </a:r>
          <a:r>
            <a:rPr lang="en-US" sz="1600" dirty="0" err="1" smtClean="0"/>
            <a:t>set_B</a:t>
          </a:r>
          <a:endParaRPr lang="en-US" sz="1600" dirty="0"/>
        </a:p>
      </dgm:t>
    </dgm:pt>
    <dgm:pt modelId="{FE4F581A-26ED-4F01-9A0E-BAE60832199A}" type="sibTrans" cxnId="{B97A348C-2D01-49F5-8E20-14AA1FABD9F1}">
      <dgm:prSet/>
      <dgm:spPr/>
      <dgm:t>
        <a:bodyPr/>
        <a:lstStyle/>
        <a:p>
          <a:endParaRPr lang="en-US"/>
        </a:p>
      </dgm:t>
    </dgm:pt>
    <dgm:pt modelId="{187ED8C9-B12F-45FC-ACF1-80BE0141F800}" type="parTrans" cxnId="{B97A348C-2D01-49F5-8E20-14AA1FABD9F1}">
      <dgm:prSet/>
      <dgm:spPr/>
      <dgm:t>
        <a:bodyPr/>
        <a:lstStyle/>
        <a:p>
          <a:endParaRPr lang="en-US"/>
        </a:p>
      </dgm:t>
    </dgm:pt>
    <dgm:pt modelId="{F33FCFE5-3D95-4175-A1B4-06FD570BF8D0}">
      <dgm:prSet custT="1"/>
      <dgm:spPr/>
      <dgm:t>
        <a:bodyPr/>
        <a:lstStyle/>
        <a:p>
          <a:r>
            <a:rPr lang="en-US" sz="1600" dirty="0" smtClean="0"/>
            <a:t>for j </a:t>
          </a:r>
          <a:r>
            <a:rPr lang="el-GR" sz="16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 smtClean="0">
              <a:latin typeface="+mn-lt"/>
              <a:cs typeface="Calibri" panose="020F0502020204030204" pitchFamily="34" charset="0"/>
            </a:rPr>
            <a:t>set_C</a:t>
          </a:r>
          <a:endParaRPr lang="en-US" sz="1600" dirty="0">
            <a:latin typeface="+mn-lt"/>
          </a:endParaRPr>
        </a:p>
      </dgm:t>
    </dgm:pt>
    <dgm:pt modelId="{0A86F6AE-02E0-4981-9CAC-AA4A4EBB6E36}" type="sibTrans" cxnId="{6434984C-756B-4C99-B310-B8AB961895F3}">
      <dgm:prSet/>
      <dgm:spPr/>
      <dgm:t>
        <a:bodyPr/>
        <a:lstStyle/>
        <a:p>
          <a:endParaRPr lang="en-US"/>
        </a:p>
      </dgm:t>
    </dgm:pt>
    <dgm:pt modelId="{9BDC6FE5-6BAC-46A9-A57F-B6CB717019F0}" type="parTrans" cxnId="{6434984C-756B-4C99-B310-B8AB961895F3}">
      <dgm:prSet/>
      <dgm:spPr/>
      <dgm:t>
        <a:bodyPr/>
        <a:lstStyle/>
        <a:p>
          <a:endParaRPr lang="en-US"/>
        </a:p>
      </dgm:t>
    </dgm:pt>
    <dgm:pt modelId="{66899A9F-9010-408D-8BB9-4D403A875FDD}">
      <dgm:prSet custT="1"/>
      <dgm:spPr/>
      <dgm:t>
        <a:bodyPr/>
        <a:lstStyle/>
        <a:p>
          <a:r>
            <a:rPr lang="en-US" sz="1600" dirty="0" smtClean="0">
              <a:latin typeface="+mn-lt"/>
            </a:rPr>
            <a:t>if </a:t>
          </a:r>
          <a:r>
            <a:rPr lang="en-US" sz="1600" dirty="0" smtClean="0"/>
            <a:t>j </a:t>
          </a:r>
          <a:r>
            <a:rPr lang="el-GR" sz="16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 smtClean="0">
              <a:latin typeface="+mn-lt"/>
              <a:cs typeface="Calibri" panose="020F0502020204030204" pitchFamily="34" charset="0"/>
            </a:rPr>
            <a:t>set_ref</a:t>
          </a:r>
          <a:r>
            <a:rPr lang="en-US" sz="1600" dirty="0" smtClean="0">
              <a:latin typeface="+mn-lt"/>
              <a:cs typeface="Calibri" panose="020F0502020204030204" pitchFamily="34" charset="0"/>
            </a:rPr>
            <a:t> and </a:t>
          </a:r>
          <a:r>
            <a:rPr lang="en-US" sz="1600" dirty="0" smtClean="0"/>
            <a:t>j </a:t>
          </a:r>
          <a:r>
            <a:rPr lang="el-GR" sz="16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 smtClean="0">
              <a:latin typeface="+mn-lt"/>
              <a:cs typeface="Calibri" panose="020F0502020204030204" pitchFamily="34" charset="0"/>
            </a:rPr>
            <a:t>set_A</a:t>
          </a:r>
          <a:endParaRPr lang="en-US" sz="1600" dirty="0">
            <a:latin typeface="+mn-lt"/>
          </a:endParaRPr>
        </a:p>
      </dgm:t>
    </dgm:pt>
    <dgm:pt modelId="{92EB294F-7812-48E7-BA58-E8CE9FE04DFA}" type="sibTrans" cxnId="{6459033F-366C-4034-BEEB-17140978E13F}">
      <dgm:prSet/>
      <dgm:spPr/>
      <dgm:t>
        <a:bodyPr/>
        <a:lstStyle/>
        <a:p>
          <a:endParaRPr lang="en-US"/>
        </a:p>
      </dgm:t>
    </dgm:pt>
    <dgm:pt modelId="{B2FA3255-57DD-44D2-87DC-9DE1E2E9E2EA}" type="parTrans" cxnId="{6459033F-366C-4034-BEEB-17140978E13F}">
      <dgm:prSet/>
      <dgm:spPr/>
      <dgm:t>
        <a:bodyPr/>
        <a:lstStyle/>
        <a:p>
          <a:endParaRPr lang="en-US"/>
        </a:p>
      </dgm:t>
    </dgm:pt>
    <dgm:pt modelId="{D0AF7368-312A-4FCA-80F1-561FF4D32FC6}">
      <dgm:prSet custT="1"/>
      <dgm:spPr/>
      <dgm:t>
        <a:bodyPr/>
        <a:lstStyle/>
        <a:p>
          <a:r>
            <a:rPr lang="en-US" sz="1600" dirty="0" smtClean="0">
              <a:latin typeface="+mn-lt"/>
              <a:cs typeface="Calibri" panose="020F0502020204030204" pitchFamily="34" charset="0"/>
            </a:rPr>
            <a:t>Append j+1 to </a:t>
          </a:r>
          <a:r>
            <a:rPr lang="en-US" sz="1600" dirty="0" err="1" smtClean="0">
              <a:latin typeface="+mn-lt"/>
              <a:cs typeface="Calibri" panose="020F0502020204030204" pitchFamily="34" charset="0"/>
            </a:rPr>
            <a:t>set_B</a:t>
          </a:r>
          <a:endParaRPr lang="en-US" sz="1600" dirty="0">
            <a:latin typeface="+mn-lt"/>
          </a:endParaRPr>
        </a:p>
      </dgm:t>
    </dgm:pt>
    <dgm:pt modelId="{BEFA28C5-4201-4F7A-B022-00F5B0DE9C28}" type="sibTrans" cxnId="{7ED35F4D-2A1E-4BC9-A8C4-21EB14B8B310}">
      <dgm:prSet/>
      <dgm:spPr/>
      <dgm:t>
        <a:bodyPr/>
        <a:lstStyle/>
        <a:p>
          <a:endParaRPr lang="en-US"/>
        </a:p>
      </dgm:t>
    </dgm:pt>
    <dgm:pt modelId="{5F4EC61F-D8A9-44F0-A743-BF7D70A88B92}" type="parTrans" cxnId="{7ED35F4D-2A1E-4BC9-A8C4-21EB14B8B310}">
      <dgm:prSet/>
      <dgm:spPr/>
      <dgm:t>
        <a:bodyPr/>
        <a:lstStyle/>
        <a:p>
          <a:endParaRPr lang="en-US"/>
        </a:p>
      </dgm:t>
    </dgm:pt>
    <dgm:pt modelId="{A4960AD3-DE34-4BA7-B794-5743A78512B7}">
      <dgm:prSet custT="1"/>
      <dgm:spPr/>
      <dgm:t>
        <a:bodyPr/>
        <a:lstStyle/>
        <a:p>
          <a:r>
            <a:rPr lang="en-US" sz="1600" dirty="0" smtClean="0">
              <a:latin typeface="+mn-lt"/>
              <a:cs typeface="Calibri" panose="020F0502020204030204" pitchFamily="34" charset="0"/>
            </a:rPr>
            <a:t>continue</a:t>
          </a:r>
          <a:endParaRPr lang="en-US" sz="1600" dirty="0">
            <a:latin typeface="+mn-lt"/>
          </a:endParaRPr>
        </a:p>
      </dgm:t>
    </dgm:pt>
    <dgm:pt modelId="{197DF97C-EE8F-41C2-9205-8FF7B65F3C7E}" type="sibTrans" cxnId="{68D37549-CC05-437E-934D-5A727B1EC116}">
      <dgm:prSet/>
      <dgm:spPr/>
      <dgm:t>
        <a:bodyPr/>
        <a:lstStyle/>
        <a:p>
          <a:endParaRPr lang="en-US"/>
        </a:p>
      </dgm:t>
    </dgm:pt>
    <dgm:pt modelId="{937F0974-1699-48A4-8E3B-61B3E9FF18F0}" type="parTrans" cxnId="{68D37549-CC05-437E-934D-5A727B1EC11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C093906-0376-4267-94D7-42BCFE406990}">
          <dgm:prSet custT="1"/>
          <dgm:spPr/>
          <dgm:t>
            <a:bodyPr/>
            <a:lstStyle/>
            <a:p>
              <a:r>
                <a:rPr lang="en-US" sz="1600" dirty="0" smtClean="0"/>
                <a:t>Final </a:t>
              </a:r>
              <a:r>
                <a:rPr lang="en-US" sz="1600" dirty="0" smtClean="0"/>
                <a:t>tour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𝑜𝑝𝑡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=</m:t>
                  </m:r>
                </m:oMath>
              </a14:m>
              <a:r>
                <a:rPr lang="en-US" sz="1600" dirty="0" smtClean="0"/>
                <a:t> set_A</a:t>
              </a:r>
              <a:endParaRPr lang="en-US" sz="1600" dirty="0">
                <a:latin typeface="+mn-lt"/>
              </a:endParaRPr>
            </a:p>
          </dgm:t>
        </dgm:pt>
      </mc:Choice>
      <mc:Fallback>
        <dgm:pt modelId="{8C093906-0376-4267-94D7-42BCFE406990}">
          <dgm:prSet custT="1"/>
          <dgm:spPr/>
          <dgm:t>
            <a:bodyPr/>
            <a:lstStyle/>
            <a:p>
              <a:r>
                <a:rPr lang="en-US" sz="1600" dirty="0" smtClean="0"/>
                <a:t>Final </a:t>
              </a:r>
              <a:r>
                <a:rPr lang="en-US" sz="1600" dirty="0" smtClean="0"/>
                <a:t>tour 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𝑆_𝑜𝑝𝑡=</a:t>
              </a:r>
              <a:r>
                <a:rPr lang="en-US" sz="1600" dirty="0" smtClean="0"/>
                <a:t> set_A</a:t>
              </a:r>
              <a:endParaRPr lang="en-US" sz="1600" dirty="0">
                <a:latin typeface="+mn-lt"/>
              </a:endParaRPr>
            </a:p>
          </dgm:t>
        </dgm:pt>
      </mc:Fallback>
    </mc:AlternateContent>
    <dgm:pt modelId="{DF962378-1F9E-4E58-87FA-DDA1C9F334E3}" type="parTrans" cxnId="{800AB5A8-DAB5-459A-AC35-4A92B3380E39}">
      <dgm:prSet/>
      <dgm:spPr/>
      <dgm:t>
        <a:bodyPr/>
        <a:lstStyle/>
        <a:p>
          <a:endParaRPr lang="en-US"/>
        </a:p>
      </dgm:t>
    </dgm:pt>
    <dgm:pt modelId="{DDB5D8CA-1767-47E9-B162-382868698CBF}" type="sibTrans" cxnId="{800AB5A8-DAB5-459A-AC35-4A92B3380E39}">
      <dgm:prSet/>
      <dgm:spPr/>
      <dgm:t>
        <a:bodyPr/>
        <a:lstStyle/>
        <a:p>
          <a:endParaRPr lang="en-US"/>
        </a:p>
      </dgm:t>
    </dgm:pt>
    <dgm:pt modelId="{5BDA8068-962C-45ED-9D4C-E5C25DD7E995}" type="pres">
      <dgm:prSet presAssocID="{69C022A9-CCD1-456D-8733-FB61D1956F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93F5-2634-4B5A-8310-82F073BA2C32}" type="pres">
      <dgm:prSet presAssocID="{2118E0F2-3706-4E6A-BA74-CE6569667886}" presName="linNode" presStyleCnt="0"/>
      <dgm:spPr/>
      <dgm:t>
        <a:bodyPr/>
        <a:lstStyle/>
        <a:p>
          <a:endParaRPr lang="en-US"/>
        </a:p>
      </dgm:t>
    </dgm:pt>
    <dgm:pt modelId="{BF046D13-2109-4835-9E20-2C91A42C0B5C}" type="pres">
      <dgm:prSet presAssocID="{2118E0F2-3706-4E6A-BA74-CE6569667886}" presName="parentText" presStyleLbl="node1" presStyleIdx="0" presStyleCnt="2" custScaleX="72956" custScaleY="162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5DADB-D100-4F59-9E45-BC0DAEB8EA04}" type="pres">
      <dgm:prSet presAssocID="{2118E0F2-3706-4E6A-BA74-CE6569667886}" presName="descendantText" presStyleLbl="alignAccFollowNode1" presStyleIdx="0" presStyleCnt="2" custScaleX="106839" custScaleY="16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CF035-A4C7-4C53-B07A-9725C141ADB3}" type="pres">
      <dgm:prSet presAssocID="{1CE40E2F-6C84-438B-B914-264FD176C980}" presName="sp" presStyleCnt="0"/>
      <dgm:spPr/>
      <dgm:t>
        <a:bodyPr/>
        <a:lstStyle/>
        <a:p>
          <a:endParaRPr lang="en-US"/>
        </a:p>
      </dgm:t>
    </dgm:pt>
    <dgm:pt modelId="{AED3F93F-87EA-484A-A49F-340E3820C7ED}" type="pres">
      <dgm:prSet presAssocID="{51ED359A-56F2-4A77-90F9-2C8C7ECD54EF}" presName="linNode" presStyleCnt="0"/>
      <dgm:spPr/>
      <dgm:t>
        <a:bodyPr/>
        <a:lstStyle/>
        <a:p>
          <a:endParaRPr lang="en-US"/>
        </a:p>
      </dgm:t>
    </dgm:pt>
    <dgm:pt modelId="{A4EE4B4D-0691-498E-AED8-D0CAB368B6CE}" type="pres">
      <dgm:prSet presAssocID="{51ED359A-56F2-4A77-90F9-2C8C7ECD54EF}" presName="parentText" presStyleLbl="node1" presStyleIdx="1" presStyleCnt="2" custScaleX="72956" custScaleY="40664" custLinFactNeighborX="0" custLinFactNeighborY="-4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663DC-2BCF-4CDD-BDD9-FB38710A7911}" type="pres">
      <dgm:prSet presAssocID="{51ED359A-56F2-4A77-90F9-2C8C7ECD54EF}" presName="descendantText" presStyleLbl="alignAccFollowNode1" presStyleIdx="1" presStyleCnt="2" custScaleX="110259" custScaleY="185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4984C-756B-4C99-B310-B8AB961895F3}" srcId="{7AEE9362-ED35-43E9-94CF-26512B5C4EE5}" destId="{F33FCFE5-3D95-4175-A1B4-06FD570BF8D0}" srcOrd="3" destOrd="0" parTransId="{9BDC6FE5-6BAC-46A9-A57F-B6CB717019F0}" sibTransId="{0A86F6AE-02E0-4981-9CAC-AA4A4EBB6E36}"/>
    <dgm:cxn modelId="{4FA3C05E-D5D4-4D92-A67E-C1B56EFC3398}" type="presOf" srcId="{4538E259-5AC3-4401-85BD-C056D9073E03}" destId="{06E663DC-2BCF-4CDD-BDD9-FB38710A7911}" srcOrd="0" destOrd="3" presId="urn:microsoft.com/office/officeart/2005/8/layout/vList5"/>
    <dgm:cxn modelId="{50107A0A-12BE-4FF8-9EFA-843319D49B11}" srcId="{51ED359A-56F2-4A77-90F9-2C8C7ECD54EF}" destId="{953B8325-D10B-4887-BE9F-B2F28DF8DC51}" srcOrd="1" destOrd="0" parTransId="{D58EC951-8F8C-4A31-B665-127330821416}" sibTransId="{806AF309-EBF7-4989-A443-1AD0DA33B989}"/>
    <dgm:cxn modelId="{03175054-9556-4ED8-8C34-F3191B86D18F}" type="presOf" srcId="{8C093906-0376-4267-94D7-42BCFE406990}" destId="{06E663DC-2BCF-4CDD-BDD9-FB38710A7911}" srcOrd="0" destOrd="15" presId="urn:microsoft.com/office/officeart/2005/8/layout/vList5"/>
    <dgm:cxn modelId="{12FE3451-1C1A-4B8C-8219-DD113CADBAD1}" type="presOf" srcId="{51ED359A-56F2-4A77-90F9-2C8C7ECD54EF}" destId="{A4EE4B4D-0691-498E-AED8-D0CAB368B6CE}" srcOrd="0" destOrd="0" presId="urn:microsoft.com/office/officeart/2005/8/layout/vList5"/>
    <dgm:cxn modelId="{1FFC1DFC-4BA5-4E27-96BE-5BFB18E5ED08}" srcId="{953B8325-D10B-4887-BE9F-B2F28DF8DC51}" destId="{4538E259-5AC3-4401-85BD-C056D9073E03}" srcOrd="1" destOrd="0" parTransId="{4E388A78-6FAD-46B3-8EDB-C027C05AB112}" sibTransId="{F7946115-4F03-4527-BF5D-4C86843C782A}"/>
    <dgm:cxn modelId="{02D47691-F2D6-4E38-B358-AF983845D59F}" type="presOf" srcId="{6F041694-C225-42A2-B60B-A2B3F540EA50}" destId="{06E663DC-2BCF-4CDD-BDD9-FB38710A7911}" srcOrd="0" destOrd="10" presId="urn:microsoft.com/office/officeart/2005/8/layout/vList5"/>
    <dgm:cxn modelId="{ACD9D51F-FC19-4FC6-BB23-348C8E3EDE82}" type="presOf" srcId="{8AB8CE8A-5A51-47BB-8363-8C26F092B0E0}" destId="{06E663DC-2BCF-4CDD-BDD9-FB38710A7911}" srcOrd="0" destOrd="5" presId="urn:microsoft.com/office/officeart/2005/8/layout/vList5"/>
    <dgm:cxn modelId="{6459033F-366C-4034-BEEB-17140978E13F}" srcId="{F33FCFE5-3D95-4175-A1B4-06FD570BF8D0}" destId="{66899A9F-9010-408D-8BB9-4D403A875FDD}" srcOrd="0" destOrd="0" parTransId="{B2FA3255-57DD-44D2-87DC-9DE1E2E9E2EA}" sibTransId="{92EB294F-7812-48E7-BA58-E8CE9FE04DFA}"/>
    <dgm:cxn modelId="{380E24D6-1994-4749-862D-B7EB76CFD97F}" type="presOf" srcId="{D0AF7368-312A-4FCA-80F1-561FF4D32FC6}" destId="{06E663DC-2BCF-4CDD-BDD9-FB38710A7911}" srcOrd="0" destOrd="13" presId="urn:microsoft.com/office/officeart/2005/8/layout/vList5"/>
    <dgm:cxn modelId="{15CB16DE-E464-4777-B743-8B5EFE40566D}" srcId="{7AEE9362-ED35-43E9-94CF-26512B5C4EE5}" destId="{31FC4EE3-53E2-45EF-AABD-3C7267569416}" srcOrd="0" destOrd="0" parTransId="{C92A0075-490C-44F6-8845-30AC42B3AFDE}" sibTransId="{753AF5D1-1626-4F87-B681-26FE81A602B2}"/>
    <dgm:cxn modelId="{C1AF8D7D-ABAB-4A2E-8EE3-A4B1D8B196B5}" srcId="{51ED359A-56F2-4A77-90F9-2C8C7ECD54EF}" destId="{B595CDD6-032F-40CB-8217-E72D3296A657}" srcOrd="0" destOrd="0" parTransId="{CC1722D4-4330-42FC-97AE-AC90453C9EA3}" sibTransId="{DF0CE475-871D-48A2-A052-4D9B2FD51D39}"/>
    <dgm:cxn modelId="{0DECE9FB-2466-425A-872F-1DE488CA5414}" type="presOf" srcId="{B595CDD6-032F-40CB-8217-E72D3296A657}" destId="{06E663DC-2BCF-4CDD-BDD9-FB38710A7911}" srcOrd="0" destOrd="0" presId="urn:microsoft.com/office/officeart/2005/8/layout/vList5"/>
    <dgm:cxn modelId="{F2C4E837-F710-4B0A-BE13-49AEC0D72F1A}" type="presOf" srcId="{A76F20B0-8DC8-4825-862C-6D33A6798576}" destId="{19F5DADB-D100-4F59-9E45-BC0DAEB8EA04}" srcOrd="0" destOrd="0" presId="urn:microsoft.com/office/officeart/2005/8/layout/vList5"/>
    <dgm:cxn modelId="{EB6C2638-8108-4F40-B38D-7091866455EA}" type="presOf" srcId="{7AEE9362-ED35-43E9-94CF-26512B5C4EE5}" destId="{06E663DC-2BCF-4CDD-BDD9-FB38710A7911}" srcOrd="0" destOrd="7" presId="urn:microsoft.com/office/officeart/2005/8/layout/vList5"/>
    <dgm:cxn modelId="{22B1FB94-48CF-4EFA-81BA-2743A1161B24}" type="presOf" srcId="{69C022A9-CCD1-456D-8733-FB61D1956F51}" destId="{5BDA8068-962C-45ED-9D4C-E5C25DD7E995}" srcOrd="0" destOrd="0" presId="urn:microsoft.com/office/officeart/2005/8/layout/vList5"/>
    <dgm:cxn modelId="{11A0671A-4D25-4E0A-AE80-0FFB58ABD3B4}" srcId="{953B8325-D10B-4887-BE9F-B2F28DF8DC51}" destId="{7AEE9362-ED35-43E9-94CF-26512B5C4EE5}" srcOrd="2" destOrd="0" parTransId="{801BA924-B124-48B4-8758-7DDF617C681C}" sibTransId="{490D5114-9D7A-4BE3-80B1-C33804C1E2FD}"/>
    <dgm:cxn modelId="{7ED35F4D-2A1E-4BC9-A8C4-21EB14B8B310}" srcId="{66899A9F-9010-408D-8BB9-4D403A875FDD}" destId="{D0AF7368-312A-4FCA-80F1-561FF4D32FC6}" srcOrd="0" destOrd="0" parTransId="{5F4EC61F-D8A9-44F0-A743-BF7D70A88B92}" sibTransId="{BEFA28C5-4201-4F7A-B022-00F5B0DE9C28}"/>
    <dgm:cxn modelId="{59EB1FD9-E05D-4AB3-9C19-14EF68640324}" srcId="{7AEE9362-ED35-43E9-94CF-26512B5C4EE5}" destId="{5235C19E-8D3F-44E3-87BA-8ED807EB9BC4}" srcOrd="1" destOrd="0" parTransId="{2582AF92-C54B-4EA3-B759-95B68C19261E}" sibTransId="{6EDAC1C2-8990-4786-A85F-79D551285962}"/>
    <dgm:cxn modelId="{AF087C08-BE14-4327-B9A4-1DD651858671}" type="presOf" srcId="{A4960AD3-DE34-4BA7-B794-5743A78512B7}" destId="{06E663DC-2BCF-4CDD-BDD9-FB38710A7911}" srcOrd="0" destOrd="14" presId="urn:microsoft.com/office/officeart/2005/8/layout/vList5"/>
    <dgm:cxn modelId="{3E70F1E9-ADC0-4C3F-B240-F9411241D9EC}" srcId="{4538E259-5AC3-4401-85BD-C056D9073E03}" destId="{F27935DA-F74D-4769-A96E-2EDB457C93DB}" srcOrd="0" destOrd="0" parTransId="{4B310E61-648B-4E4B-85CD-B5BA18F34BA6}" sibTransId="{9202980C-8499-4D32-BB9B-02FBD0D150E0}"/>
    <dgm:cxn modelId="{B9613869-E3CB-4443-A3D3-93C1B78006C5}" type="presOf" srcId="{2118E0F2-3706-4E6A-BA74-CE6569667886}" destId="{BF046D13-2109-4835-9E20-2C91A42C0B5C}" srcOrd="0" destOrd="0" presId="urn:microsoft.com/office/officeart/2005/8/layout/vList5"/>
    <dgm:cxn modelId="{1203FB7F-5583-413F-A992-7FE7318F7994}" type="presOf" srcId="{953B8325-D10B-4887-BE9F-B2F28DF8DC51}" destId="{06E663DC-2BCF-4CDD-BDD9-FB38710A7911}" srcOrd="0" destOrd="1" presId="urn:microsoft.com/office/officeart/2005/8/layout/vList5"/>
    <dgm:cxn modelId="{9E29F213-EC66-4D92-85AD-D993EF917A2C}" srcId="{69C022A9-CCD1-456D-8733-FB61D1956F51}" destId="{51ED359A-56F2-4A77-90F9-2C8C7ECD54EF}" srcOrd="1" destOrd="0" parTransId="{0A295190-F372-42D0-ABD2-DBD255812125}" sibTransId="{047E341A-7A65-402B-B1B1-73BB248DB8F5}"/>
    <dgm:cxn modelId="{B75FAC44-2DA6-468F-A11C-6DEBC02F7B5D}" type="presOf" srcId="{66899A9F-9010-408D-8BB9-4D403A875FDD}" destId="{06E663DC-2BCF-4CDD-BDD9-FB38710A7911}" srcOrd="0" destOrd="12" presId="urn:microsoft.com/office/officeart/2005/8/layout/vList5"/>
    <dgm:cxn modelId="{90FC900C-B9E0-4BA3-8194-D15CE7B070EB}" srcId="{2118E0F2-3706-4E6A-BA74-CE6569667886}" destId="{A76F20B0-8DC8-4825-862C-6D33A6798576}" srcOrd="0" destOrd="0" parTransId="{C46E6782-0D66-45F9-9F36-D9DEF64C1D75}" sibTransId="{9ADDD7F2-ED80-4858-8015-E191F6D8C2F3}"/>
    <dgm:cxn modelId="{1C5BC45A-0702-4EB6-A1F8-B6DDC6DBEB97}" srcId="{4538E259-5AC3-4401-85BD-C056D9073E03}" destId="{BE33A327-A69B-4E5F-A01D-93164448CFE4}" srcOrd="2" destOrd="0" parTransId="{BF8880C4-A02C-4BFF-ABB4-DDAC44850AE7}" sibTransId="{719382B4-A29A-40B8-97BF-599E452AC16A}"/>
    <dgm:cxn modelId="{8A78F06F-08F2-40B9-B85D-17C26EED5053}" type="presOf" srcId="{31FC4EE3-53E2-45EF-AABD-3C7267569416}" destId="{06E663DC-2BCF-4CDD-BDD9-FB38710A7911}" srcOrd="0" destOrd="8" presId="urn:microsoft.com/office/officeart/2005/8/layout/vList5"/>
    <dgm:cxn modelId="{B97A348C-2D01-49F5-8E20-14AA1FABD9F1}" srcId="{7AEE9362-ED35-43E9-94CF-26512B5C4EE5}" destId="{6F041694-C225-42A2-B60B-A2B3F540EA50}" srcOrd="2" destOrd="0" parTransId="{187ED8C9-B12F-45FC-ACF1-80BE0141F800}" sibTransId="{FE4F581A-26ED-4F01-9A0E-BAE60832199A}"/>
    <dgm:cxn modelId="{68D37549-CC05-437E-934D-5A727B1EC116}" srcId="{66899A9F-9010-408D-8BB9-4D403A875FDD}" destId="{A4960AD3-DE34-4BA7-B794-5743A78512B7}" srcOrd="1" destOrd="0" parTransId="{937F0974-1699-48A4-8E3B-61B3E9FF18F0}" sibTransId="{197DF97C-EE8F-41C2-9205-8FF7B65F3C7E}"/>
    <dgm:cxn modelId="{69755FFA-12FA-465A-A534-0BA46A20E6DE}" srcId="{4538E259-5AC3-4401-85BD-C056D9073E03}" destId="{8AB8CE8A-5A51-47BB-8363-8C26F092B0E0}" srcOrd="1" destOrd="0" parTransId="{89CE9539-99D1-41AA-99B6-52702D852ECF}" sibTransId="{F36EEF89-11A7-4FF0-9A58-AC0166C52CBD}"/>
    <dgm:cxn modelId="{8F042AF1-4ABE-462E-A5FA-651D7B55E71A}" type="presOf" srcId="{F33FCFE5-3D95-4175-A1B4-06FD570BF8D0}" destId="{06E663DC-2BCF-4CDD-BDD9-FB38710A7911}" srcOrd="0" destOrd="11" presId="urn:microsoft.com/office/officeart/2005/8/layout/vList5"/>
    <dgm:cxn modelId="{BE696E6F-4ADE-49AA-B092-CAAAC36CFDDD}" type="presOf" srcId="{5235C19E-8D3F-44E3-87BA-8ED807EB9BC4}" destId="{06E663DC-2BCF-4CDD-BDD9-FB38710A7911}" srcOrd="0" destOrd="9" presId="urn:microsoft.com/office/officeart/2005/8/layout/vList5"/>
    <dgm:cxn modelId="{A9DCB086-3464-4210-B00F-72C44891AD80}" type="presOf" srcId="{11321670-901E-4163-9BE3-245E6F5FDC4F}" destId="{06E663DC-2BCF-4CDD-BDD9-FB38710A7911}" srcOrd="0" destOrd="2" presId="urn:microsoft.com/office/officeart/2005/8/layout/vList5"/>
    <dgm:cxn modelId="{2C709044-43B6-49F9-81A0-3362D47AD346}" type="presOf" srcId="{BE33A327-A69B-4E5F-A01D-93164448CFE4}" destId="{06E663DC-2BCF-4CDD-BDD9-FB38710A7911}" srcOrd="0" destOrd="6" presId="urn:microsoft.com/office/officeart/2005/8/layout/vList5"/>
    <dgm:cxn modelId="{F8167F21-6A55-417B-95C1-145EE591E127}" srcId="{953B8325-D10B-4887-BE9F-B2F28DF8DC51}" destId="{11321670-901E-4163-9BE3-245E6F5FDC4F}" srcOrd="0" destOrd="0" parTransId="{CE5A7E58-DBA3-47CB-9186-55256AFD4816}" sibTransId="{F720C807-3451-4D44-BE7D-00BFCE79EE9C}"/>
    <dgm:cxn modelId="{73EBEC4F-8E39-45BB-8FAD-CB03FA37C4E8}" srcId="{69C022A9-CCD1-456D-8733-FB61D1956F51}" destId="{2118E0F2-3706-4E6A-BA74-CE6569667886}" srcOrd="0" destOrd="0" parTransId="{2E676C3E-8A01-437E-84B3-3C6E794039B2}" sibTransId="{1CE40E2F-6C84-438B-B914-264FD176C980}"/>
    <dgm:cxn modelId="{A6BC2662-4E10-4F98-92A5-D9A1CF157AE9}" type="presOf" srcId="{F27935DA-F74D-4769-A96E-2EDB457C93DB}" destId="{06E663DC-2BCF-4CDD-BDD9-FB38710A7911}" srcOrd="0" destOrd="4" presId="urn:microsoft.com/office/officeart/2005/8/layout/vList5"/>
    <dgm:cxn modelId="{800AB5A8-DAB5-459A-AC35-4A92B3380E39}" srcId="{51ED359A-56F2-4A77-90F9-2C8C7ECD54EF}" destId="{8C093906-0376-4267-94D7-42BCFE406990}" srcOrd="2" destOrd="0" parTransId="{DF962378-1F9E-4E58-87FA-DDA1C9F334E3}" sibTransId="{DDB5D8CA-1767-47E9-B162-382868698CBF}"/>
    <dgm:cxn modelId="{DD61406B-CE44-4C23-B904-373BD33B74A0}" type="presParOf" srcId="{5BDA8068-962C-45ED-9D4C-E5C25DD7E995}" destId="{CFDA93F5-2634-4B5A-8310-82F073BA2C32}" srcOrd="0" destOrd="0" presId="urn:microsoft.com/office/officeart/2005/8/layout/vList5"/>
    <dgm:cxn modelId="{70E59795-EE40-409E-AFD8-808A6CA90CB7}" type="presParOf" srcId="{CFDA93F5-2634-4B5A-8310-82F073BA2C32}" destId="{BF046D13-2109-4835-9E20-2C91A42C0B5C}" srcOrd="0" destOrd="0" presId="urn:microsoft.com/office/officeart/2005/8/layout/vList5"/>
    <dgm:cxn modelId="{9D0543B2-7739-42E1-9B91-290FF63D5FC3}" type="presParOf" srcId="{CFDA93F5-2634-4B5A-8310-82F073BA2C32}" destId="{19F5DADB-D100-4F59-9E45-BC0DAEB8EA04}" srcOrd="1" destOrd="0" presId="urn:microsoft.com/office/officeart/2005/8/layout/vList5"/>
    <dgm:cxn modelId="{5D48A2CB-F0BB-4E90-9A08-CBEBD2C52BD8}" type="presParOf" srcId="{5BDA8068-962C-45ED-9D4C-E5C25DD7E995}" destId="{2CECF035-A4C7-4C53-B07A-9725C141ADB3}" srcOrd="1" destOrd="0" presId="urn:microsoft.com/office/officeart/2005/8/layout/vList5"/>
    <dgm:cxn modelId="{D243A07A-E3D3-40DB-AF6B-8E3952227B4A}" type="presParOf" srcId="{5BDA8068-962C-45ED-9D4C-E5C25DD7E995}" destId="{AED3F93F-87EA-484A-A49F-340E3820C7ED}" srcOrd="2" destOrd="0" presId="urn:microsoft.com/office/officeart/2005/8/layout/vList5"/>
    <dgm:cxn modelId="{A804D6B0-6C69-42BC-A304-CCE36CAA6F1F}" type="presParOf" srcId="{AED3F93F-87EA-484A-A49F-340E3820C7ED}" destId="{A4EE4B4D-0691-498E-AED8-D0CAB368B6CE}" srcOrd="0" destOrd="0" presId="urn:microsoft.com/office/officeart/2005/8/layout/vList5"/>
    <dgm:cxn modelId="{DFF6E33B-A3F2-46EF-B4BE-F4485D4148A8}" type="presParOf" srcId="{AED3F93F-87EA-484A-A49F-340E3820C7ED}" destId="{06E663DC-2BCF-4CDD-BDD9-FB38710A79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C022A9-CCD1-456D-8733-FB61D1956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6F20B0-8DC8-4825-862C-6D33A6798576}">
      <dgm:prSet phldrT="[Text]" custT="1"/>
      <dgm:spPr/>
      <dgm:t>
        <a:bodyPr/>
        <a:lstStyle/>
        <a:p>
          <a:r>
            <a:rPr lang="en-US" sz="1600" dirty="0" smtClean="0"/>
            <a:t>MST is constructed for G(V,E) based on </a:t>
          </a:r>
          <a:r>
            <a:rPr lang="en-US" sz="1600" dirty="0" err="1" smtClean="0"/>
            <a:t>Kruskal’s</a:t>
          </a:r>
          <a:r>
            <a:rPr lang="en-US" sz="1600" dirty="0" smtClean="0"/>
            <a:t> Algorithm</a:t>
          </a:r>
          <a:endParaRPr lang="en-US" sz="1600" dirty="0"/>
        </a:p>
      </dgm:t>
    </dgm:pt>
    <dgm:pt modelId="{C46E6782-0D66-45F9-9F36-D9DEF64C1D75}" type="parTrans" cxnId="{90FC900C-B9E0-4BA3-8194-D15CE7B070EB}">
      <dgm:prSet/>
      <dgm:spPr/>
      <dgm:t>
        <a:bodyPr/>
        <a:lstStyle/>
        <a:p>
          <a:endParaRPr lang="en-US"/>
        </a:p>
      </dgm:t>
    </dgm:pt>
    <dgm:pt modelId="{9ADDD7F2-ED80-4858-8015-E191F6D8C2F3}" type="sibTrans" cxnId="{90FC900C-B9E0-4BA3-8194-D15CE7B070EB}">
      <dgm:prSet/>
      <dgm:spPr/>
      <dgm:t>
        <a:bodyPr/>
        <a:lstStyle/>
        <a:p>
          <a:endParaRPr lang="en-US"/>
        </a:p>
      </dgm:t>
    </dgm:pt>
    <dgm:pt modelId="{51ED359A-56F2-4A77-90F9-2C8C7ECD54EF}">
      <dgm:prSet phldrT="[Text]" custT="1"/>
      <dgm:spPr/>
      <dgm:t>
        <a:bodyPr/>
        <a:lstStyle/>
        <a:p>
          <a:r>
            <a:rPr lang="en-US" sz="2000" i="0" u="sng" dirty="0" smtClean="0"/>
            <a:t>Step 4</a:t>
          </a:r>
          <a:r>
            <a:rPr lang="en-US" sz="2000" dirty="0" smtClean="0"/>
            <a:t>: </a:t>
          </a:r>
          <a:r>
            <a:rPr lang="en-US" sz="2000" dirty="0" smtClean="0"/>
            <a:t>Quant-Heuristic</a:t>
          </a:r>
          <a:endParaRPr lang="en-US" sz="2000" dirty="0"/>
        </a:p>
      </dgm:t>
    </dgm:pt>
    <dgm:pt modelId="{0A295190-F372-42D0-ABD2-DBD255812125}" type="parTrans" cxnId="{9E29F213-EC66-4D92-85AD-D993EF917A2C}">
      <dgm:prSet/>
      <dgm:spPr/>
      <dgm:t>
        <a:bodyPr/>
        <a:lstStyle/>
        <a:p>
          <a:endParaRPr lang="en-US"/>
        </a:p>
      </dgm:t>
    </dgm:pt>
    <dgm:pt modelId="{047E341A-7A65-402B-B1B1-73BB248DB8F5}" type="sibTrans" cxnId="{9E29F213-EC66-4D92-85AD-D993EF917A2C}">
      <dgm:prSet/>
      <dgm:spPr/>
      <dgm:t>
        <a:bodyPr/>
        <a:lstStyle/>
        <a:p>
          <a:endParaRPr lang="en-US"/>
        </a:p>
      </dgm:t>
    </dgm:pt>
    <dgm:pt modelId="{B595CDD6-032F-40CB-8217-E72D3296A657}">
      <dgm:prSet phldrT="[Text]" custT="1"/>
      <dgm:spPr>
        <a:blipFill rotWithShape="0">
          <a:blip xmlns:r="http://schemas.openxmlformats.org/officeDocument/2006/relationships" r:embed="rId1"/>
          <a:stretch>
            <a:fillRect t="-706" b="-113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C1722D4-4330-42FC-97AE-AC90453C9EA3}" type="parTrans" cxnId="{C1AF8D7D-ABAB-4A2E-8EE3-A4B1D8B196B5}">
      <dgm:prSet/>
      <dgm:spPr/>
      <dgm:t>
        <a:bodyPr/>
        <a:lstStyle/>
        <a:p>
          <a:endParaRPr lang="en-US"/>
        </a:p>
      </dgm:t>
    </dgm:pt>
    <dgm:pt modelId="{DF0CE475-871D-48A2-A052-4D9B2FD51D39}" type="sibTrans" cxnId="{C1AF8D7D-ABAB-4A2E-8EE3-A4B1D8B196B5}">
      <dgm:prSet/>
      <dgm:spPr/>
      <dgm:t>
        <a:bodyPr/>
        <a:lstStyle/>
        <a:p>
          <a:endParaRPr lang="en-US"/>
        </a:p>
      </dgm:t>
    </dgm:pt>
    <dgm:pt modelId="{2118E0F2-3706-4E6A-BA74-CE6569667886}">
      <dgm:prSet phldrT="[Text]" custT="1"/>
      <dgm:spPr/>
      <dgm:t>
        <a:bodyPr/>
        <a:lstStyle/>
        <a:p>
          <a:r>
            <a:rPr lang="en-US" sz="2000" u="sng" dirty="0" smtClean="0"/>
            <a:t>Step 3</a:t>
          </a:r>
          <a:r>
            <a:rPr lang="en-US" sz="2000" dirty="0" smtClean="0"/>
            <a:t>: MST</a:t>
          </a:r>
          <a:endParaRPr lang="en-US" sz="2000" dirty="0"/>
        </a:p>
      </dgm:t>
    </dgm:pt>
    <dgm:pt modelId="{1CE40E2F-6C84-438B-B914-264FD176C980}" type="sibTrans" cxnId="{73EBEC4F-8E39-45BB-8FAD-CB03FA37C4E8}">
      <dgm:prSet/>
      <dgm:spPr/>
      <dgm:t>
        <a:bodyPr/>
        <a:lstStyle/>
        <a:p>
          <a:endParaRPr lang="en-US"/>
        </a:p>
      </dgm:t>
    </dgm:pt>
    <dgm:pt modelId="{2E676C3E-8A01-437E-84B3-3C6E794039B2}" type="parTrans" cxnId="{73EBEC4F-8E39-45BB-8FAD-CB03FA37C4E8}">
      <dgm:prSet/>
      <dgm:spPr/>
      <dgm:t>
        <a:bodyPr/>
        <a:lstStyle/>
        <a:p>
          <a:endParaRPr lang="en-US"/>
        </a:p>
      </dgm:t>
    </dgm:pt>
    <dgm:pt modelId="{953B8325-D10B-4887-BE9F-B2F28DF8DC51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06AF309-EBF7-4989-A443-1AD0DA33B989}" type="sibTrans" cxnId="{50107A0A-12BE-4FF8-9EFA-843319D49B11}">
      <dgm:prSet/>
      <dgm:spPr/>
      <dgm:t>
        <a:bodyPr/>
        <a:lstStyle/>
        <a:p>
          <a:endParaRPr lang="en-US"/>
        </a:p>
      </dgm:t>
    </dgm:pt>
    <dgm:pt modelId="{D58EC951-8F8C-4A31-B665-127330821416}" type="parTrans" cxnId="{50107A0A-12BE-4FF8-9EFA-843319D49B11}">
      <dgm:prSet/>
      <dgm:spPr/>
      <dgm:t>
        <a:bodyPr/>
        <a:lstStyle/>
        <a:p>
          <a:endParaRPr lang="en-US"/>
        </a:p>
      </dgm:t>
    </dgm:pt>
    <dgm:pt modelId="{11321670-901E-4163-9BE3-245E6F5FDC4F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720C807-3451-4D44-BE7D-00BFCE79EE9C}" type="sibTrans" cxnId="{F8167F21-6A55-417B-95C1-145EE591E127}">
      <dgm:prSet/>
      <dgm:spPr/>
      <dgm:t>
        <a:bodyPr/>
        <a:lstStyle/>
        <a:p>
          <a:endParaRPr lang="en-US"/>
        </a:p>
      </dgm:t>
    </dgm:pt>
    <dgm:pt modelId="{CE5A7E58-DBA3-47CB-9186-55256AFD4816}" type="parTrans" cxnId="{F8167F21-6A55-417B-95C1-145EE591E127}">
      <dgm:prSet/>
      <dgm:spPr/>
      <dgm:t>
        <a:bodyPr/>
        <a:lstStyle/>
        <a:p>
          <a:endParaRPr lang="en-US"/>
        </a:p>
      </dgm:t>
    </dgm:pt>
    <dgm:pt modelId="{4538E259-5AC3-4401-85BD-C056D9073E03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7946115-4F03-4527-BF5D-4C86843C782A}" type="sibTrans" cxnId="{1FFC1DFC-4BA5-4E27-96BE-5BFB18E5ED08}">
      <dgm:prSet/>
      <dgm:spPr/>
      <dgm:t>
        <a:bodyPr/>
        <a:lstStyle/>
        <a:p>
          <a:endParaRPr lang="en-US"/>
        </a:p>
      </dgm:t>
    </dgm:pt>
    <dgm:pt modelId="{4E388A78-6FAD-46B3-8EDB-C027C05AB112}" type="parTrans" cxnId="{1FFC1DFC-4BA5-4E27-96BE-5BFB18E5ED08}">
      <dgm:prSet/>
      <dgm:spPr/>
      <dgm:t>
        <a:bodyPr/>
        <a:lstStyle/>
        <a:p>
          <a:endParaRPr lang="en-US"/>
        </a:p>
      </dgm:t>
    </dgm:pt>
    <dgm:pt modelId="{F27935DA-F74D-4769-A96E-2EDB457C93DB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202980C-8499-4D32-BB9B-02FBD0D150E0}" type="sibTrans" cxnId="{3E70F1E9-ADC0-4C3F-B240-F9411241D9EC}">
      <dgm:prSet/>
      <dgm:spPr/>
      <dgm:t>
        <a:bodyPr/>
        <a:lstStyle/>
        <a:p>
          <a:endParaRPr lang="en-US"/>
        </a:p>
      </dgm:t>
    </dgm:pt>
    <dgm:pt modelId="{4B310E61-648B-4E4B-85CD-B5BA18F34BA6}" type="parTrans" cxnId="{3E70F1E9-ADC0-4C3F-B240-F9411241D9EC}">
      <dgm:prSet/>
      <dgm:spPr/>
      <dgm:t>
        <a:bodyPr/>
        <a:lstStyle/>
        <a:p>
          <a:endParaRPr lang="en-US"/>
        </a:p>
      </dgm:t>
    </dgm:pt>
    <dgm:pt modelId="{8AB8CE8A-5A51-47BB-8363-8C26F092B0E0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36EEF89-11A7-4FF0-9A58-AC0166C52CBD}" type="sibTrans" cxnId="{69755FFA-12FA-465A-A534-0BA46A20E6DE}">
      <dgm:prSet/>
      <dgm:spPr/>
      <dgm:t>
        <a:bodyPr/>
        <a:lstStyle/>
        <a:p>
          <a:endParaRPr lang="en-US"/>
        </a:p>
      </dgm:t>
    </dgm:pt>
    <dgm:pt modelId="{89CE9539-99D1-41AA-99B6-52702D852ECF}" type="parTrans" cxnId="{69755FFA-12FA-465A-A534-0BA46A20E6DE}">
      <dgm:prSet/>
      <dgm:spPr/>
      <dgm:t>
        <a:bodyPr/>
        <a:lstStyle/>
        <a:p>
          <a:endParaRPr lang="en-US"/>
        </a:p>
      </dgm:t>
    </dgm:pt>
    <dgm:pt modelId="{BE33A327-A69B-4E5F-A01D-93164448CFE4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19382B4-A29A-40B8-97BF-599E452AC16A}" type="sibTrans" cxnId="{1C5BC45A-0702-4EB6-A1F8-B6DDC6DBEB97}">
      <dgm:prSet/>
      <dgm:spPr/>
      <dgm:t>
        <a:bodyPr/>
        <a:lstStyle/>
        <a:p>
          <a:endParaRPr lang="en-US"/>
        </a:p>
      </dgm:t>
    </dgm:pt>
    <dgm:pt modelId="{BF8880C4-A02C-4BFF-ABB4-DDAC44850AE7}" type="parTrans" cxnId="{1C5BC45A-0702-4EB6-A1F8-B6DDC6DBEB97}">
      <dgm:prSet/>
      <dgm:spPr/>
      <dgm:t>
        <a:bodyPr/>
        <a:lstStyle/>
        <a:p>
          <a:endParaRPr lang="en-US"/>
        </a:p>
      </dgm:t>
    </dgm:pt>
    <dgm:pt modelId="{7AEE9362-ED35-43E9-94CF-26512B5C4EE5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90D5114-9D7A-4BE3-80B1-C33804C1E2FD}" type="sibTrans" cxnId="{11A0671A-4D25-4E0A-AE80-0FFB58ABD3B4}">
      <dgm:prSet/>
      <dgm:spPr/>
      <dgm:t>
        <a:bodyPr/>
        <a:lstStyle/>
        <a:p>
          <a:endParaRPr lang="en-US"/>
        </a:p>
      </dgm:t>
    </dgm:pt>
    <dgm:pt modelId="{801BA924-B124-48B4-8758-7DDF617C681C}" type="parTrans" cxnId="{11A0671A-4D25-4E0A-AE80-0FFB58ABD3B4}">
      <dgm:prSet/>
      <dgm:spPr/>
      <dgm:t>
        <a:bodyPr/>
        <a:lstStyle/>
        <a:p>
          <a:endParaRPr lang="en-US"/>
        </a:p>
      </dgm:t>
    </dgm:pt>
    <dgm:pt modelId="{31FC4EE3-53E2-45EF-AABD-3C726756941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53AF5D1-1626-4F87-B681-26FE81A602B2}" type="sibTrans" cxnId="{15CB16DE-E464-4777-B743-8B5EFE40566D}">
      <dgm:prSet/>
      <dgm:spPr/>
      <dgm:t>
        <a:bodyPr/>
        <a:lstStyle/>
        <a:p>
          <a:endParaRPr lang="en-US"/>
        </a:p>
      </dgm:t>
    </dgm:pt>
    <dgm:pt modelId="{C92A0075-490C-44F6-8845-30AC42B3AFDE}" type="parTrans" cxnId="{15CB16DE-E464-4777-B743-8B5EFE40566D}">
      <dgm:prSet/>
      <dgm:spPr/>
      <dgm:t>
        <a:bodyPr/>
        <a:lstStyle/>
        <a:p>
          <a:endParaRPr lang="en-US"/>
        </a:p>
      </dgm:t>
    </dgm:pt>
    <dgm:pt modelId="{5235C19E-8D3F-44E3-87BA-8ED807EB9BC4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EDAC1C2-8990-4786-A85F-79D551285962}" type="sibTrans" cxnId="{59EB1FD9-E05D-4AB3-9C19-14EF68640324}">
      <dgm:prSet/>
      <dgm:spPr/>
      <dgm:t>
        <a:bodyPr/>
        <a:lstStyle/>
        <a:p>
          <a:endParaRPr lang="en-US"/>
        </a:p>
      </dgm:t>
    </dgm:pt>
    <dgm:pt modelId="{2582AF92-C54B-4EA3-B759-95B68C19261E}" type="parTrans" cxnId="{59EB1FD9-E05D-4AB3-9C19-14EF68640324}">
      <dgm:prSet/>
      <dgm:spPr/>
      <dgm:t>
        <a:bodyPr/>
        <a:lstStyle/>
        <a:p>
          <a:endParaRPr lang="en-US"/>
        </a:p>
      </dgm:t>
    </dgm:pt>
    <dgm:pt modelId="{6F041694-C225-42A2-B60B-A2B3F540EA50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E4F581A-26ED-4F01-9A0E-BAE60832199A}" type="sibTrans" cxnId="{B97A348C-2D01-49F5-8E20-14AA1FABD9F1}">
      <dgm:prSet/>
      <dgm:spPr/>
      <dgm:t>
        <a:bodyPr/>
        <a:lstStyle/>
        <a:p>
          <a:endParaRPr lang="en-US"/>
        </a:p>
      </dgm:t>
    </dgm:pt>
    <dgm:pt modelId="{187ED8C9-B12F-45FC-ACF1-80BE0141F800}" type="parTrans" cxnId="{B97A348C-2D01-49F5-8E20-14AA1FABD9F1}">
      <dgm:prSet/>
      <dgm:spPr/>
      <dgm:t>
        <a:bodyPr/>
        <a:lstStyle/>
        <a:p>
          <a:endParaRPr lang="en-US"/>
        </a:p>
      </dgm:t>
    </dgm:pt>
    <dgm:pt modelId="{F33FCFE5-3D95-4175-A1B4-06FD570BF8D0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A86F6AE-02E0-4981-9CAC-AA4A4EBB6E36}" type="sibTrans" cxnId="{6434984C-756B-4C99-B310-B8AB961895F3}">
      <dgm:prSet/>
      <dgm:spPr/>
      <dgm:t>
        <a:bodyPr/>
        <a:lstStyle/>
        <a:p>
          <a:endParaRPr lang="en-US"/>
        </a:p>
      </dgm:t>
    </dgm:pt>
    <dgm:pt modelId="{9BDC6FE5-6BAC-46A9-A57F-B6CB717019F0}" type="parTrans" cxnId="{6434984C-756B-4C99-B310-B8AB961895F3}">
      <dgm:prSet/>
      <dgm:spPr/>
      <dgm:t>
        <a:bodyPr/>
        <a:lstStyle/>
        <a:p>
          <a:endParaRPr lang="en-US"/>
        </a:p>
      </dgm:t>
    </dgm:pt>
    <dgm:pt modelId="{66899A9F-9010-408D-8BB9-4D403A875FDD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2EB294F-7812-48E7-BA58-E8CE9FE04DFA}" type="sibTrans" cxnId="{6459033F-366C-4034-BEEB-17140978E13F}">
      <dgm:prSet/>
      <dgm:spPr/>
      <dgm:t>
        <a:bodyPr/>
        <a:lstStyle/>
        <a:p>
          <a:endParaRPr lang="en-US"/>
        </a:p>
      </dgm:t>
    </dgm:pt>
    <dgm:pt modelId="{B2FA3255-57DD-44D2-87DC-9DE1E2E9E2EA}" type="parTrans" cxnId="{6459033F-366C-4034-BEEB-17140978E13F}">
      <dgm:prSet/>
      <dgm:spPr/>
      <dgm:t>
        <a:bodyPr/>
        <a:lstStyle/>
        <a:p>
          <a:endParaRPr lang="en-US"/>
        </a:p>
      </dgm:t>
    </dgm:pt>
    <dgm:pt modelId="{D0AF7368-312A-4FCA-80F1-561FF4D32FC6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EFA28C5-4201-4F7A-B022-00F5B0DE9C28}" type="sibTrans" cxnId="{7ED35F4D-2A1E-4BC9-A8C4-21EB14B8B310}">
      <dgm:prSet/>
      <dgm:spPr/>
      <dgm:t>
        <a:bodyPr/>
        <a:lstStyle/>
        <a:p>
          <a:endParaRPr lang="en-US"/>
        </a:p>
      </dgm:t>
    </dgm:pt>
    <dgm:pt modelId="{5F4EC61F-D8A9-44F0-A743-BF7D70A88B92}" type="parTrans" cxnId="{7ED35F4D-2A1E-4BC9-A8C4-21EB14B8B310}">
      <dgm:prSet/>
      <dgm:spPr/>
      <dgm:t>
        <a:bodyPr/>
        <a:lstStyle/>
        <a:p>
          <a:endParaRPr lang="en-US"/>
        </a:p>
      </dgm:t>
    </dgm:pt>
    <dgm:pt modelId="{A4960AD3-DE34-4BA7-B794-5743A78512B7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97DF97C-EE8F-41C2-9205-8FF7B65F3C7E}" type="sibTrans" cxnId="{68D37549-CC05-437E-934D-5A727B1EC116}">
      <dgm:prSet/>
      <dgm:spPr/>
      <dgm:t>
        <a:bodyPr/>
        <a:lstStyle/>
        <a:p>
          <a:endParaRPr lang="en-US"/>
        </a:p>
      </dgm:t>
    </dgm:pt>
    <dgm:pt modelId="{937F0974-1699-48A4-8E3B-61B3E9FF18F0}" type="parTrans" cxnId="{68D37549-CC05-437E-934D-5A727B1EC116}">
      <dgm:prSet/>
      <dgm:spPr/>
      <dgm:t>
        <a:bodyPr/>
        <a:lstStyle/>
        <a:p>
          <a:endParaRPr lang="en-US"/>
        </a:p>
      </dgm:t>
    </dgm:pt>
    <dgm:pt modelId="{8C093906-0376-4267-94D7-42BCFE406990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F962378-1F9E-4E58-87FA-DDA1C9F334E3}" type="parTrans" cxnId="{800AB5A8-DAB5-459A-AC35-4A92B3380E39}">
      <dgm:prSet/>
      <dgm:spPr/>
      <dgm:t>
        <a:bodyPr/>
        <a:lstStyle/>
        <a:p>
          <a:endParaRPr lang="en-US"/>
        </a:p>
      </dgm:t>
    </dgm:pt>
    <dgm:pt modelId="{DDB5D8CA-1767-47E9-B162-382868698CBF}" type="sibTrans" cxnId="{800AB5A8-DAB5-459A-AC35-4A92B3380E39}">
      <dgm:prSet/>
      <dgm:spPr/>
      <dgm:t>
        <a:bodyPr/>
        <a:lstStyle/>
        <a:p>
          <a:endParaRPr lang="en-US"/>
        </a:p>
      </dgm:t>
    </dgm:pt>
    <dgm:pt modelId="{5BDA8068-962C-45ED-9D4C-E5C25DD7E995}" type="pres">
      <dgm:prSet presAssocID="{69C022A9-CCD1-456D-8733-FB61D1956F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93F5-2634-4B5A-8310-82F073BA2C32}" type="pres">
      <dgm:prSet presAssocID="{2118E0F2-3706-4E6A-BA74-CE6569667886}" presName="linNode" presStyleCnt="0"/>
      <dgm:spPr/>
      <dgm:t>
        <a:bodyPr/>
        <a:lstStyle/>
        <a:p>
          <a:endParaRPr lang="en-US"/>
        </a:p>
      </dgm:t>
    </dgm:pt>
    <dgm:pt modelId="{BF046D13-2109-4835-9E20-2C91A42C0B5C}" type="pres">
      <dgm:prSet presAssocID="{2118E0F2-3706-4E6A-BA74-CE6569667886}" presName="parentText" presStyleLbl="node1" presStyleIdx="0" presStyleCnt="2" custScaleX="72956" custScaleY="162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5DADB-D100-4F59-9E45-BC0DAEB8EA04}" type="pres">
      <dgm:prSet presAssocID="{2118E0F2-3706-4E6A-BA74-CE6569667886}" presName="descendantText" presStyleLbl="alignAccFollowNode1" presStyleIdx="0" presStyleCnt="2" custScaleX="106839" custScaleY="16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CF035-A4C7-4C53-B07A-9725C141ADB3}" type="pres">
      <dgm:prSet presAssocID="{1CE40E2F-6C84-438B-B914-264FD176C980}" presName="sp" presStyleCnt="0"/>
      <dgm:spPr/>
      <dgm:t>
        <a:bodyPr/>
        <a:lstStyle/>
        <a:p>
          <a:endParaRPr lang="en-US"/>
        </a:p>
      </dgm:t>
    </dgm:pt>
    <dgm:pt modelId="{AED3F93F-87EA-484A-A49F-340E3820C7ED}" type="pres">
      <dgm:prSet presAssocID="{51ED359A-56F2-4A77-90F9-2C8C7ECD54EF}" presName="linNode" presStyleCnt="0"/>
      <dgm:spPr/>
      <dgm:t>
        <a:bodyPr/>
        <a:lstStyle/>
        <a:p>
          <a:endParaRPr lang="en-US"/>
        </a:p>
      </dgm:t>
    </dgm:pt>
    <dgm:pt modelId="{A4EE4B4D-0691-498E-AED8-D0CAB368B6CE}" type="pres">
      <dgm:prSet presAssocID="{51ED359A-56F2-4A77-90F9-2C8C7ECD54EF}" presName="parentText" presStyleLbl="node1" presStyleIdx="1" presStyleCnt="2" custScaleX="72956" custScaleY="40664" custLinFactNeighborX="0" custLinFactNeighborY="-4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663DC-2BCF-4CDD-BDD9-FB38710A7911}" type="pres">
      <dgm:prSet presAssocID="{51ED359A-56F2-4A77-90F9-2C8C7ECD54EF}" presName="descendantText" presStyleLbl="alignAccFollowNode1" presStyleIdx="1" presStyleCnt="2" custScaleX="110259" custScaleY="185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4984C-756B-4C99-B310-B8AB961895F3}" srcId="{7AEE9362-ED35-43E9-94CF-26512B5C4EE5}" destId="{F33FCFE5-3D95-4175-A1B4-06FD570BF8D0}" srcOrd="3" destOrd="0" parTransId="{9BDC6FE5-6BAC-46A9-A57F-B6CB717019F0}" sibTransId="{0A86F6AE-02E0-4981-9CAC-AA4A4EBB6E36}"/>
    <dgm:cxn modelId="{4FA3C05E-D5D4-4D92-A67E-C1B56EFC3398}" type="presOf" srcId="{4538E259-5AC3-4401-85BD-C056D9073E03}" destId="{06E663DC-2BCF-4CDD-BDD9-FB38710A7911}" srcOrd="0" destOrd="3" presId="urn:microsoft.com/office/officeart/2005/8/layout/vList5"/>
    <dgm:cxn modelId="{50107A0A-12BE-4FF8-9EFA-843319D49B11}" srcId="{51ED359A-56F2-4A77-90F9-2C8C7ECD54EF}" destId="{953B8325-D10B-4887-BE9F-B2F28DF8DC51}" srcOrd="1" destOrd="0" parTransId="{D58EC951-8F8C-4A31-B665-127330821416}" sibTransId="{806AF309-EBF7-4989-A443-1AD0DA33B989}"/>
    <dgm:cxn modelId="{03175054-9556-4ED8-8C34-F3191B86D18F}" type="presOf" srcId="{8C093906-0376-4267-94D7-42BCFE406990}" destId="{06E663DC-2BCF-4CDD-BDD9-FB38710A7911}" srcOrd="0" destOrd="15" presId="urn:microsoft.com/office/officeart/2005/8/layout/vList5"/>
    <dgm:cxn modelId="{12FE3451-1C1A-4B8C-8219-DD113CADBAD1}" type="presOf" srcId="{51ED359A-56F2-4A77-90F9-2C8C7ECD54EF}" destId="{A4EE4B4D-0691-498E-AED8-D0CAB368B6CE}" srcOrd="0" destOrd="0" presId="urn:microsoft.com/office/officeart/2005/8/layout/vList5"/>
    <dgm:cxn modelId="{1FFC1DFC-4BA5-4E27-96BE-5BFB18E5ED08}" srcId="{953B8325-D10B-4887-BE9F-B2F28DF8DC51}" destId="{4538E259-5AC3-4401-85BD-C056D9073E03}" srcOrd="1" destOrd="0" parTransId="{4E388A78-6FAD-46B3-8EDB-C027C05AB112}" sibTransId="{F7946115-4F03-4527-BF5D-4C86843C782A}"/>
    <dgm:cxn modelId="{02D47691-F2D6-4E38-B358-AF983845D59F}" type="presOf" srcId="{6F041694-C225-42A2-B60B-A2B3F540EA50}" destId="{06E663DC-2BCF-4CDD-BDD9-FB38710A7911}" srcOrd="0" destOrd="10" presId="urn:microsoft.com/office/officeart/2005/8/layout/vList5"/>
    <dgm:cxn modelId="{ACD9D51F-FC19-4FC6-BB23-348C8E3EDE82}" type="presOf" srcId="{8AB8CE8A-5A51-47BB-8363-8C26F092B0E0}" destId="{06E663DC-2BCF-4CDD-BDD9-FB38710A7911}" srcOrd="0" destOrd="5" presId="urn:microsoft.com/office/officeart/2005/8/layout/vList5"/>
    <dgm:cxn modelId="{6459033F-366C-4034-BEEB-17140978E13F}" srcId="{F33FCFE5-3D95-4175-A1B4-06FD570BF8D0}" destId="{66899A9F-9010-408D-8BB9-4D403A875FDD}" srcOrd="0" destOrd="0" parTransId="{B2FA3255-57DD-44D2-87DC-9DE1E2E9E2EA}" sibTransId="{92EB294F-7812-48E7-BA58-E8CE9FE04DFA}"/>
    <dgm:cxn modelId="{380E24D6-1994-4749-862D-B7EB76CFD97F}" type="presOf" srcId="{D0AF7368-312A-4FCA-80F1-561FF4D32FC6}" destId="{06E663DC-2BCF-4CDD-BDD9-FB38710A7911}" srcOrd="0" destOrd="13" presId="urn:microsoft.com/office/officeart/2005/8/layout/vList5"/>
    <dgm:cxn modelId="{15CB16DE-E464-4777-B743-8B5EFE40566D}" srcId="{7AEE9362-ED35-43E9-94CF-26512B5C4EE5}" destId="{31FC4EE3-53E2-45EF-AABD-3C7267569416}" srcOrd="0" destOrd="0" parTransId="{C92A0075-490C-44F6-8845-30AC42B3AFDE}" sibTransId="{753AF5D1-1626-4F87-B681-26FE81A602B2}"/>
    <dgm:cxn modelId="{C1AF8D7D-ABAB-4A2E-8EE3-A4B1D8B196B5}" srcId="{51ED359A-56F2-4A77-90F9-2C8C7ECD54EF}" destId="{B595CDD6-032F-40CB-8217-E72D3296A657}" srcOrd="0" destOrd="0" parTransId="{CC1722D4-4330-42FC-97AE-AC90453C9EA3}" sibTransId="{DF0CE475-871D-48A2-A052-4D9B2FD51D39}"/>
    <dgm:cxn modelId="{0DECE9FB-2466-425A-872F-1DE488CA5414}" type="presOf" srcId="{B595CDD6-032F-40CB-8217-E72D3296A657}" destId="{06E663DC-2BCF-4CDD-BDD9-FB38710A7911}" srcOrd="0" destOrd="0" presId="urn:microsoft.com/office/officeart/2005/8/layout/vList5"/>
    <dgm:cxn modelId="{F2C4E837-F710-4B0A-BE13-49AEC0D72F1A}" type="presOf" srcId="{A76F20B0-8DC8-4825-862C-6D33A6798576}" destId="{19F5DADB-D100-4F59-9E45-BC0DAEB8EA04}" srcOrd="0" destOrd="0" presId="urn:microsoft.com/office/officeart/2005/8/layout/vList5"/>
    <dgm:cxn modelId="{EB6C2638-8108-4F40-B38D-7091866455EA}" type="presOf" srcId="{7AEE9362-ED35-43E9-94CF-26512B5C4EE5}" destId="{06E663DC-2BCF-4CDD-BDD9-FB38710A7911}" srcOrd="0" destOrd="7" presId="urn:microsoft.com/office/officeart/2005/8/layout/vList5"/>
    <dgm:cxn modelId="{22B1FB94-48CF-4EFA-81BA-2743A1161B24}" type="presOf" srcId="{69C022A9-CCD1-456D-8733-FB61D1956F51}" destId="{5BDA8068-962C-45ED-9D4C-E5C25DD7E995}" srcOrd="0" destOrd="0" presId="urn:microsoft.com/office/officeart/2005/8/layout/vList5"/>
    <dgm:cxn modelId="{11A0671A-4D25-4E0A-AE80-0FFB58ABD3B4}" srcId="{953B8325-D10B-4887-BE9F-B2F28DF8DC51}" destId="{7AEE9362-ED35-43E9-94CF-26512B5C4EE5}" srcOrd="2" destOrd="0" parTransId="{801BA924-B124-48B4-8758-7DDF617C681C}" sibTransId="{490D5114-9D7A-4BE3-80B1-C33804C1E2FD}"/>
    <dgm:cxn modelId="{7ED35F4D-2A1E-4BC9-A8C4-21EB14B8B310}" srcId="{66899A9F-9010-408D-8BB9-4D403A875FDD}" destId="{D0AF7368-312A-4FCA-80F1-561FF4D32FC6}" srcOrd="0" destOrd="0" parTransId="{5F4EC61F-D8A9-44F0-A743-BF7D70A88B92}" sibTransId="{BEFA28C5-4201-4F7A-B022-00F5B0DE9C28}"/>
    <dgm:cxn modelId="{59EB1FD9-E05D-4AB3-9C19-14EF68640324}" srcId="{7AEE9362-ED35-43E9-94CF-26512B5C4EE5}" destId="{5235C19E-8D3F-44E3-87BA-8ED807EB9BC4}" srcOrd="1" destOrd="0" parTransId="{2582AF92-C54B-4EA3-B759-95B68C19261E}" sibTransId="{6EDAC1C2-8990-4786-A85F-79D551285962}"/>
    <dgm:cxn modelId="{AF087C08-BE14-4327-B9A4-1DD651858671}" type="presOf" srcId="{A4960AD3-DE34-4BA7-B794-5743A78512B7}" destId="{06E663DC-2BCF-4CDD-BDD9-FB38710A7911}" srcOrd="0" destOrd="14" presId="urn:microsoft.com/office/officeart/2005/8/layout/vList5"/>
    <dgm:cxn modelId="{3E70F1E9-ADC0-4C3F-B240-F9411241D9EC}" srcId="{4538E259-5AC3-4401-85BD-C056D9073E03}" destId="{F27935DA-F74D-4769-A96E-2EDB457C93DB}" srcOrd="0" destOrd="0" parTransId="{4B310E61-648B-4E4B-85CD-B5BA18F34BA6}" sibTransId="{9202980C-8499-4D32-BB9B-02FBD0D150E0}"/>
    <dgm:cxn modelId="{B9613869-E3CB-4443-A3D3-93C1B78006C5}" type="presOf" srcId="{2118E0F2-3706-4E6A-BA74-CE6569667886}" destId="{BF046D13-2109-4835-9E20-2C91A42C0B5C}" srcOrd="0" destOrd="0" presId="urn:microsoft.com/office/officeart/2005/8/layout/vList5"/>
    <dgm:cxn modelId="{1203FB7F-5583-413F-A992-7FE7318F7994}" type="presOf" srcId="{953B8325-D10B-4887-BE9F-B2F28DF8DC51}" destId="{06E663DC-2BCF-4CDD-BDD9-FB38710A7911}" srcOrd="0" destOrd="1" presId="urn:microsoft.com/office/officeart/2005/8/layout/vList5"/>
    <dgm:cxn modelId="{9E29F213-EC66-4D92-85AD-D993EF917A2C}" srcId="{69C022A9-CCD1-456D-8733-FB61D1956F51}" destId="{51ED359A-56F2-4A77-90F9-2C8C7ECD54EF}" srcOrd="1" destOrd="0" parTransId="{0A295190-F372-42D0-ABD2-DBD255812125}" sibTransId="{047E341A-7A65-402B-B1B1-73BB248DB8F5}"/>
    <dgm:cxn modelId="{B75FAC44-2DA6-468F-A11C-6DEBC02F7B5D}" type="presOf" srcId="{66899A9F-9010-408D-8BB9-4D403A875FDD}" destId="{06E663DC-2BCF-4CDD-BDD9-FB38710A7911}" srcOrd="0" destOrd="12" presId="urn:microsoft.com/office/officeart/2005/8/layout/vList5"/>
    <dgm:cxn modelId="{90FC900C-B9E0-4BA3-8194-D15CE7B070EB}" srcId="{2118E0F2-3706-4E6A-BA74-CE6569667886}" destId="{A76F20B0-8DC8-4825-862C-6D33A6798576}" srcOrd="0" destOrd="0" parTransId="{C46E6782-0D66-45F9-9F36-D9DEF64C1D75}" sibTransId="{9ADDD7F2-ED80-4858-8015-E191F6D8C2F3}"/>
    <dgm:cxn modelId="{1C5BC45A-0702-4EB6-A1F8-B6DDC6DBEB97}" srcId="{4538E259-5AC3-4401-85BD-C056D9073E03}" destId="{BE33A327-A69B-4E5F-A01D-93164448CFE4}" srcOrd="2" destOrd="0" parTransId="{BF8880C4-A02C-4BFF-ABB4-DDAC44850AE7}" sibTransId="{719382B4-A29A-40B8-97BF-599E452AC16A}"/>
    <dgm:cxn modelId="{8A78F06F-08F2-40B9-B85D-17C26EED5053}" type="presOf" srcId="{31FC4EE3-53E2-45EF-AABD-3C7267569416}" destId="{06E663DC-2BCF-4CDD-BDD9-FB38710A7911}" srcOrd="0" destOrd="8" presId="urn:microsoft.com/office/officeart/2005/8/layout/vList5"/>
    <dgm:cxn modelId="{B97A348C-2D01-49F5-8E20-14AA1FABD9F1}" srcId="{7AEE9362-ED35-43E9-94CF-26512B5C4EE5}" destId="{6F041694-C225-42A2-B60B-A2B3F540EA50}" srcOrd="2" destOrd="0" parTransId="{187ED8C9-B12F-45FC-ACF1-80BE0141F800}" sibTransId="{FE4F581A-26ED-4F01-9A0E-BAE60832199A}"/>
    <dgm:cxn modelId="{68D37549-CC05-437E-934D-5A727B1EC116}" srcId="{66899A9F-9010-408D-8BB9-4D403A875FDD}" destId="{A4960AD3-DE34-4BA7-B794-5743A78512B7}" srcOrd="1" destOrd="0" parTransId="{937F0974-1699-48A4-8E3B-61B3E9FF18F0}" sibTransId="{197DF97C-EE8F-41C2-9205-8FF7B65F3C7E}"/>
    <dgm:cxn modelId="{69755FFA-12FA-465A-A534-0BA46A20E6DE}" srcId="{4538E259-5AC3-4401-85BD-C056D9073E03}" destId="{8AB8CE8A-5A51-47BB-8363-8C26F092B0E0}" srcOrd="1" destOrd="0" parTransId="{89CE9539-99D1-41AA-99B6-52702D852ECF}" sibTransId="{F36EEF89-11A7-4FF0-9A58-AC0166C52CBD}"/>
    <dgm:cxn modelId="{8F042AF1-4ABE-462E-A5FA-651D7B55E71A}" type="presOf" srcId="{F33FCFE5-3D95-4175-A1B4-06FD570BF8D0}" destId="{06E663DC-2BCF-4CDD-BDD9-FB38710A7911}" srcOrd="0" destOrd="11" presId="urn:microsoft.com/office/officeart/2005/8/layout/vList5"/>
    <dgm:cxn modelId="{BE696E6F-4ADE-49AA-B092-CAAAC36CFDDD}" type="presOf" srcId="{5235C19E-8D3F-44E3-87BA-8ED807EB9BC4}" destId="{06E663DC-2BCF-4CDD-BDD9-FB38710A7911}" srcOrd="0" destOrd="9" presId="urn:microsoft.com/office/officeart/2005/8/layout/vList5"/>
    <dgm:cxn modelId="{A9DCB086-3464-4210-B00F-72C44891AD80}" type="presOf" srcId="{11321670-901E-4163-9BE3-245E6F5FDC4F}" destId="{06E663DC-2BCF-4CDD-BDD9-FB38710A7911}" srcOrd="0" destOrd="2" presId="urn:microsoft.com/office/officeart/2005/8/layout/vList5"/>
    <dgm:cxn modelId="{2C709044-43B6-49F9-81A0-3362D47AD346}" type="presOf" srcId="{BE33A327-A69B-4E5F-A01D-93164448CFE4}" destId="{06E663DC-2BCF-4CDD-BDD9-FB38710A7911}" srcOrd="0" destOrd="6" presId="urn:microsoft.com/office/officeart/2005/8/layout/vList5"/>
    <dgm:cxn modelId="{F8167F21-6A55-417B-95C1-145EE591E127}" srcId="{953B8325-D10B-4887-BE9F-B2F28DF8DC51}" destId="{11321670-901E-4163-9BE3-245E6F5FDC4F}" srcOrd="0" destOrd="0" parTransId="{CE5A7E58-DBA3-47CB-9186-55256AFD4816}" sibTransId="{F720C807-3451-4D44-BE7D-00BFCE79EE9C}"/>
    <dgm:cxn modelId="{73EBEC4F-8E39-45BB-8FAD-CB03FA37C4E8}" srcId="{69C022A9-CCD1-456D-8733-FB61D1956F51}" destId="{2118E0F2-3706-4E6A-BA74-CE6569667886}" srcOrd="0" destOrd="0" parTransId="{2E676C3E-8A01-437E-84B3-3C6E794039B2}" sibTransId="{1CE40E2F-6C84-438B-B914-264FD176C980}"/>
    <dgm:cxn modelId="{A6BC2662-4E10-4F98-92A5-D9A1CF157AE9}" type="presOf" srcId="{F27935DA-F74D-4769-A96E-2EDB457C93DB}" destId="{06E663DC-2BCF-4CDD-BDD9-FB38710A7911}" srcOrd="0" destOrd="4" presId="urn:microsoft.com/office/officeart/2005/8/layout/vList5"/>
    <dgm:cxn modelId="{800AB5A8-DAB5-459A-AC35-4A92B3380E39}" srcId="{51ED359A-56F2-4A77-90F9-2C8C7ECD54EF}" destId="{8C093906-0376-4267-94D7-42BCFE406990}" srcOrd="2" destOrd="0" parTransId="{DF962378-1F9E-4E58-87FA-DDA1C9F334E3}" sibTransId="{DDB5D8CA-1767-47E9-B162-382868698CBF}"/>
    <dgm:cxn modelId="{DD61406B-CE44-4C23-B904-373BD33B74A0}" type="presParOf" srcId="{5BDA8068-962C-45ED-9D4C-E5C25DD7E995}" destId="{CFDA93F5-2634-4B5A-8310-82F073BA2C32}" srcOrd="0" destOrd="0" presId="urn:microsoft.com/office/officeart/2005/8/layout/vList5"/>
    <dgm:cxn modelId="{70E59795-EE40-409E-AFD8-808A6CA90CB7}" type="presParOf" srcId="{CFDA93F5-2634-4B5A-8310-82F073BA2C32}" destId="{BF046D13-2109-4835-9E20-2C91A42C0B5C}" srcOrd="0" destOrd="0" presId="urn:microsoft.com/office/officeart/2005/8/layout/vList5"/>
    <dgm:cxn modelId="{9D0543B2-7739-42E1-9B91-290FF63D5FC3}" type="presParOf" srcId="{CFDA93F5-2634-4B5A-8310-82F073BA2C32}" destId="{19F5DADB-D100-4F59-9E45-BC0DAEB8EA04}" srcOrd="1" destOrd="0" presId="urn:microsoft.com/office/officeart/2005/8/layout/vList5"/>
    <dgm:cxn modelId="{5D48A2CB-F0BB-4E90-9A08-CBEBD2C52BD8}" type="presParOf" srcId="{5BDA8068-962C-45ED-9D4C-E5C25DD7E995}" destId="{2CECF035-A4C7-4C53-B07A-9725C141ADB3}" srcOrd="1" destOrd="0" presId="urn:microsoft.com/office/officeart/2005/8/layout/vList5"/>
    <dgm:cxn modelId="{D243A07A-E3D3-40DB-AF6B-8E3952227B4A}" type="presParOf" srcId="{5BDA8068-962C-45ED-9D4C-E5C25DD7E995}" destId="{AED3F93F-87EA-484A-A49F-340E3820C7ED}" srcOrd="2" destOrd="0" presId="urn:microsoft.com/office/officeart/2005/8/layout/vList5"/>
    <dgm:cxn modelId="{A804D6B0-6C69-42BC-A304-CCE36CAA6F1F}" type="presParOf" srcId="{AED3F93F-87EA-484A-A49F-340E3820C7ED}" destId="{A4EE4B4D-0691-498E-AED8-D0CAB368B6CE}" srcOrd="0" destOrd="0" presId="urn:microsoft.com/office/officeart/2005/8/layout/vList5"/>
    <dgm:cxn modelId="{DFF6E33B-A3F2-46EF-B4BE-F4485D4148A8}" type="presParOf" srcId="{AED3F93F-87EA-484A-A49F-340E3820C7ED}" destId="{06E663DC-2BCF-4CDD-BDD9-FB38710A79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46DFB-EDFC-42B3-B4EB-C0C2BE60ED43}">
      <dsp:nvSpPr>
        <dsp:cNvPr id="0" name=""/>
        <dsp:cNvSpPr/>
      </dsp:nvSpPr>
      <dsp:spPr>
        <a:xfrm>
          <a:off x="0" y="52066"/>
          <a:ext cx="4335194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Variant 1</a:t>
          </a:r>
          <a:r>
            <a:rPr lang="en-US" sz="1600" kern="1200" dirty="0" smtClean="0"/>
            <a:t> – </a:t>
          </a:r>
          <a:r>
            <a:rPr lang="en-US" sz="1600" kern="1200" dirty="0" smtClean="0"/>
            <a:t>Infinite quantity, single location</a:t>
          </a:r>
          <a:endParaRPr lang="en-US" sz="1600" kern="1200" dirty="0"/>
        </a:p>
      </dsp:txBody>
      <dsp:txXfrm>
        <a:off x="45692" y="97758"/>
        <a:ext cx="4243810" cy="844616"/>
      </dsp:txXfrm>
    </dsp:sp>
    <dsp:sp modelId="{92449037-E2F9-4CB8-B595-40D23DCE2C25}">
      <dsp:nvSpPr>
        <dsp:cNvPr id="0" name=""/>
        <dsp:cNvSpPr/>
      </dsp:nvSpPr>
      <dsp:spPr>
        <a:xfrm>
          <a:off x="0" y="988066"/>
          <a:ext cx="4335194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4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Solved to optimality using </a:t>
          </a:r>
          <a:r>
            <a:rPr lang="en-US" sz="1600" kern="1200" dirty="0" smtClean="0"/>
            <a:t>Gurobi solver </a:t>
          </a:r>
          <a:r>
            <a:rPr lang="en-US" sz="1600" kern="1200" dirty="0" smtClean="0"/>
            <a:t>and MST based heuristic</a:t>
          </a:r>
          <a:endParaRPr lang="en-US" sz="1600" kern="1200" dirty="0"/>
        </a:p>
      </dsp:txBody>
      <dsp:txXfrm>
        <a:off x="0" y="988066"/>
        <a:ext cx="4335194" cy="828000"/>
      </dsp:txXfrm>
    </dsp:sp>
    <dsp:sp modelId="{78E165C1-6C14-4E58-8C36-E09FF99C83EB}">
      <dsp:nvSpPr>
        <dsp:cNvPr id="0" name=""/>
        <dsp:cNvSpPr/>
      </dsp:nvSpPr>
      <dsp:spPr>
        <a:xfrm>
          <a:off x="0" y="1816066"/>
          <a:ext cx="4335194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Variant 2</a:t>
          </a:r>
          <a:r>
            <a:rPr lang="en-US" sz="1600" kern="1200" dirty="0" smtClean="0"/>
            <a:t> – </a:t>
          </a:r>
          <a:r>
            <a:rPr lang="en-US" sz="1600" kern="1200" dirty="0" smtClean="0"/>
            <a:t> Infinite quantity, multiple locations</a:t>
          </a:r>
          <a:endParaRPr lang="en-US" sz="1600" kern="1200" dirty="0"/>
        </a:p>
      </dsp:txBody>
      <dsp:txXfrm>
        <a:off x="45692" y="1861758"/>
        <a:ext cx="4243810" cy="844616"/>
      </dsp:txXfrm>
    </dsp:sp>
    <dsp:sp modelId="{24FB638B-AD76-4E9D-BAB9-8F93D43920E1}">
      <dsp:nvSpPr>
        <dsp:cNvPr id="0" name=""/>
        <dsp:cNvSpPr/>
      </dsp:nvSpPr>
      <dsp:spPr>
        <a:xfrm>
          <a:off x="0" y="2752066"/>
          <a:ext cx="4335194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4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Solved using 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Multiloc</a:t>
          </a:r>
          <a:r>
            <a:rPr lang="en-US" sz="1600" kern="1200" dirty="0" smtClean="0"/>
            <a:t> - Heuristic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0" y="2752066"/>
        <a:ext cx="4335194" cy="828000"/>
      </dsp:txXfrm>
    </dsp:sp>
    <dsp:sp modelId="{8DC43E20-2B96-4C31-AB98-58C7FD88B2E8}">
      <dsp:nvSpPr>
        <dsp:cNvPr id="0" name=""/>
        <dsp:cNvSpPr/>
      </dsp:nvSpPr>
      <dsp:spPr>
        <a:xfrm>
          <a:off x="0" y="3170106"/>
          <a:ext cx="4335194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Variant 3</a:t>
          </a:r>
          <a:r>
            <a:rPr lang="en-US" sz="1600" kern="1200" dirty="0" smtClean="0"/>
            <a:t> – </a:t>
          </a:r>
          <a:r>
            <a:rPr lang="en-US" sz="1600" kern="1200" dirty="0" smtClean="0"/>
            <a:t>Finite quantity, </a:t>
          </a:r>
          <a:r>
            <a:rPr lang="en-US" sz="1600" kern="1200" dirty="0" smtClean="0"/>
            <a:t>multiple locations</a:t>
          </a:r>
          <a:endParaRPr lang="en-US" sz="1600" kern="1200" dirty="0"/>
        </a:p>
      </dsp:txBody>
      <dsp:txXfrm>
        <a:off x="45692" y="3215798"/>
        <a:ext cx="4243810" cy="844616"/>
      </dsp:txXfrm>
    </dsp:sp>
    <dsp:sp modelId="{53E44212-D1A6-43BC-8664-D329CD813C49}">
      <dsp:nvSpPr>
        <dsp:cNvPr id="0" name=""/>
        <dsp:cNvSpPr/>
      </dsp:nvSpPr>
      <dsp:spPr>
        <a:xfrm>
          <a:off x="0" y="4106107"/>
          <a:ext cx="4335194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4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Solved using </a:t>
          </a:r>
          <a:r>
            <a:rPr lang="en-US" sz="1600" kern="1200" dirty="0" smtClean="0"/>
            <a:t>Quant - Heuristic</a:t>
          </a:r>
          <a:endParaRPr lang="en-US" sz="1600" kern="1200" dirty="0"/>
        </a:p>
      </dsp:txBody>
      <dsp:txXfrm>
        <a:off x="0" y="4106107"/>
        <a:ext cx="4335194" cy="82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1FE6E-89E2-40E8-A66A-2262FCD8FDF5}">
      <dsp:nvSpPr>
        <dsp:cNvPr id="0" name=""/>
        <dsp:cNvSpPr/>
      </dsp:nvSpPr>
      <dsp:spPr>
        <a:xfrm rot="5400000">
          <a:off x="6352430" y="-3229576"/>
          <a:ext cx="1113101" cy="7572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Input: Order Pick list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Map SKU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→ Location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Graph G(V,E):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</a:t>
          </a:r>
          <a:r>
            <a:rPr lang="en-US" sz="1600" kern="1200" dirty="0" smtClean="0"/>
            <a:t>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kern="1200" dirty="0" smtClean="0"/>
            <a:t>Locations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, weights on E → Shortest distance between nodes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 rot="-5400000">
        <a:off x="3122777" y="54414"/>
        <a:ext cx="7518071" cy="1004427"/>
      </dsp:txXfrm>
    </dsp:sp>
    <dsp:sp modelId="{CA9029D8-3EE0-4AAF-93E2-B9B4F1982076}">
      <dsp:nvSpPr>
        <dsp:cNvPr id="0" name=""/>
        <dsp:cNvSpPr/>
      </dsp:nvSpPr>
      <dsp:spPr>
        <a:xfrm>
          <a:off x="180769" y="259385"/>
          <a:ext cx="2942007" cy="579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/>
            <a:t>Step 1</a:t>
          </a:r>
          <a:r>
            <a:rPr lang="en-US" sz="2000" kern="1200" dirty="0" smtClean="0"/>
            <a:t>: Input Preprocessing</a:t>
          </a:r>
          <a:endParaRPr lang="en-US" sz="2000" kern="1200" dirty="0"/>
        </a:p>
      </dsp:txBody>
      <dsp:txXfrm>
        <a:off x="209066" y="287682"/>
        <a:ext cx="2885413" cy="523078"/>
      </dsp:txXfrm>
    </dsp:sp>
    <dsp:sp modelId="{19F5DADB-D100-4F59-9E45-BC0DAEB8EA04}">
      <dsp:nvSpPr>
        <dsp:cNvPr id="0" name=""/>
        <dsp:cNvSpPr/>
      </dsp:nvSpPr>
      <dsp:spPr>
        <a:xfrm rot="5400000">
          <a:off x="6728397" y="-2383320"/>
          <a:ext cx="294277" cy="75723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MST is constructed for G(V,E) based on </a:t>
          </a:r>
          <a:r>
            <a:rPr lang="en-US" sz="1600" kern="1200" dirty="0" err="1" smtClean="0"/>
            <a:t>Kruskal’s</a:t>
          </a:r>
          <a:r>
            <a:rPr lang="en-US" sz="1600" kern="1200" dirty="0" smtClean="0"/>
            <a:t> Algorithm</a:t>
          </a:r>
          <a:endParaRPr lang="en-US" sz="1600" kern="1200" dirty="0"/>
        </a:p>
      </dsp:txBody>
      <dsp:txXfrm rot="-5400000">
        <a:off x="3089367" y="1270075"/>
        <a:ext cx="7557973" cy="265547"/>
      </dsp:txXfrm>
    </dsp:sp>
    <dsp:sp modelId="{BF046D13-2109-4835-9E20-2C91A42C0B5C}">
      <dsp:nvSpPr>
        <dsp:cNvPr id="0" name=""/>
        <dsp:cNvSpPr/>
      </dsp:nvSpPr>
      <dsp:spPr>
        <a:xfrm>
          <a:off x="180769" y="1223722"/>
          <a:ext cx="2908598" cy="358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/>
            <a:t>Step 2</a:t>
          </a:r>
          <a:r>
            <a:rPr lang="en-US" sz="2000" kern="1200" dirty="0" smtClean="0"/>
            <a:t>: MST</a:t>
          </a:r>
          <a:endParaRPr lang="en-US" sz="2000" kern="1200" dirty="0"/>
        </a:p>
      </dsp:txBody>
      <dsp:txXfrm>
        <a:off x="198257" y="1241210"/>
        <a:ext cx="2873622" cy="323275"/>
      </dsp:txXfrm>
    </dsp:sp>
    <dsp:sp modelId="{06E663DC-2BCF-4CDD-BDD9-FB38710A7911}">
      <dsp:nvSpPr>
        <dsp:cNvPr id="0" name=""/>
        <dsp:cNvSpPr/>
      </dsp:nvSpPr>
      <dsp:spPr>
        <a:xfrm rot="5400000">
          <a:off x="5504814" y="-725768"/>
          <a:ext cx="2970528" cy="78071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Initialize: </a:t>
          </a:r>
          <a:r>
            <a:rPr lang="en-US" sz="1600" kern="1200" dirty="0" err="1" smtClean="0"/>
            <a:t>set_A</a:t>
          </a:r>
          <a:r>
            <a:rPr lang="en-US" sz="1600" kern="1200" dirty="0" smtClean="0"/>
            <a:t> ={origin}, </a:t>
          </a:r>
          <a:r>
            <a:rPr lang="en-US" sz="1600" kern="1200" dirty="0" err="1" smtClean="0"/>
            <a:t>set_B</a:t>
          </a:r>
          <a:r>
            <a:rPr lang="en-US" sz="1600" kern="1200" dirty="0" smtClean="0"/>
            <a:t> = {v: v </a:t>
          </a:r>
          <a:r>
            <a:rPr lang="el-GR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smtClean="0"/>
            <a:t>V /origin}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While </a:t>
          </a:r>
          <a:r>
            <a:rPr lang="en-US" sz="1600" kern="1200" dirty="0" err="1" smtClean="0"/>
            <a:t>set_B</a:t>
          </a:r>
          <a:r>
            <a:rPr lang="en-US" sz="1600" kern="1200" dirty="0" smtClean="0"/>
            <a:t> is not empty: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 </a:t>
          </a:r>
          <a:r>
            <a:rPr lang="en-US" sz="1600" kern="1200" dirty="0" smtClean="0"/>
            <a:t>= last node in </a:t>
          </a:r>
          <a:r>
            <a:rPr lang="en-US" sz="1600" kern="1200" dirty="0" err="1" smtClean="0"/>
            <a:t>set_A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If </a:t>
          </a:r>
          <a:r>
            <a:rPr lang="en-US" sz="1600" kern="1200" dirty="0" smtClean="0"/>
            <a:t>N(k) </a:t>
          </a:r>
          <a14:m xmlns:a14="http://schemas.microsoft.com/office/drawing/2010/main">
            <m:oMath xmlns:m="http://schemas.openxmlformats.org/officeDocument/2006/math">
              <m:r>
                <a:rPr lang="en-US" sz="1600" i="1" kern="1200" smtClean="0">
                  <a:latin typeface="Cambria Math" panose="02040503050406030204" pitchFamily="18" charset="0"/>
                </a:rPr>
                <m:t>∉</m:t>
              </m:r>
            </m:oMath>
          </a14:m>
          <a:r>
            <a:rPr lang="en-US" sz="1600" kern="1200" dirty="0" smtClean="0"/>
            <a:t> set_A: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Append N(k) to </a:t>
          </a:r>
          <a:r>
            <a:rPr lang="en-US" sz="1600" kern="1200" dirty="0" err="1" smtClean="0"/>
            <a:t>set_A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Remove N(k) from </a:t>
          </a:r>
          <a:r>
            <a:rPr lang="en-US" sz="1600" kern="1200" dirty="0" err="1" smtClean="0"/>
            <a:t>set_B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Break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Else: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Choose a node p randomly from </a:t>
          </a:r>
          <a:r>
            <a:rPr lang="en-US" sz="1600" kern="1200" dirty="0" err="1" smtClean="0"/>
            <a:t>set_B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Append p to </a:t>
          </a:r>
          <a:r>
            <a:rPr lang="en-US" sz="1600" kern="1200" dirty="0" err="1" smtClean="0"/>
            <a:t>set_A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Remove p from </a:t>
          </a:r>
          <a:r>
            <a:rPr lang="en-US" sz="1600" kern="1200" dirty="0" err="1" smtClean="0"/>
            <a:t>set_B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Best </a:t>
          </a:r>
          <a:r>
            <a:rPr lang="en-US" sz="1600" kern="1200" dirty="0" smtClean="0"/>
            <a:t>tour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𝑜𝑝𝑡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</m:oMath>
          </a14:m>
          <a:r>
            <a:rPr lang="en-US" sz="1600" kern="1200" dirty="0" smtClean="0"/>
            <a:t> </a:t>
          </a:r>
          <a:r>
            <a:rPr lang="en-US" sz="1600" kern="1200" dirty="0" err="1" smtClean="0"/>
            <a:t>set_A</a:t>
          </a:r>
          <a:r>
            <a:rPr lang="en-US" sz="1600" kern="1200" dirty="0" smtClean="0"/>
            <a:t> (After many iterations)</a:t>
          </a:r>
          <a:endParaRPr lang="en-US" sz="1600" kern="1200" dirty="0"/>
        </a:p>
      </dsp:txBody>
      <dsp:txXfrm rot="-5400000">
        <a:off x="3086528" y="1837527"/>
        <a:ext cx="7662093" cy="2680510"/>
      </dsp:txXfrm>
    </dsp:sp>
    <dsp:sp modelId="{A4EE4B4D-0691-498E-AED8-D0CAB368B6CE}">
      <dsp:nvSpPr>
        <dsp:cNvPr id="0" name=""/>
        <dsp:cNvSpPr/>
      </dsp:nvSpPr>
      <dsp:spPr>
        <a:xfrm>
          <a:off x="180769" y="2718758"/>
          <a:ext cx="2905757" cy="8990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u="sng" kern="1200" dirty="0" smtClean="0"/>
            <a:t>Step 3</a:t>
          </a:r>
          <a:r>
            <a:rPr lang="en-US" sz="2000" kern="1200" dirty="0" smtClean="0"/>
            <a:t>: MST-based Heuristic</a:t>
          </a:r>
          <a:endParaRPr lang="en-US" sz="2000" kern="1200" dirty="0"/>
        </a:p>
      </dsp:txBody>
      <dsp:txXfrm>
        <a:off x="224656" y="2762645"/>
        <a:ext cx="2817983" cy="81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1FE6E-89E2-40E8-A66A-2262FCD8FDF5}">
      <dsp:nvSpPr>
        <dsp:cNvPr id="0" name=""/>
        <dsp:cNvSpPr/>
      </dsp:nvSpPr>
      <dsp:spPr>
        <a:xfrm rot="5400000">
          <a:off x="6291197" y="-4151460"/>
          <a:ext cx="522790" cy="882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Input: Order Pick list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Map SKU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kern="1200" dirty="0" smtClean="0">
              <a:latin typeface="+mn-lt"/>
              <a:cs typeface="Calibri" panose="020F0502020204030204" pitchFamily="34" charset="0"/>
            </a:rPr>
            <a:t>Location(s)</a:t>
          </a:r>
          <a:endParaRPr lang="en-US" sz="1600" kern="1200" dirty="0">
            <a:latin typeface="+mn-lt"/>
          </a:endParaRPr>
        </a:p>
      </dsp:txBody>
      <dsp:txXfrm rot="-5400000">
        <a:off x="2139737" y="25521"/>
        <a:ext cx="8800191" cy="471748"/>
      </dsp:txXfrm>
    </dsp:sp>
    <dsp:sp modelId="{CA9029D8-3EE0-4AAF-93E2-B9B4F1982076}">
      <dsp:nvSpPr>
        <dsp:cNvPr id="0" name=""/>
        <dsp:cNvSpPr/>
      </dsp:nvSpPr>
      <dsp:spPr>
        <a:xfrm>
          <a:off x="0" y="9139"/>
          <a:ext cx="2139667" cy="506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Step 1</a:t>
          </a:r>
          <a:r>
            <a:rPr lang="en-US" sz="1800" kern="1200" dirty="0" smtClean="0"/>
            <a:t>: Input Preprocessing</a:t>
          </a:r>
          <a:endParaRPr lang="en-US" sz="1800" kern="1200" dirty="0"/>
        </a:p>
      </dsp:txBody>
      <dsp:txXfrm>
        <a:off x="24702" y="33841"/>
        <a:ext cx="2090263" cy="456624"/>
      </dsp:txXfrm>
    </dsp:sp>
    <dsp:sp modelId="{215BED53-2E4D-4C20-988B-38AEF5C08737}">
      <dsp:nvSpPr>
        <dsp:cNvPr id="0" name=""/>
        <dsp:cNvSpPr/>
      </dsp:nvSpPr>
      <dsp:spPr>
        <a:xfrm rot="5400000">
          <a:off x="6105274" y="-3400145"/>
          <a:ext cx="959528" cy="89785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 multiple locations in same rack, retain corner locations (if exist), remove  the rest.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If multiple SKUs have same location, retain that location, eliminate the rest.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Graph G(V,E):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</a:t>
          </a:r>
          <a:r>
            <a:rPr lang="en-US" sz="1600" kern="1200" dirty="0" smtClean="0"/>
            <a:t>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kern="1200" dirty="0" smtClean="0"/>
            <a:t>Locations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kern="1200" dirty="0" smtClean="0">
              <a:latin typeface="+mn-lt"/>
              <a:cs typeface="Calibri" panose="020F0502020204030204" pitchFamily="34" charset="0"/>
            </a:rPr>
            <a:t>weights on E → Shortest distance between nodes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 rot="-5400000">
        <a:off x="2095747" y="656222"/>
        <a:ext cx="8931743" cy="865848"/>
      </dsp:txXfrm>
    </dsp:sp>
    <dsp:sp modelId="{854E8EFA-D700-4E68-BA40-24A22BAC06CE}">
      <dsp:nvSpPr>
        <dsp:cNvPr id="0" name=""/>
        <dsp:cNvSpPr/>
      </dsp:nvSpPr>
      <dsp:spPr>
        <a:xfrm>
          <a:off x="69" y="730317"/>
          <a:ext cx="2095677" cy="717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Step 2</a:t>
          </a:r>
          <a:r>
            <a:rPr lang="en-US" sz="1800" kern="1200" dirty="0" smtClean="0"/>
            <a:t>: Location Selection</a:t>
          </a:r>
          <a:endParaRPr lang="en-US" sz="1800" kern="1200" dirty="0"/>
        </a:p>
      </dsp:txBody>
      <dsp:txXfrm>
        <a:off x="35102" y="765350"/>
        <a:ext cx="2025611" cy="647589"/>
      </dsp:txXfrm>
    </dsp:sp>
    <dsp:sp modelId="{19F5DADB-D100-4F59-9E45-BC0DAEB8EA04}">
      <dsp:nvSpPr>
        <dsp:cNvPr id="0" name=""/>
        <dsp:cNvSpPr/>
      </dsp:nvSpPr>
      <dsp:spPr>
        <a:xfrm rot="5400000">
          <a:off x="6222834" y="-2417199"/>
          <a:ext cx="652938" cy="90482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MST is constructed for G(V,E) based on </a:t>
          </a:r>
          <a:r>
            <a:rPr lang="en-US" sz="1600" kern="1200" dirty="0" err="1" smtClean="0"/>
            <a:t>Kruskal’s</a:t>
          </a:r>
          <a:r>
            <a:rPr lang="en-US" sz="1600" kern="1200" dirty="0" smtClean="0"/>
            <a:t> Algorithm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MST-Heuristic is implemented, store best route sequence, S = {1,2,…,p,…,n}</a:t>
          </a:r>
          <a:endParaRPr lang="en-US" sz="1600" kern="1200" dirty="0"/>
        </a:p>
      </dsp:txBody>
      <dsp:txXfrm rot="-5400000">
        <a:off x="2025192" y="1812317"/>
        <a:ext cx="9016348" cy="589190"/>
      </dsp:txXfrm>
    </dsp:sp>
    <dsp:sp modelId="{BF046D13-2109-4835-9E20-2C91A42C0B5C}">
      <dsp:nvSpPr>
        <dsp:cNvPr id="0" name=""/>
        <dsp:cNvSpPr/>
      </dsp:nvSpPr>
      <dsp:spPr>
        <a:xfrm>
          <a:off x="69" y="1654741"/>
          <a:ext cx="2025122" cy="9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Step 3</a:t>
          </a:r>
          <a:r>
            <a:rPr lang="en-US" sz="1800" kern="1200" dirty="0" smtClean="0"/>
            <a:t>: MST &amp; MST-based heuristic</a:t>
          </a:r>
          <a:endParaRPr lang="en-US" sz="1800" kern="1200" dirty="0"/>
        </a:p>
      </dsp:txBody>
      <dsp:txXfrm>
        <a:off x="44215" y="1698887"/>
        <a:ext cx="1936830" cy="816047"/>
      </dsp:txXfrm>
    </dsp:sp>
    <dsp:sp modelId="{06E663DC-2BCF-4CDD-BDD9-FB38710A7911}">
      <dsp:nvSpPr>
        <dsp:cNvPr id="0" name=""/>
        <dsp:cNvSpPr/>
      </dsp:nvSpPr>
      <dsp:spPr>
        <a:xfrm rot="5400000">
          <a:off x="5526319" y="-753280"/>
          <a:ext cx="2144060" cy="89404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 each p </a:t>
          </a:r>
          <a:r>
            <a:rPr lang="el-GR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if p has multiple </a:t>
          </a:r>
          <a:r>
            <a:rPr lang="en-US" sz="1600" kern="1200" dirty="0" smtClean="0"/>
            <a:t>locations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  <a:cs typeface="Calibri" panose="020F0502020204030204" pitchFamily="34" charset="0"/>
                </a:rPr>
                <m:t>𝑁</m:t>
              </m:r>
              <m:r>
                <a:rPr lang="en-US" sz="1600" b="0" i="1" kern="1200" baseline="-25000" smtClean="0">
                  <a:latin typeface="Cambria Math" panose="02040503050406030204" pitchFamily="18" charset="0"/>
                  <a:cs typeface="Calibri" panose="020F0502020204030204" pitchFamily="34" charset="0"/>
                </a:rPr>
                <m:t>𝑝</m:t>
              </m:r>
            </m:oMath>
          </a14:m>
          <a:r>
            <a:rPr lang="en-US" sz="1600" kern="1200" dirty="0" smtClean="0"/>
            <a:t>: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pre(p) := </a:t>
          </a:r>
          <a:r>
            <a:rPr lang="en-US" sz="1600" kern="1200" dirty="0" smtClean="0"/>
            <a:t>predecessor </a:t>
          </a:r>
          <a:r>
            <a:rPr lang="en-US" sz="1600" kern="1200" dirty="0" smtClean="0"/>
            <a:t>of p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</a:t>
          </a:r>
          <a:r>
            <a:rPr lang="en-US" sz="1600" kern="1200" dirty="0" err="1" smtClean="0"/>
            <a:t>suc</a:t>
          </a:r>
          <a:r>
            <a:rPr lang="en-US" sz="1600" kern="1200" dirty="0" smtClean="0"/>
            <a:t>(p) := successors of p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Compute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 </m:t>
              </m:r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𝑎𝑟𝑔𝑚𝑖𝑛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l-GR" sz="1600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ϵ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𝑁𝑝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,</m:t>
                  </m:r>
                  <m:r>
                    <a:rPr lang="en-US" sz="1600" b="0" i="0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   </m:t>
                  </m:r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j</m:t>
                  </m:r>
                  <m:r>
                    <a:rPr lang="en-US" sz="160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l-GR" sz="1600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ϵ</m:t>
                  </m:r>
                  <m:r>
                    <a:rPr lang="en-US" sz="1600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𝑠𝑢𝑐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(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𝑝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m:t>)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cs typeface="Calibri" panose="020F0502020204030204" pitchFamily="34" charset="0"/>
                </a:rPr>
                <m:t> (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𝐷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𝑝𝑟𝑒</m:t>
                  </m:r>
                  <m:d>
                    <m:dPr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</m:d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+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𝐷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𝑗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1600" kern="1200" baseline="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else: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Optimal Tour: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𝑜𝑝𝑡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𝑎𝑟𝑔𝑚𝑖𝑛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</a:rPr>
                    <m:t>ϵ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𝑆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d>
                <m:d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sz="16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</m:e>
              </m:d>
            </m:oMath>
          </a14:m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-5400000">
        <a:off x="2128127" y="2749576"/>
        <a:ext cx="8835781" cy="1934732"/>
      </dsp:txXfrm>
    </dsp:sp>
    <dsp:sp modelId="{A4EE4B4D-0691-498E-AED8-D0CAB368B6CE}">
      <dsp:nvSpPr>
        <dsp:cNvPr id="0" name=""/>
        <dsp:cNvSpPr/>
      </dsp:nvSpPr>
      <dsp:spPr>
        <a:xfrm>
          <a:off x="69" y="3360535"/>
          <a:ext cx="2128057" cy="6980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Step 4</a:t>
          </a:r>
          <a:r>
            <a:rPr lang="en-US" sz="1800" kern="1200" dirty="0" smtClean="0"/>
            <a:t>: </a:t>
          </a:r>
          <a:r>
            <a:rPr lang="en-US" sz="1800" kern="1200" dirty="0" err="1" smtClean="0"/>
            <a:t>Multiloc</a:t>
          </a:r>
          <a:r>
            <a:rPr lang="en-US" sz="1800" kern="1200" dirty="0" smtClean="0"/>
            <a:t> </a:t>
          </a:r>
          <a:r>
            <a:rPr lang="en-US" sz="1800" kern="1200" dirty="0" smtClean="0"/>
            <a:t>Heuristic</a:t>
          </a:r>
          <a:endParaRPr lang="en-US" sz="1800" kern="1200" dirty="0"/>
        </a:p>
      </dsp:txBody>
      <dsp:txXfrm>
        <a:off x="34145" y="3394611"/>
        <a:ext cx="2059905" cy="629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1FE6E-89E2-40E8-A66A-2262FCD8FDF5}">
      <dsp:nvSpPr>
        <dsp:cNvPr id="0" name=""/>
        <dsp:cNvSpPr/>
      </dsp:nvSpPr>
      <dsp:spPr>
        <a:xfrm rot="5400000">
          <a:off x="5927238" y="-3787502"/>
          <a:ext cx="1250707" cy="882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Input: Order Pick list (SKU, demand)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P</m:t>
              </m:r>
              <m:r>
                <a:rPr lang="en-US" sz="1600" b="0" i="0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={1,2,…,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,…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 smtClean="0"/>
            <a:t> as the set of all SKUs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D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={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𝑑𝑒𝑚𝑎𝑛𝑑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(1),…,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𝑑𝑒𝑚𝑎𝑛𝑑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),…,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𝑑𝑒𝑚𝑎𝑛𝑑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)}</m:t>
              </m:r>
            </m:oMath>
          </a14:m>
          <a:r>
            <a:rPr lang="en-US" sz="1600" kern="1200" dirty="0" smtClean="0"/>
            <a:t>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Map SKU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kern="1200" dirty="0" smtClean="0">
              <a:latin typeface="+mn-lt"/>
              <a:cs typeface="Calibri" panose="020F0502020204030204" pitchFamily="34" charset="0"/>
            </a:rPr>
            <a:t>Location(s)</a:t>
          </a:r>
          <a:endParaRPr lang="en-US" sz="1600" kern="1200" dirty="0">
            <a:latin typeface="+mn-lt"/>
          </a:endParaRPr>
        </a:p>
      </dsp:txBody>
      <dsp:txXfrm rot="-5400000">
        <a:off x="2139736" y="61054"/>
        <a:ext cx="8764658" cy="1128599"/>
      </dsp:txXfrm>
    </dsp:sp>
    <dsp:sp modelId="{CA9029D8-3EE0-4AAF-93E2-B9B4F1982076}">
      <dsp:nvSpPr>
        <dsp:cNvPr id="0" name=""/>
        <dsp:cNvSpPr/>
      </dsp:nvSpPr>
      <dsp:spPr>
        <a:xfrm>
          <a:off x="0" y="20392"/>
          <a:ext cx="2139667" cy="1210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Step 1</a:t>
          </a:r>
          <a:r>
            <a:rPr lang="en-US" sz="1800" kern="1200" dirty="0" smtClean="0"/>
            <a:t>: Input Preprocessing</a:t>
          </a:r>
          <a:endParaRPr lang="en-US" sz="1800" kern="1200" dirty="0"/>
        </a:p>
      </dsp:txBody>
      <dsp:txXfrm>
        <a:off x="59097" y="79489"/>
        <a:ext cx="2021473" cy="1092414"/>
      </dsp:txXfrm>
    </dsp:sp>
    <dsp:sp modelId="{215BED53-2E4D-4C20-988B-38AEF5C08737}">
      <dsp:nvSpPr>
        <dsp:cNvPr id="0" name=""/>
        <dsp:cNvSpPr/>
      </dsp:nvSpPr>
      <dsp:spPr>
        <a:xfrm rot="5400000">
          <a:off x="4918540" y="-1366401"/>
          <a:ext cx="3332997" cy="89785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∀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𝑃</m:t>
              </m:r>
            </m:oMath>
          </a14:m>
          <a:r>
            <a:rPr lang="en-US" sz="1600" kern="1200" dirty="0" smtClean="0"/>
            <a:t>, create list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={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𝑠𝑒𝑡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𝑜𝑓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𝑎𝑙𝑙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𝑙𝑜𝑐𝑎𝑡𝑖𝑜𝑛𝑠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𝑜𝑓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𝑡h</m:t>
                  </m:r>
                </m:sup>
              </m:sSup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𝑆𝐾𝑈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} </m:t>
              </m:r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∀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𝑃</m:t>
              </m:r>
            </m:oMath>
          </a14:m>
          <a:r>
            <a:rPr lang="en-US" sz="1600" kern="1200" dirty="0" smtClean="0"/>
            <a:t>, sort the locations in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</m:sub>
              </m:sSub>
            </m:oMath>
          </a14:m>
          <a:r>
            <a:rPr lang="en-US" sz="1600" kern="1200" dirty="0" smtClean="0"/>
            <a:t> in the order of increasing quantity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 each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𝑃</m:t>
              </m:r>
            </m:oMath>
          </a14:m>
          <a:r>
            <a:rPr lang="en-US" sz="1600" kern="1200" dirty="0" smtClean="0"/>
            <a:t>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</m:sub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bSup>
              <m:r>
                <a:rPr lang="en-US" sz="1600" b="0" i="1" kern="1200" smtClean="0">
                  <a:latin typeface="Cambria Math" panose="02040503050406030204" pitchFamily="18" charset="0"/>
                </a:rPr>
                <m:t>={ }</m:t>
              </m:r>
            </m:oMath>
          </a14:m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</m:sub>
              </m:sSub>
            </m:oMath>
          </a14:m>
          <a:r>
            <a:rPr lang="en-US" sz="1600" kern="1200" dirty="0" smtClean="0"/>
            <a:t>: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𝑞𝑡𝑦</m:t>
              </m:r>
              <m:d>
                <m:d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</m:d>
            </m:oMath>
          </a14:m>
          <a:r>
            <a:rPr lang="en-US" sz="1600" kern="1200" dirty="0" smtClean="0"/>
            <a:t> denotes the quantity of material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𝑝</m:t>
              </m:r>
            </m:oMath>
          </a14:m>
          <a:r>
            <a:rPr lang="en-US" sz="1600" kern="1200" dirty="0" smtClean="0"/>
            <a:t> at location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𝑖</m:t>
              </m:r>
            </m:oMath>
          </a14:m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Append i to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</m:sub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600" kern="1200" dirty="0" smtClean="0"/>
            <a:t> if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supHide m:val="on"/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7"/>
                    </m:rPr>
                    <a:rPr lang="en-US" sz="1600" b="0" i="1" kern="1200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sSubSup>
                    <m:sSubSupPr>
                      <m:ctrlPr>
                        <a:rPr lang="en-US" sz="1600" i="1" kern="120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  <m:sup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sub>
                <m:sup/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𝑞𝑡𝑦</m:t>
                  </m:r>
                  <m:d>
                    <m:dPr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𝑘</m:t>
                      </m:r>
                    </m:e>
                  </m:d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&lt;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𝐷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𝑝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e>
              </m:nary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</a:t>
          </a:r>
          <a:r>
            <a:rPr lang="en-US" sz="1600" kern="1200" dirty="0" err="1" smtClean="0"/>
            <a:t>list_B</a:t>
          </a:r>
          <a:r>
            <a:rPr lang="en-US" sz="1600" kern="1200" dirty="0" smtClean="0"/>
            <a:t> =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⋃"/>
                  <m:supHide m:val="on"/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𝑃</m:t>
                  </m:r>
                </m:sub>
                <m:sup/>
                <m:e>
                  <m:sSubSup>
                    <m:sSubSupPr>
                      <m:ctrlPr>
                        <a:rPr lang="en-US" sz="1600" i="1" kern="120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  <m:sup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(1)</m:t>
                  </m:r>
                </m:e>
              </m:nary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</a:t>
          </a:r>
          <a:r>
            <a:rPr lang="en-US" sz="1600" kern="1200" dirty="0" err="1" smtClean="0"/>
            <a:t>list_C</a:t>
          </a:r>
          <a:r>
            <a:rPr lang="en-US" sz="1600" kern="1200" dirty="0" smtClean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= </m:t>
              </m:r>
              <m:nary>
                <m:naryPr>
                  <m:chr m:val="⋃"/>
                  <m:supHide m:val="on"/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𝑃</m:t>
                  </m:r>
                </m:sub>
                <m:sup/>
                <m:e>
                  <m:sSubSup>
                    <m:sSubSupPr>
                      <m:ctrlPr>
                        <a:rPr lang="en-US" sz="1600" i="1" kern="120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  <m:sup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e>
              </m:nary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Graph G(V,E):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</a:t>
          </a:r>
          <a:r>
            <a:rPr lang="en-US" sz="1600" kern="1200" dirty="0" smtClean="0"/>
            <a:t>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→ </a:t>
          </a:r>
          <a:r>
            <a:rPr lang="en-US" sz="1600" kern="1200" dirty="0" smtClean="0"/>
            <a:t>Locations </a:t>
          </a:r>
          <a:r>
            <a:rPr lang="en-US" sz="1600" kern="1200" dirty="0" smtClean="0"/>
            <a:t>in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</m:t>
                  </m:r>
                </m:sub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600" kern="1200" dirty="0" smtClean="0"/>
            <a:t> 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kern="1200" dirty="0" smtClean="0">
              <a:latin typeface="+mn-lt"/>
              <a:cs typeface="Calibri" panose="020F0502020204030204" pitchFamily="34" charset="0"/>
            </a:rPr>
            <a:t>weights on E → Shortest distance between nodes</a:t>
          </a:r>
          <a:r>
            <a:rPr lang="en-US" sz="1600" kern="1200" dirty="0" smtClean="0">
              <a:latin typeface="+mn-lt"/>
            </a:rPr>
            <a:t> </a:t>
          </a:r>
          <a:endParaRPr lang="en-US" sz="1600" kern="1200" dirty="0">
            <a:latin typeface="+mn-lt"/>
          </a:endParaRPr>
        </a:p>
      </dsp:txBody>
      <dsp:txXfrm rot="-5400000">
        <a:off x="2095747" y="1619096"/>
        <a:ext cx="8815879" cy="3007589"/>
      </dsp:txXfrm>
    </dsp:sp>
    <dsp:sp modelId="{854E8EFA-D700-4E68-BA40-24A22BAC06CE}">
      <dsp:nvSpPr>
        <dsp:cNvPr id="0" name=""/>
        <dsp:cNvSpPr/>
      </dsp:nvSpPr>
      <dsp:spPr>
        <a:xfrm>
          <a:off x="69" y="2264441"/>
          <a:ext cx="2095677" cy="1716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Step 2</a:t>
          </a:r>
          <a:r>
            <a:rPr lang="en-US" sz="1800" kern="1200" dirty="0" smtClean="0"/>
            <a:t>: Location Selection</a:t>
          </a:r>
          <a:endParaRPr lang="en-US" sz="1800" kern="1200" dirty="0"/>
        </a:p>
      </dsp:txBody>
      <dsp:txXfrm>
        <a:off x="83881" y="2348253"/>
        <a:ext cx="1928053" cy="1549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5DADB-D100-4F59-9E45-BC0DAEB8EA04}">
      <dsp:nvSpPr>
        <dsp:cNvPr id="0" name=""/>
        <dsp:cNvSpPr/>
      </dsp:nvSpPr>
      <dsp:spPr>
        <a:xfrm rot="5400000">
          <a:off x="6683431" y="-3552198"/>
          <a:ext cx="384209" cy="75723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MST is constructed for G(V,E) based on </a:t>
          </a:r>
          <a:r>
            <a:rPr lang="en-US" sz="1600" kern="1200" dirty="0" err="1" smtClean="0"/>
            <a:t>Kruskal’s</a:t>
          </a:r>
          <a:r>
            <a:rPr lang="en-US" sz="1600" kern="1200" dirty="0" smtClean="0"/>
            <a:t> Algorithm</a:t>
          </a:r>
          <a:endParaRPr lang="en-US" sz="1600" kern="1200" dirty="0"/>
        </a:p>
      </dsp:txBody>
      <dsp:txXfrm rot="-5400000">
        <a:off x="3089367" y="60622"/>
        <a:ext cx="7553582" cy="346697"/>
      </dsp:txXfrm>
    </dsp:sp>
    <dsp:sp modelId="{BF046D13-2109-4835-9E20-2C91A42C0B5C}">
      <dsp:nvSpPr>
        <dsp:cNvPr id="0" name=""/>
        <dsp:cNvSpPr/>
      </dsp:nvSpPr>
      <dsp:spPr>
        <a:xfrm>
          <a:off x="180769" y="103"/>
          <a:ext cx="2908598" cy="46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/>
            <a:t>Step 3</a:t>
          </a:r>
          <a:r>
            <a:rPr lang="en-US" sz="2000" kern="1200" dirty="0" smtClean="0"/>
            <a:t>: MST</a:t>
          </a:r>
          <a:endParaRPr lang="en-US" sz="2000" kern="1200" dirty="0"/>
        </a:p>
      </dsp:txBody>
      <dsp:txXfrm>
        <a:off x="203602" y="22936"/>
        <a:ext cx="2862932" cy="422068"/>
      </dsp:txXfrm>
    </dsp:sp>
    <dsp:sp modelId="{06E663DC-2BCF-4CDD-BDD9-FB38710A7911}">
      <dsp:nvSpPr>
        <dsp:cNvPr id="0" name=""/>
        <dsp:cNvSpPr/>
      </dsp:nvSpPr>
      <dsp:spPr>
        <a:xfrm rot="5400000">
          <a:off x="4845288" y="-1146596"/>
          <a:ext cx="4289580" cy="78071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Initialize: </a:t>
          </a:r>
          <a:r>
            <a:rPr lang="en-US" sz="1600" kern="1200" dirty="0" err="1" smtClean="0"/>
            <a:t>set_A</a:t>
          </a:r>
          <a:r>
            <a:rPr lang="en-US" sz="1600" kern="1200" dirty="0" smtClean="0"/>
            <a:t> ={origin}, </a:t>
          </a:r>
          <a:r>
            <a:rPr lang="en-US" sz="1600" kern="1200" dirty="0" err="1" smtClean="0"/>
            <a:t>set_B</a:t>
          </a:r>
          <a:r>
            <a:rPr lang="en-US" sz="1600" kern="1200" dirty="0" smtClean="0"/>
            <a:t> = {v: v </a:t>
          </a:r>
          <a:r>
            <a:rPr lang="el-GR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 smtClean="0">
              <a:latin typeface="+mn-lt"/>
              <a:cs typeface="Calibri" panose="020F0502020204030204" pitchFamily="34" charset="0"/>
            </a:rPr>
            <a:t>list_B</a:t>
          </a:r>
          <a:r>
            <a:rPr lang="en-US" sz="1600" kern="1200" dirty="0" smtClean="0"/>
            <a:t>}, </a:t>
          </a:r>
          <a:r>
            <a:rPr lang="en-US" sz="1600" kern="1200" dirty="0" err="1" smtClean="0"/>
            <a:t>set_C</a:t>
          </a:r>
          <a:r>
            <a:rPr lang="en-US" sz="1600" kern="1200" dirty="0" smtClean="0"/>
            <a:t> = {v: v </a:t>
          </a:r>
          <a:r>
            <a:rPr lang="el-GR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 smtClean="0">
              <a:latin typeface="+mn-lt"/>
              <a:cs typeface="Calibri" panose="020F0502020204030204" pitchFamily="34" charset="0"/>
            </a:rPr>
            <a:t>list_C</a:t>
          </a:r>
          <a:r>
            <a:rPr lang="en-US" sz="1600" kern="1200" dirty="0" smtClean="0"/>
            <a:t>}, </a:t>
          </a:r>
          <a:r>
            <a:rPr lang="en-US" sz="1600" kern="1200" dirty="0" err="1" smtClean="0"/>
            <a:t>set_ref</a:t>
          </a:r>
          <a:r>
            <a:rPr lang="en-US" sz="1600" kern="1200" dirty="0" smtClean="0"/>
            <a:t> = {v: v </a:t>
          </a:r>
          <a:r>
            <a:rPr lang="el-GR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 smtClean="0">
              <a:latin typeface="+mn-lt"/>
              <a:cs typeface="Calibri" panose="020F0502020204030204" pitchFamily="34" charset="0"/>
            </a:rPr>
            <a:t>list_B</a:t>
          </a:r>
          <a:r>
            <a:rPr lang="en-US" sz="1600" kern="1200" dirty="0" smtClean="0"/>
            <a:t>}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while </a:t>
          </a:r>
          <a:r>
            <a:rPr lang="en-US" sz="1600" kern="1200" dirty="0" err="1" smtClean="0"/>
            <a:t>set_B</a:t>
          </a:r>
          <a:r>
            <a:rPr lang="en-US" sz="1600" kern="1200" dirty="0" smtClean="0"/>
            <a:t> is not empty: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 = last node in </a:t>
          </a:r>
          <a:r>
            <a:rPr lang="en-US" sz="1600" kern="1200" dirty="0" err="1" smtClean="0"/>
            <a:t>set_A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if N(k) </a:t>
          </a:r>
          <a14:m xmlns:a14="http://schemas.microsoft.com/office/drawing/2010/main">
            <m:oMath xmlns:m="http://schemas.openxmlformats.org/officeDocument/2006/math">
              <m:r>
                <a:rPr lang="en-US" sz="1600" i="1" kern="1200" smtClean="0">
                  <a:latin typeface="Cambria Math" panose="02040503050406030204" pitchFamily="18" charset="0"/>
                </a:rPr>
                <m:t>∉</m:t>
              </m:r>
            </m:oMath>
          </a14:m>
          <a:r>
            <a:rPr lang="en-US" sz="1600" kern="1200" dirty="0" smtClean="0"/>
            <a:t> set_A: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Append N(k) to </a:t>
          </a:r>
          <a:r>
            <a:rPr lang="en-US" sz="1600" kern="1200" dirty="0" err="1" smtClean="0"/>
            <a:t>set_A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Remove N(k) from </a:t>
          </a:r>
          <a:r>
            <a:rPr lang="en-US" sz="1600" kern="1200" dirty="0" err="1" smtClean="0"/>
            <a:t>set_B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Break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else: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Choose a node p randomly from </a:t>
          </a:r>
          <a:r>
            <a:rPr lang="en-US" sz="1600" kern="1200" dirty="0" err="1" smtClean="0"/>
            <a:t>set_B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Append p to </a:t>
          </a:r>
          <a:r>
            <a:rPr lang="en-US" sz="1600" kern="1200" dirty="0" err="1" smtClean="0"/>
            <a:t>set_A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Remove p from </a:t>
          </a:r>
          <a:r>
            <a:rPr lang="en-US" sz="1600" kern="1200" dirty="0" err="1" smtClean="0"/>
            <a:t>set_B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 j </a:t>
          </a:r>
          <a:r>
            <a:rPr lang="el-GR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 smtClean="0">
              <a:latin typeface="+mn-lt"/>
              <a:cs typeface="Calibri" panose="020F0502020204030204" pitchFamily="34" charset="0"/>
            </a:rPr>
            <a:t>set_C</a:t>
          </a:r>
          <a:endParaRPr lang="en-US" sz="1600" kern="1200" dirty="0">
            <a:latin typeface="+mn-lt"/>
          </a:endParaRPr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if </a:t>
          </a:r>
          <a:r>
            <a:rPr lang="en-US" sz="1600" kern="1200" dirty="0" smtClean="0"/>
            <a:t>j </a:t>
          </a:r>
          <a:r>
            <a:rPr lang="el-GR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 smtClean="0">
              <a:latin typeface="+mn-lt"/>
              <a:cs typeface="Calibri" panose="020F0502020204030204" pitchFamily="34" charset="0"/>
            </a:rPr>
            <a:t>set_ref</a:t>
          </a:r>
          <a:r>
            <a:rPr lang="en-US" sz="1600" kern="1200" dirty="0" smtClean="0">
              <a:latin typeface="+mn-lt"/>
              <a:cs typeface="Calibri" panose="020F0502020204030204" pitchFamily="34" charset="0"/>
            </a:rPr>
            <a:t> and </a:t>
          </a:r>
          <a:r>
            <a:rPr lang="en-US" sz="1600" kern="1200" dirty="0" smtClean="0"/>
            <a:t>j </a:t>
          </a:r>
          <a:r>
            <a:rPr lang="el-GR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ϵ</a:t>
          </a: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 smtClean="0">
              <a:latin typeface="+mn-lt"/>
              <a:cs typeface="Calibri" panose="020F0502020204030204" pitchFamily="34" charset="0"/>
            </a:rPr>
            <a:t>set_A</a:t>
          </a:r>
          <a:endParaRPr lang="en-US" sz="1600" kern="1200" dirty="0">
            <a:latin typeface="+mn-lt"/>
          </a:endParaRPr>
        </a:p>
        <a:p>
          <a:pPr marL="857250" lvl="5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  <a:cs typeface="Calibri" panose="020F0502020204030204" pitchFamily="34" charset="0"/>
            </a:rPr>
            <a:t>Append j+1 to </a:t>
          </a:r>
          <a:r>
            <a:rPr lang="en-US" sz="1600" kern="1200" dirty="0" err="1" smtClean="0">
              <a:latin typeface="+mn-lt"/>
              <a:cs typeface="Calibri" panose="020F0502020204030204" pitchFamily="34" charset="0"/>
            </a:rPr>
            <a:t>set_B</a:t>
          </a:r>
          <a:endParaRPr lang="en-US" sz="1600" kern="1200" dirty="0">
            <a:latin typeface="+mn-lt"/>
          </a:endParaRPr>
        </a:p>
        <a:p>
          <a:pPr marL="857250" lvl="5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  <a:cs typeface="Calibri" panose="020F0502020204030204" pitchFamily="34" charset="0"/>
            </a:rPr>
            <a:t>continue</a:t>
          </a:r>
          <a:endParaRPr lang="en-US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Final </a:t>
          </a:r>
          <a:r>
            <a:rPr lang="en-US" sz="1600" kern="1200" dirty="0" smtClean="0"/>
            <a:t>tour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𝑜𝑝𝑡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</m:oMath>
          </a14:m>
          <a:r>
            <a:rPr lang="en-US" sz="1600" kern="1200" dirty="0" smtClean="0"/>
            <a:t> set_A</a:t>
          </a:r>
          <a:endParaRPr lang="en-US" sz="1600" kern="1200" dirty="0">
            <a:latin typeface="+mn-lt"/>
          </a:endParaRPr>
        </a:p>
      </dsp:txBody>
      <dsp:txXfrm rot="-5400000">
        <a:off x="3086527" y="821565"/>
        <a:ext cx="7597702" cy="3870780"/>
      </dsp:txXfrm>
    </dsp:sp>
    <dsp:sp modelId="{A4EE4B4D-0691-498E-AED8-D0CAB368B6CE}">
      <dsp:nvSpPr>
        <dsp:cNvPr id="0" name=""/>
        <dsp:cNvSpPr/>
      </dsp:nvSpPr>
      <dsp:spPr>
        <a:xfrm>
          <a:off x="180769" y="2157652"/>
          <a:ext cx="2905757" cy="1173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u="sng" kern="1200" dirty="0" smtClean="0"/>
            <a:t>Step 4</a:t>
          </a:r>
          <a:r>
            <a:rPr lang="en-US" sz="2000" kern="1200" dirty="0" smtClean="0"/>
            <a:t>: </a:t>
          </a:r>
          <a:r>
            <a:rPr lang="en-US" sz="2000" kern="1200" dirty="0" smtClean="0"/>
            <a:t>Quant-Heuristic</a:t>
          </a:r>
          <a:endParaRPr lang="en-US" sz="2000" kern="1200" dirty="0"/>
        </a:p>
      </dsp:txBody>
      <dsp:txXfrm>
        <a:off x="238068" y="2214951"/>
        <a:ext cx="2791159" cy="105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 smtClean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  <a:endParaRPr lang="en-US" sz="7200" dirty="0">
              <a:solidFill>
                <a:srgbClr val="131F33"/>
              </a:solidFill>
              <a:latin typeface="Georgia"/>
              <a:cs typeface="Georgia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820864"/>
            <a:ext cx="8570384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 smtClean="0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 smtClean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 smtClean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 smtClean="0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 smtClean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Topic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Topic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0"/>
            <a:ext cx="5384800" cy="4191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Topic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7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4100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1973264"/>
            <a:ext cx="395220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78232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78232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 smtClean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  <a:endParaRPr lang="en-US" sz="7200" dirty="0">
              <a:solidFill>
                <a:srgbClr val="131F33"/>
              </a:solidFill>
              <a:latin typeface="Georgia"/>
              <a:cs typeface="Georgia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820864"/>
            <a:ext cx="8570384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 smtClean="0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 smtClean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 smtClean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 smtClean="0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 smtClean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4100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1973264"/>
            <a:ext cx="395220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131F33"/>
                </a:solidFill>
              </a:rPr>
              <a:t>Slide Title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4525963"/>
          </a:xfrm>
          <a:prstGeom prst="rect">
            <a:avLst/>
          </a:prstGeom>
        </p:spPr>
        <p:txBody>
          <a:bodyPr/>
          <a:lstStyle>
            <a:lvl1pPr defTabSz="914400">
              <a:buFont typeface="Wingdings" charset="0"/>
              <a:buChar char=""/>
              <a:defRPr/>
            </a:lvl1pPr>
          </a:lstStyle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78232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131F33"/>
                </a:solidFill>
              </a:rPr>
              <a:t>Slide Title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7823200" cy="4525963"/>
          </a:xfrm>
          <a:prstGeom prst="rect">
            <a:avLst/>
          </a:prstGeom>
        </p:spPr>
        <p:txBody>
          <a:bodyPr/>
          <a:lstStyle>
            <a:lvl1pPr defTabSz="914400">
              <a:buFont typeface="Wingdings" charset="0"/>
              <a:buChar char=""/>
              <a:defRPr/>
            </a:lvl1pPr>
          </a:lstStyle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Topic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038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  <p:sldLayoutId id="2147483659" r:id="rId9"/>
    <p:sldLayoutId id="214748366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7"/>
          <p:cNvSpPr txBox="1">
            <a:spLocks/>
          </p:cNvSpPr>
          <p:nvPr/>
        </p:nvSpPr>
        <p:spPr>
          <a:xfrm>
            <a:off x="2171700" y="1520826"/>
            <a:ext cx="8305800" cy="10699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ROUTE OPTIMIZATION FOR GRAYBAR’S WAREHOUSE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38"/>
          <p:cNvSpPr txBox="1">
            <a:spLocks/>
          </p:cNvSpPr>
          <p:nvPr/>
        </p:nvSpPr>
        <p:spPr>
          <a:xfrm>
            <a:off x="3124200" y="3200404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Adithya Jaikumar, Aishwarya Anandan, </a:t>
            </a:r>
            <a:r>
              <a:rPr lang="en-US" sz="2800" dirty="0" err="1">
                <a:solidFill>
                  <a:schemeClr val="bg1"/>
                </a:solidFill>
              </a:rPr>
              <a:t>Haridut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Athi</a:t>
            </a:r>
            <a:r>
              <a:rPr lang="en-US" sz="2800" dirty="0">
                <a:solidFill>
                  <a:schemeClr val="bg1"/>
                </a:solidFill>
              </a:rPr>
              <a:t>, Jaydeep Chanduka</a:t>
            </a: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59" y="318666"/>
            <a:ext cx="110744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48" y="1316538"/>
            <a:ext cx="11074400" cy="4525963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Multiple locations for some SKUs.</a:t>
            </a:r>
            <a:endParaRPr lang="en-US" sz="24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Different SKUs at the sam</a:t>
            </a:r>
            <a:r>
              <a:rPr lang="en-US" sz="2400" dirty="0" smtClean="0"/>
              <a:t>e location.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Different quantities at different locations.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07" y="2749794"/>
            <a:ext cx="11068952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75581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 approach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89317" y="1030457"/>
            <a:ext cx="5354638" cy="5089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3 variants of original problem considered in the order of increasing complexity:</a:t>
            </a:r>
          </a:p>
          <a:p>
            <a:pPr marL="57150" indent="0">
              <a:buNone/>
            </a:pPr>
            <a:endParaRPr lang="en-US" sz="2000" b="1" dirty="0" smtClean="0"/>
          </a:p>
          <a:p>
            <a:pPr marL="57150" indent="0">
              <a:buNone/>
            </a:pPr>
            <a:r>
              <a:rPr lang="en-US" sz="2000" b="1" dirty="0" smtClean="0"/>
              <a:t>1. Infinite quantity, </a:t>
            </a:r>
            <a:r>
              <a:rPr lang="en-US" sz="2000" b="1" dirty="0"/>
              <a:t>s</a:t>
            </a:r>
            <a:r>
              <a:rPr lang="en-US" sz="2000" b="1" dirty="0" smtClean="0"/>
              <a:t>ingle location </a:t>
            </a:r>
          </a:p>
          <a:p>
            <a:pPr marL="57150" indent="0">
              <a:buNone/>
            </a:pPr>
            <a:r>
              <a:rPr lang="en-US" sz="2000" dirty="0" smtClean="0"/>
              <a:t>Randomly </a:t>
            </a:r>
            <a:r>
              <a:rPr lang="en-US" sz="2000" dirty="0"/>
              <a:t>select one location for each SKU. </a:t>
            </a:r>
          </a:p>
          <a:p>
            <a:pPr marL="57150" indent="0">
              <a:buNone/>
            </a:pPr>
            <a:endParaRPr lang="en-US" sz="2000" b="1" dirty="0" smtClean="0"/>
          </a:p>
          <a:p>
            <a:pPr marL="57150" indent="0">
              <a:buNone/>
            </a:pPr>
            <a:r>
              <a:rPr lang="en-US" sz="2000" b="1" dirty="0" smtClean="0"/>
              <a:t>2</a:t>
            </a:r>
            <a:r>
              <a:rPr lang="en-US" sz="2000" b="1" dirty="0"/>
              <a:t>. </a:t>
            </a:r>
            <a:r>
              <a:rPr lang="en-US" sz="2000" b="1" dirty="0" smtClean="0"/>
              <a:t>Infinite </a:t>
            </a:r>
            <a:r>
              <a:rPr lang="en-US" sz="2000" b="1" dirty="0"/>
              <a:t>quantity, </a:t>
            </a:r>
            <a:r>
              <a:rPr lang="en-US" sz="2000" b="1" dirty="0" smtClean="0"/>
              <a:t>multiple locations</a:t>
            </a:r>
            <a:endParaRPr lang="en-US" sz="2000" b="1" dirty="0" smtClean="0"/>
          </a:p>
          <a:p>
            <a:pPr marL="5715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the location that guarantees minimum distance travelled. </a:t>
            </a:r>
          </a:p>
          <a:p>
            <a:pPr marL="57150" indent="0">
              <a:buNone/>
            </a:pPr>
            <a:endParaRPr lang="en-US" sz="2000" b="1" dirty="0" smtClean="0"/>
          </a:p>
          <a:p>
            <a:pPr marL="57150" indent="0">
              <a:buNone/>
            </a:pPr>
            <a:r>
              <a:rPr lang="en-US" sz="2000" b="1" dirty="0" smtClean="0"/>
              <a:t>3. </a:t>
            </a:r>
            <a:r>
              <a:rPr lang="en-US" sz="2000" b="1" dirty="0" smtClean="0"/>
              <a:t>Finite quantity, multiple locations</a:t>
            </a:r>
            <a:r>
              <a:rPr lang="en-US" sz="2000" b="1" dirty="0" smtClean="0"/>
              <a:t> </a:t>
            </a:r>
          </a:p>
          <a:p>
            <a:pPr marL="5715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the location(s) that satisfy the quantity requirements, and ensure minimum travel distance.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8858374"/>
              </p:ext>
            </p:extLst>
          </p:nvPr>
        </p:nvGraphicFramePr>
        <p:xfrm>
          <a:off x="6553200" y="1468901"/>
          <a:ext cx="4335194" cy="5396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10888394" y="2351651"/>
            <a:ext cx="533400" cy="9906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10939976" y="3985847"/>
            <a:ext cx="533400" cy="9906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Variant 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>
                <a:latin typeface="Calibri" panose="020F0502020204030204" pitchFamily="34" charset="0"/>
              </a:rPr>
              <a:t>Infinite quantity, single location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1750394"/>
                  </p:ext>
                </p:extLst>
              </p:nvPr>
            </p:nvGraphicFramePr>
            <p:xfrm>
              <a:off x="508000" y="1125416"/>
              <a:ext cx="11074400" cy="466312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1750394"/>
                  </p:ext>
                </p:extLst>
              </p:nvPr>
            </p:nvGraphicFramePr>
            <p:xfrm>
              <a:off x="508000" y="1125416"/>
              <a:ext cx="11074400" cy="466312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95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Variant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>
                <a:latin typeface="Calibri" panose="020F0502020204030204" pitchFamily="34" charset="0"/>
              </a:rPr>
              <a:t>Infinite quantity, multiple locations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1676350"/>
                  </p:ext>
                </p:extLst>
              </p:nvPr>
            </p:nvGraphicFramePr>
            <p:xfrm>
              <a:off x="620541" y="928469"/>
              <a:ext cx="11074400" cy="47897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1676350"/>
                  </p:ext>
                </p:extLst>
              </p:nvPr>
            </p:nvGraphicFramePr>
            <p:xfrm>
              <a:off x="620541" y="928469"/>
              <a:ext cx="11074400" cy="47897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1225" y="3734815"/>
            <a:ext cx="3031175" cy="8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54673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Variant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>
                <a:latin typeface="Calibri" panose="020F0502020204030204" pitchFamily="34" charset="0"/>
              </a:rPr>
              <a:t>Finite quantity, multiple locations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5430311"/>
                  </p:ext>
                </p:extLst>
              </p:nvPr>
            </p:nvGraphicFramePr>
            <p:xfrm>
              <a:off x="620541" y="928469"/>
              <a:ext cx="11074400" cy="47897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5430311"/>
                  </p:ext>
                </p:extLst>
              </p:nvPr>
            </p:nvGraphicFramePr>
            <p:xfrm>
              <a:off x="620541" y="928469"/>
              <a:ext cx="11074400" cy="47897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7270839" y="2537460"/>
            <a:ext cx="4184072" cy="2723107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992581" y="4752109"/>
            <a:ext cx="2507673" cy="318655"/>
          </a:xfrm>
          <a:prstGeom prst="rect">
            <a:avLst/>
          </a:prstGeom>
          <a:noFill/>
          <a:ln w="38100">
            <a:solidFill>
              <a:schemeClr val="accent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1282" y="2648936"/>
            <a:ext cx="3383185" cy="350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8834" y="2999805"/>
            <a:ext cx="3688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Note: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It is desirable to empty locations as much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Location with higher quantity should be visited only after visiting locations with lower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This is ensured by creating list C such that priority is given to locations with lower quantity.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8341595"/>
                  </p:ext>
                </p:extLst>
              </p:nvPr>
            </p:nvGraphicFramePr>
            <p:xfrm>
              <a:off x="508000" y="925595"/>
              <a:ext cx="11074400" cy="49018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8341595"/>
                  </p:ext>
                </p:extLst>
              </p:nvPr>
            </p:nvGraphicFramePr>
            <p:xfrm>
              <a:off x="508000" y="925595"/>
              <a:ext cx="11074400" cy="49018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660400" y="357763"/>
            <a:ext cx="110744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Variant 3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Include multiple locations and quantity (cont.)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Sample Output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2" y="915036"/>
            <a:ext cx="10068278" cy="5663407"/>
          </a:xfrm>
        </p:spPr>
      </p:pic>
      <p:sp>
        <p:nvSpPr>
          <p:cNvPr id="5" name="Rectangle 4"/>
          <p:cNvSpPr/>
          <p:nvPr/>
        </p:nvSpPr>
        <p:spPr>
          <a:xfrm>
            <a:off x="4983480" y="5063490"/>
            <a:ext cx="6080760" cy="72009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845502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" panose="020F0502020204030204" pitchFamily="34" charset="0"/>
              </a:rPr>
              <a:t>Results</a:t>
            </a:r>
            <a:endParaRPr lang="en-US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797310"/>
              </p:ext>
            </p:extLst>
          </p:nvPr>
        </p:nvGraphicFramePr>
        <p:xfrm>
          <a:off x="416560" y="1937603"/>
          <a:ext cx="3618230" cy="299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04127"/>
              </p:ext>
            </p:extLst>
          </p:nvPr>
        </p:nvGraphicFramePr>
        <p:xfrm>
          <a:off x="4130040" y="1937603"/>
          <a:ext cx="3436620" cy="299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2940" y="971550"/>
            <a:ext cx="1021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only does the MST based Heuristic perform faster (on 50000 iterations), it’s output is also comparable to that of the optimal procedure.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866624"/>
              </p:ext>
            </p:extLst>
          </p:nvPr>
        </p:nvGraphicFramePr>
        <p:xfrm>
          <a:off x="7661910" y="1943317"/>
          <a:ext cx="4099560" cy="2988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95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845502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" panose="020F0502020204030204" pitchFamily="34" charset="0"/>
              </a:rPr>
              <a:t>Results </a:t>
            </a:r>
            <a:endParaRPr lang="en-US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606654"/>
              </p:ext>
            </p:extLst>
          </p:nvPr>
        </p:nvGraphicFramePr>
        <p:xfrm>
          <a:off x="6405562" y="1697354"/>
          <a:ext cx="5438775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2940" y="971550"/>
            <a:ext cx="1021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our heuristics help in saving cost ? (for an order size of 50 SKUs)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504689"/>
              </p:ext>
            </p:extLst>
          </p:nvPr>
        </p:nvGraphicFramePr>
        <p:xfrm>
          <a:off x="1032510" y="1697353"/>
          <a:ext cx="477393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56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845502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" panose="020F0502020204030204" pitchFamily="34" charset="0"/>
              </a:rPr>
              <a:t>Results 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940" y="971550"/>
            <a:ext cx="1021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effect of including quantity ? 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686640"/>
              </p:ext>
            </p:extLst>
          </p:nvPr>
        </p:nvGraphicFramePr>
        <p:xfrm>
          <a:off x="781050" y="1691640"/>
          <a:ext cx="4853940" cy="3280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532010"/>
              </p:ext>
            </p:extLst>
          </p:nvPr>
        </p:nvGraphicFramePr>
        <p:xfrm>
          <a:off x="5977890" y="1680210"/>
          <a:ext cx="524637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97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Overview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Problem Statement</a:t>
            </a:r>
          </a:p>
          <a:p>
            <a:r>
              <a:rPr lang="en-US" sz="2400" dirty="0" smtClean="0"/>
              <a:t>Input Data</a:t>
            </a:r>
          </a:p>
          <a:p>
            <a:r>
              <a:rPr lang="en-US" sz="2400" dirty="0" smtClean="0"/>
              <a:t>Problem Formulation</a:t>
            </a:r>
          </a:p>
          <a:p>
            <a:r>
              <a:rPr lang="en-US" sz="2400" dirty="0" smtClean="0"/>
              <a:t>Solution Methodology</a:t>
            </a:r>
          </a:p>
          <a:p>
            <a:r>
              <a:rPr lang="en-US" sz="2400" dirty="0" smtClean="0"/>
              <a:t>Results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8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771" y="0"/>
            <a:ext cx="7949901" cy="59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46088"/>
            <a:ext cx="11074400" cy="833400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" panose="020F0502020204030204" pitchFamily="34" charset="0"/>
              </a:rPr>
              <a:t>Introduction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Warehouse Management System (WMS)</a:t>
            </a:r>
          </a:p>
          <a:p>
            <a:r>
              <a:rPr lang="en-US" sz="2400" dirty="0" smtClean="0"/>
              <a:t>Graybar Electric Inc. – A Fortune 500 company</a:t>
            </a:r>
          </a:p>
          <a:p>
            <a:r>
              <a:rPr lang="en-US" sz="2400" dirty="0" smtClean="0"/>
              <a:t>Second largest electric optic fiber cable distributor</a:t>
            </a:r>
          </a:p>
          <a:p>
            <a:r>
              <a:rPr lang="en-US" sz="2400" dirty="0" smtClean="0"/>
              <a:t>255 manual warehouses, 17 distribution centers</a:t>
            </a:r>
          </a:p>
          <a:p>
            <a:r>
              <a:rPr lang="en-US" sz="2400" dirty="0" smtClean="0"/>
              <a:t>Graybar’s largest warehouse – Glendale Heights, IL</a:t>
            </a:r>
          </a:p>
          <a:p>
            <a:r>
              <a:rPr lang="en-US" sz="2400" dirty="0" smtClean="0"/>
              <a:t>Spans an area of 90,000 </a:t>
            </a:r>
            <a:r>
              <a:rPr lang="en-US" sz="2400" dirty="0" err="1" smtClean="0"/>
              <a:t>sq.ft</a:t>
            </a:r>
            <a:endParaRPr lang="en-US" sz="2400" dirty="0" smtClean="0"/>
          </a:p>
          <a:p>
            <a:r>
              <a:rPr lang="en-US" sz="2400" dirty="0" smtClean="0"/>
              <a:t>Warehouse holds 110,000 SKUs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32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66809"/>
            <a:ext cx="11074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Develop an efficient model for optimizing the routes for pick and place operations at Glendale Heights</a:t>
            </a:r>
          </a:p>
          <a:p>
            <a:r>
              <a:rPr lang="en-US" sz="2400" dirty="0"/>
              <a:t>Save costs of wasted labor and other hidden costs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45710" y="1634325"/>
            <a:ext cx="3592144" cy="49852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943600" y="47244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10200" y="4724400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423263" y="4038601"/>
            <a:ext cx="0" cy="685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423264" y="4056017"/>
            <a:ext cx="4441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867400" y="3335382"/>
            <a:ext cx="0" cy="720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867400" y="3335382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324600" y="2819400"/>
            <a:ext cx="0" cy="515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81600" y="2845525"/>
            <a:ext cx="1143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170714" y="2845526"/>
            <a:ext cx="0" cy="4898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713514" y="3335382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13514" y="3335384"/>
            <a:ext cx="0" cy="1770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3514" y="5096692"/>
            <a:ext cx="1230086" cy="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376455" y="4525192"/>
            <a:ext cx="93617" cy="9361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64184" y="3136174"/>
            <a:ext cx="93617" cy="9361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12220" y="2819401"/>
            <a:ext cx="93617" cy="9361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77792" y="2996837"/>
            <a:ext cx="93617" cy="9361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20592" y="3673931"/>
            <a:ext cx="93617" cy="9361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91052" y="4009210"/>
            <a:ext cx="93617" cy="9361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66706" y="3580312"/>
            <a:ext cx="93617" cy="9361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48201" y="4343401"/>
            <a:ext cx="93617" cy="9361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26184" y="5087984"/>
            <a:ext cx="93617" cy="93617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Data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114697"/>
            <a:ext cx="11326949" cy="5011467"/>
          </a:xfrm>
        </p:spPr>
        <p:txBody>
          <a:bodyPr/>
          <a:lstStyle/>
          <a:p>
            <a:r>
              <a:rPr lang="en-US" sz="2400" dirty="0" smtClean="0"/>
              <a:t>Warehouse layout</a:t>
            </a:r>
          </a:p>
          <a:p>
            <a:r>
              <a:rPr lang="en-US" sz="2400" dirty="0" smtClean="0"/>
              <a:t>Stock Keeping Units (SKUs) in the warehouse</a:t>
            </a:r>
          </a:p>
          <a:p>
            <a:r>
              <a:rPr lang="en-US" sz="2400" dirty="0" smtClean="0"/>
              <a:t>Bin locations of each SKUs</a:t>
            </a:r>
          </a:p>
          <a:p>
            <a:r>
              <a:rPr lang="en-US" sz="2400" dirty="0" smtClean="0"/>
              <a:t>Quantity available of each SKU at each of its location</a:t>
            </a:r>
          </a:p>
          <a:p>
            <a:r>
              <a:rPr lang="en-US" sz="2400" dirty="0" smtClean="0"/>
              <a:t>Order list inclusive of the quantity required</a:t>
            </a:r>
          </a:p>
          <a:p>
            <a:r>
              <a:rPr lang="en-US" sz="2400" dirty="0"/>
              <a:t>Locations are represented as an alphanumeric sequence of 4 characters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7" y="3705049"/>
            <a:ext cx="4830618" cy="223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20" y="4218611"/>
            <a:ext cx="5491163" cy="1443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0808" y="5631205"/>
            <a:ext cx="1968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Sample order ticket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5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V="1">
            <a:off x="10524979" y="1524000"/>
            <a:ext cx="0" cy="304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458179" y="36576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467579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79130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34440"/>
            <a:ext cx="6835335" cy="4525963"/>
          </a:xfrm>
        </p:spPr>
        <p:txBody>
          <a:bodyPr/>
          <a:lstStyle/>
          <a:p>
            <a:r>
              <a:rPr lang="en-US" sz="2400" dirty="0"/>
              <a:t>Challenge: Each rack structure poses a barrier for travel.</a:t>
            </a:r>
          </a:p>
          <a:p>
            <a:r>
              <a:rPr lang="en-US" sz="2400" dirty="0"/>
              <a:t>Solution: Impose a grid structure on the layout, grid intersection points ≡ nodes, grid segments ≡ edges of input graph.</a:t>
            </a:r>
          </a:p>
          <a:p>
            <a:r>
              <a:rPr lang="en-US" sz="2400" dirty="0"/>
              <a:t>Pick up for each SKU is from the midpoint of the outer edge of its rack location.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10379" y="1524000"/>
            <a:ext cx="3200400" cy="32004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000979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839179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067779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0905979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10379" y="43434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010379" y="38862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010379" y="36576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10379" y="32004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010379" y="25146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10379" y="22860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10379" y="18288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010379" y="29718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458179" y="1524000"/>
            <a:ext cx="0" cy="304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458179" y="22860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458179" y="2985655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0524979" y="22860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524979" y="36576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0524979" y="29718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9458179" y="4419600"/>
            <a:ext cx="0" cy="304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0524979" y="4419600"/>
            <a:ext cx="0" cy="304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391379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207455" y="4311746"/>
            <a:ext cx="403860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207455" y="4768946"/>
            <a:ext cx="403860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3198055" y="4311746"/>
            <a:ext cx="0" cy="457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88655" y="4311746"/>
            <a:ext cx="0" cy="457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255455" y="4311746"/>
            <a:ext cx="0" cy="457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198055" y="4768946"/>
            <a:ext cx="0" cy="457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188655" y="4768946"/>
            <a:ext cx="0" cy="457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255455" y="4768946"/>
            <a:ext cx="0" cy="457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14383" y="477594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D02A</a:t>
            </a:r>
            <a:endParaRPr lang="en-US" sz="1050" dirty="0"/>
          </a:p>
        </p:txBody>
      </p:sp>
      <p:sp>
        <p:nvSpPr>
          <p:cNvPr id="97" name="TextBox 96"/>
          <p:cNvSpPr txBox="1"/>
          <p:nvPr/>
        </p:nvSpPr>
        <p:spPr>
          <a:xfrm>
            <a:off x="3274255" y="476894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D02B</a:t>
            </a:r>
            <a:endParaRPr lang="en-US" sz="1050" dirty="0"/>
          </a:p>
        </p:txBody>
      </p:sp>
      <p:sp>
        <p:nvSpPr>
          <p:cNvPr id="98" name="TextBox 97"/>
          <p:cNvSpPr txBox="1"/>
          <p:nvPr/>
        </p:nvSpPr>
        <p:spPr>
          <a:xfrm>
            <a:off x="5331655" y="435498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D02E</a:t>
            </a:r>
            <a:endParaRPr 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4264855" y="435498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D02F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3198055" y="435242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D02G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2214383" y="436723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D02H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07855" y="4790563"/>
            <a:ext cx="789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D02D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4341055" y="4783636"/>
            <a:ext cx="76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D02C</a:t>
            </a:r>
            <a:endParaRPr lang="en-US" sz="1050" dirty="0"/>
          </a:p>
        </p:txBody>
      </p:sp>
      <p:sp>
        <p:nvSpPr>
          <p:cNvPr id="104" name="Oval 103"/>
          <p:cNvSpPr/>
          <p:nvPr/>
        </p:nvSpPr>
        <p:spPr>
          <a:xfrm>
            <a:off x="2664655" y="4235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712655" y="4235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722055" y="4235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655255" y="4235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664655" y="51499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712655" y="51499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722055" y="51499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655255" y="51499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00979" y="18288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W02</a:t>
            </a:r>
          </a:p>
        </p:txBody>
      </p:sp>
      <p:sp>
        <p:nvSpPr>
          <p:cNvPr id="8" name="Rectangle 7"/>
          <p:cNvSpPr/>
          <p:nvPr/>
        </p:nvSpPr>
        <p:spPr>
          <a:xfrm>
            <a:off x="9000979" y="3886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67779" y="3886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00979" y="25146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67779" y="25146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W03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67779" y="18288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W02</a:t>
            </a:r>
          </a:p>
        </p:txBody>
      </p:sp>
      <p:sp>
        <p:nvSpPr>
          <p:cNvPr id="49" name="Oval 48"/>
          <p:cNvSpPr/>
          <p:nvPr/>
        </p:nvSpPr>
        <p:spPr>
          <a:xfrm>
            <a:off x="9381979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381979" y="290252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388906" y="2514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381979" y="2209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448779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448779" y="290252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455706" y="249035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448779" y="2209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0979" y="32004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67779" y="32004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D02</a:t>
            </a:r>
          </a:p>
        </p:txBody>
      </p:sp>
      <p:sp>
        <p:nvSpPr>
          <p:cNvPr id="34" name="Oval 33"/>
          <p:cNvSpPr/>
          <p:nvPr/>
        </p:nvSpPr>
        <p:spPr>
          <a:xfrm>
            <a:off x="9381979" y="36091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381979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381979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381979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448779" y="3581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448779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448779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448779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10379" y="2514601"/>
            <a:ext cx="914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Pick up/Drop off Location</a:t>
            </a:r>
          </a:p>
        </p:txBody>
      </p:sp>
    </p:spTree>
    <p:extLst>
      <p:ext uri="{BB962C8B-B14F-4D97-AF65-F5344CB8AC3E}">
        <p14:creationId xmlns:p14="http://schemas.microsoft.com/office/powerpoint/2010/main" val="38938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V="1">
            <a:off x="10201421" y="1524000"/>
            <a:ext cx="0" cy="304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134621" y="36576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144021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931877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Problem Modeling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08" y="1220369"/>
            <a:ext cx="6607321" cy="4525963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Challenge: Each rack structure poses a barrier for travel.</a:t>
            </a:r>
          </a:p>
          <a:p>
            <a:r>
              <a:rPr lang="en-US" sz="2400" dirty="0"/>
              <a:t>Output: G(V,E) that ensures travel is restricted through barriers.</a:t>
            </a:r>
          </a:p>
          <a:p>
            <a:r>
              <a:rPr lang="en-US" sz="2400" dirty="0"/>
              <a:t>Perform Floyd-</a:t>
            </a:r>
            <a:r>
              <a:rPr lang="en-US" sz="2400" dirty="0" err="1"/>
              <a:t>Warshall’s</a:t>
            </a:r>
            <a:r>
              <a:rPr lang="en-US" sz="2400" dirty="0"/>
              <a:t> all-pair shortest path algorithm on G.</a:t>
            </a:r>
          </a:p>
          <a:p>
            <a:r>
              <a:rPr lang="en-US" sz="2400" dirty="0"/>
              <a:t>Distance matrix constructed.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86821" y="1524000"/>
            <a:ext cx="3200400" cy="32004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677421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515621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744221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0582421" y="1524000"/>
            <a:ext cx="0" cy="3200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686821" y="43434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686821" y="38862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686821" y="36576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686821" y="32004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686821" y="25146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686821" y="22860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686821" y="18288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86821" y="2971800"/>
            <a:ext cx="3200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134621" y="1524000"/>
            <a:ext cx="0" cy="304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134621" y="22860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134621" y="2985655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0201421" y="22860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201421" y="36576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0201421" y="2971800"/>
            <a:ext cx="0" cy="228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9134621" y="4343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0201421" y="4343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144021" y="4343400"/>
            <a:ext cx="5334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9287021" y="4343400"/>
            <a:ext cx="4572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58321" y="51054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Nodes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439421" y="50292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17231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822642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" panose="020F0502020204030204" pitchFamily="34" charset="0"/>
              </a:rPr>
              <a:t>Problem Formulation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837616"/>
            <a:ext cx="8902167" cy="3057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0" y="1154680"/>
            <a:ext cx="335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602817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Formulation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32" y="1726622"/>
            <a:ext cx="2196695" cy="1208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97" y="951346"/>
            <a:ext cx="2789048" cy="648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899" y="2896126"/>
            <a:ext cx="3522413" cy="3804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820" y="3332017"/>
            <a:ext cx="5747762" cy="3258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031" y="3742972"/>
            <a:ext cx="2399896" cy="5812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796" y="4342074"/>
            <a:ext cx="3383185" cy="3508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537" y="4800568"/>
            <a:ext cx="1285479" cy="3559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9632" y="5444174"/>
            <a:ext cx="2362145" cy="2557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8884" y="5409706"/>
            <a:ext cx="1762783" cy="2699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2757" y="5369957"/>
            <a:ext cx="3020891" cy="2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451</TotalTime>
  <Words>1102</Words>
  <Application>Microsoft Office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Garamond</vt:lpstr>
      <vt:lpstr>Georgia</vt:lpstr>
      <vt:lpstr>Trebuchet MS</vt:lpstr>
      <vt:lpstr>Wingdings</vt:lpstr>
      <vt:lpstr>ThemeILtemplates</vt:lpstr>
      <vt:lpstr>PowerPoint Presentation</vt:lpstr>
      <vt:lpstr>Overview</vt:lpstr>
      <vt:lpstr>Introduction</vt:lpstr>
      <vt:lpstr>Problem Statement</vt:lpstr>
      <vt:lpstr>Input Data</vt:lpstr>
      <vt:lpstr>Problem Modeling</vt:lpstr>
      <vt:lpstr>Problem Modeling </vt:lpstr>
      <vt:lpstr>Problem Formulation</vt:lpstr>
      <vt:lpstr>Problem Formulation</vt:lpstr>
      <vt:lpstr>Challenges</vt:lpstr>
      <vt:lpstr>Solution approach</vt:lpstr>
      <vt:lpstr>Variant 1: Infinite quantity, single location </vt:lpstr>
      <vt:lpstr>Variant 2: Infinite quantity, multiple locations</vt:lpstr>
      <vt:lpstr>Variant 3: Finite quantity, multiple locations </vt:lpstr>
      <vt:lpstr>PowerPoint Presentation</vt:lpstr>
      <vt:lpstr>Sample Output</vt:lpstr>
      <vt:lpstr>Results</vt:lpstr>
      <vt:lpstr>Results </vt:lpstr>
      <vt:lpstr>Results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Jaikumar, Adithya</cp:lastModifiedBy>
  <cp:revision>54</cp:revision>
  <dcterms:created xsi:type="dcterms:W3CDTF">2016-01-13T21:18:08Z</dcterms:created>
  <dcterms:modified xsi:type="dcterms:W3CDTF">2017-12-14T07:20:20Z</dcterms:modified>
</cp:coreProperties>
</file>