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4/14/2024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4/14/2024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4/14/2024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Harie Krishna R K (2021103529)</a:t>
            </a: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62</TotalTime>
  <Words>977</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HARIE KRISHNA R K</cp:lastModifiedBy>
  <cp:revision>26</cp:revision>
  <dcterms:created xsi:type="dcterms:W3CDTF">2021-05-26T16:50:10Z</dcterms:created>
  <dcterms:modified xsi:type="dcterms:W3CDTF">2024-04-14T07:57:38Z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