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D995F7-336F-43EE-9528-DE97F362AE94}" v="96" dt="2024-11-18T15:09:18.713"/>
    <p1510:client id="{CF86ED89-516E-40C3-AAB5-B26BD525D714}" v="381" dt="2024-11-17T15:32:37.7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777744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621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19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48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653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73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1957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4726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2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4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06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53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33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879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408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85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39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3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7131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ea typeface="Calibri"/>
                <a:cs typeface="Calibri"/>
              </a:rPr>
              <a:t>KONGU ENGINEERING COLLEGE</a:t>
            </a:r>
            <a:br>
              <a:rPr lang="en-US" dirty="0">
                <a:ea typeface="Calibri"/>
                <a:cs typeface="Calibri"/>
              </a:rPr>
            </a:br>
            <a:r>
              <a:rPr lang="en-US" dirty="0">
                <a:ea typeface="Calibri"/>
                <a:cs typeface="Calibri"/>
              </a:rPr>
              <a:t> </a:t>
            </a:r>
            <a:r>
              <a:rPr lang="en-US" sz="2800" dirty="0">
                <a:ea typeface="Calibri"/>
                <a:cs typeface="Calibri"/>
              </a:rPr>
              <a:t>(AUTONOMOUS) PERUNDURAI – 638 060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04466"/>
            <a:ext cx="6400800" cy="429633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SUPERMARKET APPLICATION SYSTEM</a:t>
            </a:r>
          </a:p>
          <a:p>
            <a:endParaRPr lang="en-US" sz="1600" dirty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r>
              <a:rPr lang="en-US" sz="2800" b="1" dirty="0">
                <a:latin typeface="Calibri"/>
                <a:ea typeface="Calibri"/>
                <a:cs typeface="Arial"/>
              </a:rPr>
              <a:t>MICRO PROJECT </a:t>
            </a:r>
            <a:endParaRPr lang="en-US" sz="2800" dirty="0">
              <a:latin typeface="Calibri"/>
              <a:ea typeface="Calibri"/>
              <a:cs typeface="Arial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JAVA PROGRAMMING (22ITC31)</a:t>
            </a:r>
            <a:endParaRPr lang="en-US" sz="280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endParaRPr lang="en-US" sz="2800" dirty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endParaRPr lang="en-US" sz="1600" dirty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algn="r"/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Submitted by</a:t>
            </a:r>
            <a:endParaRPr lang="en-US" sz="140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algn="r"/>
            <a:r>
              <a:rPr lang="en-US" sz="1400" b="1" err="1">
                <a:solidFill>
                  <a:schemeClr val="tx1"/>
                </a:solidFill>
                <a:latin typeface="Calibri"/>
                <a:ea typeface="Calibri"/>
                <a:cs typeface="Arial"/>
              </a:rPr>
              <a:t>Haries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 Ragavendra S (23EIR037)</a:t>
            </a:r>
            <a:endParaRPr lang="en-US" sz="140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algn="r"/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Harini M (23EIR039)</a:t>
            </a:r>
            <a:endParaRPr lang="en-US" sz="140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algn="r"/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Harshini </a:t>
            </a:r>
            <a:r>
              <a:rPr lang="en-US" sz="1400" b="1" err="1">
                <a:solidFill>
                  <a:schemeClr val="tx1"/>
                </a:solidFill>
                <a:latin typeface="Calibri"/>
                <a:ea typeface="Calibri"/>
                <a:cs typeface="Arial"/>
              </a:rPr>
              <a:t>Velmuruhan</a:t>
            </a:r>
            <a:r>
              <a:rPr lang="en-US" sz="1400" b="1" dirty="0">
                <a:solidFill>
                  <a:schemeClr val="tx1"/>
                </a:solidFill>
                <a:latin typeface="Calibri"/>
                <a:ea typeface="Calibri"/>
                <a:cs typeface="Arial"/>
              </a:rPr>
              <a:t> (23EIR040)</a:t>
            </a:r>
            <a:endParaRPr lang="en-US" sz="1400" dirty="0">
              <a:solidFill>
                <a:schemeClr val="tx1"/>
              </a:solidFill>
              <a:latin typeface="Calibri"/>
              <a:ea typeface="Calibri"/>
              <a:cs typeface="Arial"/>
            </a:endParaRPr>
          </a:p>
          <a:p>
            <a:pPr algn="r"/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FCE7-D426-BB99-94DA-9E04F1EB7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98" y="2440642"/>
            <a:ext cx="7704667" cy="1981200"/>
          </a:xfrm>
        </p:spPr>
        <p:txBody>
          <a:bodyPr>
            <a:normAutofit/>
          </a:bodyPr>
          <a:lstStyle/>
          <a:p>
            <a:r>
              <a:rPr lang="en-US" sz="5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8535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839" y="2129118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t>The growth of technology has transformed the shopping experience. Modern supermarket systems aim to provide efficient solutions to customer management, billing, and stock handling. This project focuses on designing a Supermarket Application System to manage customer records, offer personalized discounts, process payments, and streamline product inventory handling.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PROBLEM STATEMENT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17058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t>Efficient customer management is a significant challenge for large supermarkets. Traditional systems lack integration and adaptability, leading to inefficiencies in inventory tracking, personalized discounting, and secure payment processing. This project addresses these limitations through a unified and advanced approach.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4398" y="266701"/>
            <a:ext cx="7704667" cy="1981200"/>
          </a:xfrm>
        </p:spPr>
        <p:txBody>
          <a:bodyPr>
            <a:normAutofit/>
          </a:bodyPr>
          <a:lstStyle/>
          <a:p>
            <a:r>
              <a:rPr lang="en-US" sz="4400" b="1" dirty="0"/>
              <a:t>METHODOLOGY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545" y="1893794"/>
            <a:ext cx="7704667" cy="4094816"/>
          </a:xfrm>
        </p:spPr>
        <p:txBody>
          <a:bodyPr/>
          <a:lstStyle/>
          <a:p>
            <a:pPr marL="0" indent="0">
              <a:buNone/>
            </a:pPr>
            <a:r>
              <a:t>The project employs:</a:t>
            </a:r>
            <a:endParaRPr lang="en-US"/>
          </a:p>
          <a:p>
            <a:r>
              <a:rPr dirty="0"/>
              <a:t> Customer Record Management for seamless onboarding and personalized discounts.</a:t>
            </a:r>
          </a:p>
          <a:p>
            <a:r>
              <a:rPr dirty="0"/>
              <a:t> Shopping List Management with dynamic inventory validation and inclusive pricing.</a:t>
            </a:r>
          </a:p>
          <a:p>
            <a:r>
              <a:rPr dirty="0"/>
              <a:t> Secure Payment Processing, including cash and card options with real-time bank balance checks.</a:t>
            </a:r>
          </a:p>
          <a:p>
            <a:r>
              <a:rPr dirty="0"/>
              <a:t> Technical Implementation with robust database management and error handling.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IMPLEMENTATION</a:t>
            </a:r>
            <a:endParaRPr lang="en-US" sz="44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51529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The application was implemented using Java with key features such as:</a:t>
            </a:r>
            <a:endParaRPr lang="en-US" dirty="0"/>
          </a:p>
          <a:p>
            <a:r>
              <a:rPr dirty="0"/>
              <a:t> In-memory database for fast data retrieval.</a:t>
            </a:r>
          </a:p>
          <a:p>
            <a:r>
              <a:rPr dirty="0"/>
              <a:t> Dynamic input handling and validation mechanisms.</a:t>
            </a:r>
          </a:p>
          <a:p>
            <a:pPr>
              <a:buClr>
                <a:srgbClr val="1287C3"/>
              </a:buClr>
            </a:pPr>
            <a:r>
              <a:rPr lang="en-US" dirty="0"/>
              <a:t> </a:t>
            </a:r>
            <a:r>
              <a:rPr dirty="0"/>
              <a:t>Automated billing system with detailed breakdowns.</a:t>
            </a:r>
          </a:p>
          <a:p>
            <a:r>
              <a:rPr dirty="0"/>
              <a:t> Secure payment processing with mock bank balance validation.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RESULTS AND DISCUSSION</a:t>
            </a:r>
            <a:endParaRPr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084294"/>
            <a:ext cx="7704667" cy="4128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Key outcomes include:</a:t>
            </a:r>
            <a:endParaRPr lang="en-US" dirty="0"/>
          </a:p>
          <a:p>
            <a:r>
              <a:rPr lang="en-US" dirty="0"/>
              <a:t> </a:t>
            </a:r>
            <a:r>
              <a:rPr dirty="0"/>
              <a:t>Improved customer management with dynamic discount retrieval.</a:t>
            </a:r>
          </a:p>
          <a:p>
            <a:r>
              <a:rPr dirty="0"/>
              <a:t> Efficient product matching and real-time inventory updates.</a:t>
            </a:r>
          </a:p>
          <a:p>
            <a:r>
              <a:rPr dirty="0"/>
              <a:t> Streamlined payment processing with secure validation.</a:t>
            </a:r>
          </a:p>
          <a:p>
            <a:r>
              <a:rPr dirty="0"/>
              <a:t>Compared to traditional systems, the proposed solution offers enhanced efficiency, personalization, and error-free transactions.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CONCLUSION</a:t>
            </a:r>
            <a:endParaRPr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938618"/>
            <a:ext cx="7704667" cy="4094815"/>
          </a:xfrm>
        </p:spPr>
        <p:txBody>
          <a:bodyPr/>
          <a:lstStyle/>
          <a:p>
            <a:r>
              <a:t>The Supermarket Application System effectively addresses customer and inventory management challenges. It enhances operational efficiency and customer satisfaction through personalized discounts, dynamic inventory tracking, and secure payment processes.</a:t>
            </a:r>
          </a:p>
          <a:p>
            <a:endParaRPr/>
          </a:p>
          <a:p>
            <a:r>
              <a:t>Future enhancements include AI-driven features and cloud-based scalability to further improve the system's capabilities.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E26C-B91C-8B79-C799-DEAB9DA8E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97" y="-2240"/>
            <a:ext cx="7704667" cy="883024"/>
          </a:xfrm>
        </p:spPr>
        <p:txBody>
          <a:bodyPr/>
          <a:lstStyle/>
          <a:p>
            <a:r>
              <a:rPr lang="en-US" b="1" dirty="0"/>
              <a:t>SAMPLE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1FE77-1838-8015-E973-E5C99172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98" y="885265"/>
            <a:ext cx="7704667" cy="594378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package Supermarket;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import </a:t>
            </a:r>
            <a:r>
              <a:rPr lang="en-US" sz="1100" dirty="0" err="1">
                <a:ea typeface="+mn-lt"/>
                <a:cs typeface="+mn-lt"/>
              </a:rPr>
              <a:t>java.util.ArrayList</a:t>
            </a:r>
            <a:r>
              <a:rPr lang="en-US" sz="1100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import </a:t>
            </a:r>
            <a:r>
              <a:rPr lang="en-US" sz="1100" dirty="0" err="1">
                <a:ea typeface="+mn-lt"/>
                <a:cs typeface="+mn-lt"/>
              </a:rPr>
              <a:t>java.util.List</a:t>
            </a:r>
            <a:r>
              <a:rPr lang="en-US" sz="1100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import </a:t>
            </a:r>
            <a:r>
              <a:rPr lang="en-US" sz="1100" dirty="0" err="1">
                <a:ea typeface="+mn-lt"/>
                <a:cs typeface="+mn-lt"/>
              </a:rPr>
              <a:t>java.util.Scanner</a:t>
            </a:r>
            <a:r>
              <a:rPr lang="en-US" sz="1100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public class </a:t>
            </a:r>
            <a:r>
              <a:rPr lang="en-US" sz="1100" dirty="0" err="1">
                <a:ea typeface="+mn-lt"/>
                <a:cs typeface="+mn-lt"/>
              </a:rPr>
              <a:t>SuperMarketApplicationSystem</a:t>
            </a:r>
            <a:r>
              <a:rPr lang="en-US" sz="1100" dirty="0">
                <a:ea typeface="+mn-lt"/>
                <a:cs typeface="+mn-lt"/>
              </a:rPr>
              <a:t> {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 int </a:t>
            </a:r>
            <a:r>
              <a:rPr lang="en-US" sz="1100" dirty="0" err="1">
                <a:ea typeface="+mn-lt"/>
                <a:cs typeface="+mn-lt"/>
              </a:rPr>
              <a:t>cid</a:t>
            </a:r>
            <a:r>
              <a:rPr lang="en-US" sz="1100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 </a:t>
            </a:r>
            <a:r>
              <a:rPr lang="en-US" sz="1100" dirty="0" err="1">
                <a:ea typeface="+mn-lt"/>
                <a:cs typeface="+mn-lt"/>
              </a:rPr>
              <a:t>CustomerDetails</a:t>
            </a:r>
            <a:r>
              <a:rPr lang="en-US" sz="1100" dirty="0">
                <a:ea typeface="+mn-lt"/>
                <a:cs typeface="+mn-lt"/>
              </a:rPr>
              <a:t>[] C = new </a:t>
            </a:r>
            <a:r>
              <a:rPr lang="en-US" sz="1100" dirty="0" err="1">
                <a:ea typeface="+mn-lt"/>
                <a:cs typeface="+mn-lt"/>
              </a:rPr>
              <a:t>CustomerDetails</a:t>
            </a:r>
            <a:r>
              <a:rPr lang="en-US" sz="1100" dirty="0">
                <a:ea typeface="+mn-lt"/>
                <a:cs typeface="+mn-lt"/>
              </a:rPr>
              <a:t>[10]; 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 int </a:t>
            </a:r>
            <a:r>
              <a:rPr lang="en-US" sz="1100" dirty="0" err="1">
                <a:ea typeface="+mn-lt"/>
                <a:cs typeface="+mn-lt"/>
              </a:rPr>
              <a:t>i</a:t>
            </a:r>
            <a:r>
              <a:rPr lang="en-US" sz="1100" dirty="0">
                <a:ea typeface="+mn-lt"/>
                <a:cs typeface="+mn-lt"/>
              </a:rPr>
              <a:t> = 0;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 </a:t>
            </a:r>
            <a:r>
              <a:rPr lang="en-US" sz="1100" dirty="0" err="1">
                <a:ea typeface="+mn-lt"/>
                <a:cs typeface="+mn-lt"/>
              </a:rPr>
              <a:t>ArrayList</a:t>
            </a:r>
            <a:r>
              <a:rPr lang="en-US" sz="1100" dirty="0">
                <a:ea typeface="+mn-lt"/>
                <a:cs typeface="+mn-lt"/>
              </a:rPr>
              <a:t>&lt;Product&gt; </a:t>
            </a:r>
            <a:r>
              <a:rPr lang="en-US" sz="1100" dirty="0" err="1">
                <a:ea typeface="+mn-lt"/>
                <a:cs typeface="+mn-lt"/>
              </a:rPr>
              <a:t>productList</a:t>
            </a:r>
            <a:r>
              <a:rPr lang="en-US" sz="1100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 Cart </a:t>
            </a:r>
            <a:r>
              <a:rPr lang="en-US" sz="1100" dirty="0" err="1">
                <a:ea typeface="+mn-lt"/>
                <a:cs typeface="+mn-lt"/>
              </a:rPr>
              <a:t>cart</a:t>
            </a:r>
            <a:r>
              <a:rPr lang="en-US" sz="1100" dirty="0">
                <a:ea typeface="+mn-lt"/>
                <a:cs typeface="+mn-lt"/>
              </a:rPr>
              <a:t>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 public </a:t>
            </a:r>
            <a:r>
              <a:rPr lang="en-US" sz="1100" dirty="0" err="1">
                <a:ea typeface="+mn-lt"/>
                <a:cs typeface="+mn-lt"/>
              </a:rPr>
              <a:t>SuperMarketApplicationSystem</a:t>
            </a:r>
            <a:r>
              <a:rPr lang="en-US" sz="1100" dirty="0">
                <a:ea typeface="+mn-lt"/>
                <a:cs typeface="+mn-lt"/>
              </a:rPr>
              <a:t>() {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     </a:t>
            </a:r>
            <a:r>
              <a:rPr lang="en-US" sz="1100" dirty="0" err="1">
                <a:ea typeface="+mn-lt"/>
                <a:cs typeface="+mn-lt"/>
              </a:rPr>
              <a:t>productList</a:t>
            </a:r>
            <a:r>
              <a:rPr lang="en-US" sz="1100" dirty="0">
                <a:ea typeface="+mn-lt"/>
                <a:cs typeface="+mn-lt"/>
              </a:rPr>
              <a:t> = new </a:t>
            </a:r>
            <a:r>
              <a:rPr lang="en-US" sz="1100" dirty="0" err="1">
                <a:ea typeface="+mn-lt"/>
                <a:cs typeface="+mn-lt"/>
              </a:rPr>
              <a:t>ArrayList</a:t>
            </a:r>
            <a:r>
              <a:rPr lang="en-US" sz="1100" dirty="0">
                <a:ea typeface="+mn-lt"/>
                <a:cs typeface="+mn-lt"/>
              </a:rPr>
              <a:t>&lt;&gt;();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     cart = new Cart();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     </a:t>
            </a:r>
            <a:r>
              <a:rPr lang="en-US" sz="1100" dirty="0" err="1">
                <a:ea typeface="+mn-lt"/>
                <a:cs typeface="+mn-lt"/>
              </a:rPr>
              <a:t>initializeProducts</a:t>
            </a:r>
            <a:r>
              <a:rPr lang="en-US" sz="1100" dirty="0">
                <a:ea typeface="+mn-lt"/>
                <a:cs typeface="+mn-lt"/>
              </a:rPr>
              <a:t>();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 }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 private void </a:t>
            </a:r>
            <a:r>
              <a:rPr lang="en-US" sz="1100" dirty="0" err="1">
                <a:ea typeface="+mn-lt"/>
                <a:cs typeface="+mn-lt"/>
              </a:rPr>
              <a:t>initializeProducts</a:t>
            </a:r>
            <a:r>
              <a:rPr lang="en-US" sz="1100" dirty="0">
                <a:ea typeface="+mn-lt"/>
                <a:cs typeface="+mn-lt"/>
              </a:rPr>
              <a:t>() {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     </a:t>
            </a:r>
            <a:r>
              <a:rPr lang="en-US" sz="1100" dirty="0" err="1">
                <a:ea typeface="+mn-lt"/>
                <a:cs typeface="+mn-lt"/>
              </a:rPr>
              <a:t>productList.add</a:t>
            </a:r>
            <a:r>
              <a:rPr lang="en-US" sz="1100" dirty="0">
                <a:ea typeface="+mn-lt"/>
                <a:cs typeface="+mn-lt"/>
              </a:rPr>
              <a:t>(new Product("Apple", 0.5, 100));</a:t>
            </a:r>
            <a:endParaRPr lang="en-US" dirty="0"/>
          </a:p>
          <a:p>
            <a:pPr>
              <a:buNone/>
            </a:pPr>
            <a:r>
              <a:rPr lang="en-US" sz="1100" dirty="0">
                <a:ea typeface="+mn-lt"/>
                <a:cs typeface="+mn-lt"/>
              </a:rPr>
              <a:t>        </a:t>
            </a:r>
            <a:r>
              <a:rPr lang="en-US" sz="1100" dirty="0" err="1">
                <a:ea typeface="+mn-lt"/>
                <a:cs typeface="+mn-lt"/>
              </a:rPr>
              <a:t>productList.add</a:t>
            </a:r>
            <a:r>
              <a:rPr lang="en-US" sz="1100" dirty="0">
                <a:ea typeface="+mn-lt"/>
                <a:cs typeface="+mn-lt"/>
              </a:rPr>
              <a:t>(new Product("Banana", 0.3, 150));</a:t>
            </a:r>
            <a:endParaRPr lang="en-US" dirty="0"/>
          </a:p>
          <a:p>
            <a:pPr>
              <a:buNone/>
            </a:pPr>
            <a:r>
              <a:rPr lang="en-US" dirty="0"/>
              <a:t>           ….......</a:t>
            </a:r>
            <a:endParaRPr lang="en-US" sz="1100" dirty="0"/>
          </a:p>
          <a:p>
            <a:pPr>
              <a:buNone/>
            </a:pPr>
            <a:endParaRPr 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D0535D-FA37-777F-1297-E6AD79BF2FCC}"/>
              </a:ext>
            </a:extLst>
          </p:cNvPr>
          <p:cNvSpPr txBox="1"/>
          <p:nvPr/>
        </p:nvSpPr>
        <p:spPr>
          <a:xfrm>
            <a:off x="5248249" y="898347"/>
            <a:ext cx="3148151" cy="50013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100" dirty="0"/>
              <a:t>…...................</a:t>
            </a:r>
          </a:p>
          <a:p>
            <a:endParaRPr lang="en-US" sz="1100" dirty="0">
              <a:ea typeface="+mn-lt"/>
              <a:cs typeface="+mn-lt"/>
            </a:endParaRPr>
          </a:p>
          <a:p>
            <a:r>
              <a:rPr lang="en-US" sz="1100" dirty="0">
                <a:ea typeface="+mn-lt"/>
                <a:cs typeface="+mn-lt"/>
              </a:rPr>
              <a:t>public void </a:t>
            </a:r>
            <a:r>
              <a:rPr lang="en-US" sz="1100" err="1">
                <a:ea typeface="+mn-lt"/>
                <a:cs typeface="+mn-lt"/>
              </a:rPr>
              <a:t>addProduct</a:t>
            </a:r>
            <a:r>
              <a:rPr lang="en-US" sz="1100" dirty="0">
                <a:ea typeface="+mn-lt"/>
                <a:cs typeface="+mn-lt"/>
              </a:rPr>
              <a:t>(Product </a:t>
            </a:r>
            <a:r>
              <a:rPr lang="en-US" sz="1100" err="1">
                <a:ea typeface="+mn-lt"/>
                <a:cs typeface="+mn-lt"/>
              </a:rPr>
              <a:t>product</a:t>
            </a:r>
            <a:r>
              <a:rPr lang="en-US" sz="1100" dirty="0">
                <a:ea typeface="+mn-lt"/>
                <a:cs typeface="+mn-lt"/>
              </a:rPr>
              <a:t>, int quantity) {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 if (</a:t>
            </a:r>
            <a:r>
              <a:rPr lang="en-US" sz="1100" err="1">
                <a:ea typeface="+mn-lt"/>
                <a:cs typeface="+mn-lt"/>
              </a:rPr>
              <a:t>product.getStock</a:t>
            </a:r>
            <a:r>
              <a:rPr lang="en-US" sz="1100" dirty="0">
                <a:ea typeface="+mn-lt"/>
                <a:cs typeface="+mn-lt"/>
              </a:rPr>
              <a:t>() &gt;= quantity) {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     </a:t>
            </a:r>
            <a:r>
              <a:rPr lang="en-US" sz="1100" dirty="0" err="1">
                <a:ea typeface="+mn-lt"/>
                <a:cs typeface="+mn-lt"/>
              </a:rPr>
              <a:t>products.add</a:t>
            </a:r>
            <a:r>
              <a:rPr lang="en-US" sz="1100" dirty="0">
                <a:ea typeface="+mn-lt"/>
                <a:cs typeface="+mn-lt"/>
              </a:rPr>
              <a:t>(product);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     </a:t>
            </a:r>
            <a:r>
              <a:rPr lang="en-US" sz="1100" err="1">
                <a:ea typeface="+mn-lt"/>
                <a:cs typeface="+mn-lt"/>
              </a:rPr>
              <a:t>product.reduceStock</a:t>
            </a:r>
            <a:r>
              <a:rPr lang="en-US" sz="1100" dirty="0">
                <a:ea typeface="+mn-lt"/>
                <a:cs typeface="+mn-lt"/>
              </a:rPr>
              <a:t>(quantity);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     </a:t>
            </a:r>
            <a:r>
              <a:rPr lang="en-US" sz="1100" err="1">
                <a:ea typeface="+mn-lt"/>
                <a:cs typeface="+mn-lt"/>
              </a:rPr>
              <a:t>totalAmount</a:t>
            </a:r>
            <a:r>
              <a:rPr lang="en-US" sz="1100" dirty="0">
                <a:ea typeface="+mn-lt"/>
                <a:cs typeface="+mn-lt"/>
              </a:rPr>
              <a:t> += </a:t>
            </a:r>
            <a:r>
              <a:rPr lang="en-US" sz="1100" err="1">
                <a:ea typeface="+mn-lt"/>
                <a:cs typeface="+mn-lt"/>
              </a:rPr>
              <a:t>product.getPrice</a:t>
            </a:r>
            <a:r>
              <a:rPr lang="en-US" sz="1100" dirty="0">
                <a:ea typeface="+mn-lt"/>
                <a:cs typeface="+mn-lt"/>
              </a:rPr>
              <a:t>() * quantity;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     </a:t>
            </a:r>
            <a:r>
              <a:rPr lang="en-US" sz="1100" err="1">
                <a:ea typeface="+mn-lt"/>
                <a:cs typeface="+mn-lt"/>
              </a:rPr>
              <a:t>System.out.println</a:t>
            </a:r>
            <a:r>
              <a:rPr lang="en-US" sz="1100" dirty="0">
                <a:ea typeface="+mn-lt"/>
                <a:cs typeface="+mn-lt"/>
              </a:rPr>
              <a:t>(quantity + " " + </a:t>
            </a:r>
            <a:r>
              <a:rPr lang="en-US" sz="1100" err="1">
                <a:ea typeface="+mn-lt"/>
                <a:cs typeface="+mn-lt"/>
              </a:rPr>
              <a:t>product.getName</a:t>
            </a:r>
            <a:r>
              <a:rPr lang="en-US" sz="1100" dirty="0">
                <a:ea typeface="+mn-lt"/>
                <a:cs typeface="+mn-lt"/>
              </a:rPr>
              <a:t>() + "(s) added to the cart.");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 } else {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     </a:t>
            </a:r>
            <a:r>
              <a:rPr lang="en-US" sz="1100" err="1">
                <a:ea typeface="+mn-lt"/>
                <a:cs typeface="+mn-lt"/>
              </a:rPr>
              <a:t>System.out.println</a:t>
            </a:r>
            <a:r>
              <a:rPr lang="en-US" sz="1100" dirty="0">
                <a:ea typeface="+mn-lt"/>
                <a:cs typeface="+mn-lt"/>
              </a:rPr>
              <a:t>("Not enough stock for " + </a:t>
            </a:r>
            <a:r>
              <a:rPr lang="en-US" sz="1100" err="1">
                <a:ea typeface="+mn-lt"/>
                <a:cs typeface="+mn-lt"/>
              </a:rPr>
              <a:t>product.getName</a:t>
            </a:r>
            <a:r>
              <a:rPr lang="en-US" sz="1100" dirty="0">
                <a:ea typeface="+mn-lt"/>
                <a:cs typeface="+mn-lt"/>
              </a:rPr>
              <a:t>() + ". Available stock: " + </a:t>
            </a:r>
            <a:r>
              <a:rPr lang="en-US" sz="1100" err="1">
                <a:ea typeface="+mn-lt"/>
                <a:cs typeface="+mn-lt"/>
              </a:rPr>
              <a:t>product.getStock</a:t>
            </a:r>
            <a:r>
              <a:rPr lang="en-US" sz="1100" dirty="0">
                <a:ea typeface="+mn-lt"/>
                <a:cs typeface="+mn-lt"/>
              </a:rPr>
              <a:t>());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 }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 }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 public  double </a:t>
            </a:r>
            <a:r>
              <a:rPr lang="en-US" sz="1100" dirty="0" err="1">
                <a:ea typeface="+mn-lt"/>
                <a:cs typeface="+mn-lt"/>
              </a:rPr>
              <a:t>viewCart</a:t>
            </a:r>
            <a:r>
              <a:rPr lang="en-US" sz="1100" dirty="0">
                <a:ea typeface="+mn-lt"/>
                <a:cs typeface="+mn-lt"/>
              </a:rPr>
              <a:t>() {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 </a:t>
            </a:r>
            <a:r>
              <a:rPr lang="en-US" sz="1100" err="1">
                <a:ea typeface="+mn-lt"/>
                <a:cs typeface="+mn-lt"/>
              </a:rPr>
              <a:t>System.out.println</a:t>
            </a:r>
            <a:r>
              <a:rPr lang="en-US" sz="1100" dirty="0">
                <a:ea typeface="+mn-lt"/>
                <a:cs typeface="+mn-lt"/>
              </a:rPr>
              <a:t>("Items in your cart:");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 for (Product </a:t>
            </a:r>
            <a:r>
              <a:rPr lang="en-US" sz="1100" err="1">
                <a:ea typeface="+mn-lt"/>
                <a:cs typeface="+mn-lt"/>
              </a:rPr>
              <a:t>product</a:t>
            </a:r>
            <a:r>
              <a:rPr lang="en-US" sz="1100" dirty="0">
                <a:ea typeface="+mn-lt"/>
                <a:cs typeface="+mn-lt"/>
              </a:rPr>
              <a:t> : products) {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     </a:t>
            </a:r>
            <a:r>
              <a:rPr lang="en-US" sz="1100" err="1">
                <a:ea typeface="+mn-lt"/>
                <a:cs typeface="+mn-lt"/>
              </a:rPr>
              <a:t>System.out.println</a:t>
            </a:r>
            <a:r>
              <a:rPr lang="en-US" sz="1100" dirty="0">
                <a:ea typeface="+mn-lt"/>
                <a:cs typeface="+mn-lt"/>
              </a:rPr>
              <a:t>("- " + </a:t>
            </a:r>
            <a:r>
              <a:rPr lang="en-US" sz="1100" err="1">
                <a:ea typeface="+mn-lt"/>
                <a:cs typeface="+mn-lt"/>
              </a:rPr>
              <a:t>product.getName</a:t>
            </a:r>
            <a:r>
              <a:rPr lang="en-US" sz="1100" dirty="0">
                <a:ea typeface="+mn-lt"/>
                <a:cs typeface="+mn-lt"/>
              </a:rPr>
              <a:t>() + ": $" + </a:t>
            </a:r>
            <a:r>
              <a:rPr lang="en-US" sz="1100" err="1">
                <a:ea typeface="+mn-lt"/>
                <a:cs typeface="+mn-lt"/>
              </a:rPr>
              <a:t>product.getPrice</a:t>
            </a:r>
            <a:r>
              <a:rPr lang="en-US" sz="1100" dirty="0">
                <a:ea typeface="+mn-lt"/>
                <a:cs typeface="+mn-lt"/>
              </a:rPr>
              <a:t>());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 }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 </a:t>
            </a:r>
            <a:r>
              <a:rPr lang="en-US" sz="1100" err="1">
                <a:ea typeface="+mn-lt"/>
                <a:cs typeface="+mn-lt"/>
              </a:rPr>
              <a:t>System.out.printf</a:t>
            </a:r>
            <a:r>
              <a:rPr lang="en-US" sz="1100" dirty="0">
                <a:ea typeface="+mn-lt"/>
                <a:cs typeface="+mn-lt"/>
              </a:rPr>
              <a:t>("Total Amount: $%.2f\n", </a:t>
            </a:r>
            <a:r>
              <a:rPr lang="en-US" sz="1100" err="1">
                <a:ea typeface="+mn-lt"/>
                <a:cs typeface="+mn-lt"/>
              </a:rPr>
              <a:t>totalAmount</a:t>
            </a:r>
            <a:r>
              <a:rPr lang="en-US" sz="1100" dirty="0">
                <a:ea typeface="+mn-lt"/>
                <a:cs typeface="+mn-lt"/>
              </a:rPr>
              <a:t>);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     return </a:t>
            </a:r>
            <a:r>
              <a:rPr lang="en-US" sz="1100" dirty="0" err="1">
                <a:ea typeface="+mn-lt"/>
                <a:cs typeface="+mn-lt"/>
              </a:rPr>
              <a:t>totalAmount</a:t>
            </a:r>
            <a:r>
              <a:rPr lang="en-US" sz="1100" dirty="0">
                <a:ea typeface="+mn-lt"/>
                <a:cs typeface="+mn-lt"/>
              </a:rPr>
              <a:t>;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    }</a:t>
            </a:r>
            <a:endParaRPr lang="en-US" sz="1100" dirty="0"/>
          </a:p>
          <a:p>
            <a:r>
              <a:rPr lang="en-US" sz="1100" dirty="0">
                <a:ea typeface="+mn-lt"/>
                <a:cs typeface="+mn-lt"/>
              </a:rPr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95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0075-AAA9-AB61-7B4A-63D5EA472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233083"/>
            <a:ext cx="7704667" cy="793377"/>
          </a:xfrm>
        </p:spPr>
        <p:txBody>
          <a:bodyPr>
            <a:normAutofit/>
          </a:bodyPr>
          <a:lstStyle/>
          <a:p>
            <a:r>
              <a:rPr lang="en-US" sz="4400" b="1" dirty="0"/>
              <a:t>OUTPUT</a:t>
            </a:r>
            <a:endParaRPr lang="en-US" sz="44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BF9BD-F4DD-EF01-C486-85B9433D3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894" y="1371600"/>
            <a:ext cx="4752315" cy="457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8985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KONGU ENGINEERING COLLEGE  (AUTONOMOUS) PERUNDURAI – 638 060</vt:lpstr>
      <vt:lpstr>ABSTRACT</vt:lpstr>
      <vt:lpstr>PROBLEM STATEMENT</vt:lpstr>
      <vt:lpstr>METHODOLOGY</vt:lpstr>
      <vt:lpstr>IMPLEMENTATION</vt:lpstr>
      <vt:lpstr>RESULTS AND DISCUSSION</vt:lpstr>
      <vt:lpstr>CONCLUSION</vt:lpstr>
      <vt:lpstr>SAMPLE CODING</vt:lpstr>
      <vt:lpstr>OUTPUT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154</cp:revision>
  <dcterms:created xsi:type="dcterms:W3CDTF">2013-01-27T09:14:16Z</dcterms:created>
  <dcterms:modified xsi:type="dcterms:W3CDTF">2024-11-18T15:09:43Z</dcterms:modified>
  <cp:category/>
</cp:coreProperties>
</file>