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5" name="Google Shape;55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"/>
          <p:cNvSpPr txBox="1"/>
          <p:nvPr/>
        </p:nvSpPr>
        <p:spPr>
          <a:xfrm>
            <a:off x="2514600" y="3290233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Harish. 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NO:312211788/22BCOMCA25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DEPARTMENT:B.COM(COMPUTER APPLICATION)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990600" y="1375552"/>
            <a:ext cx="7543800" cy="4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Data Analysis Metrics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Turnover Rate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 Engagement Score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Performance Metrics (Productivity, Quality) .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Diversity and Inclusion Metrics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Effectiveness Metrics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Compensation Metrics (Cost, ROI)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modeling framework provides a comprehensive structure for employee data analysis, covering data modeling, predictive modeling, statistical modeling, machine learning s, data visualization, and model evaluation metrics.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/>
          <p:nvPr>
            <p:ph type="title"/>
          </p:nvPr>
        </p:nvSpPr>
        <p:spPr>
          <a:xfrm>
            <a:off x="755332" y="385444"/>
            <a:ext cx="2437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50" name="Google Shape;50;p3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" name="Google Shape;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075" y="2479423"/>
            <a:ext cx="10177151" cy="2987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D0A-7CE1-1B58-A152-9A2983F37F0A}"/>
              </a:ext>
            </a:extLst>
          </p:cNvPr>
          <p:cNvSpPr txBox="1"/>
          <p:nvPr/>
        </p:nvSpPr>
        <p:spPr>
          <a:xfrm>
            <a:off x="990600" y="14478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Key Takeaways:</a:t>
            </a:r>
          </a:p>
          <a:p>
            <a:pPr marL="342900" indent="-342900">
              <a:buAutoNum type="arabicPeriod"/>
            </a:pPr>
            <a:r>
              <a:rPr lang="en-US" sz="2400" b="1" dirty="0"/>
              <a:t>Employee data analysis is critical for strategic HR decision-making.</a:t>
            </a:r>
          </a:p>
          <a:p>
            <a:pPr marL="342900" indent="-342900">
              <a:buAutoNum type="arabicPeriod"/>
            </a:pPr>
            <a:r>
              <a:rPr lang="en-US" sz="2400" b="1" dirty="0"/>
              <a:t> Advanced analytics techniques can uncover hidden patterns and insights </a:t>
            </a:r>
          </a:p>
          <a:p>
            <a:pPr marL="342900" indent="-342900">
              <a:buAutoNum type="arabicPeriod"/>
            </a:pPr>
            <a:r>
              <a:rPr lang="en-US" sz="2400" b="1" dirty="0"/>
              <a:t>Data-driven approaches improve employee engagement, retention, and productivity.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90600" y="760279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object 15">
            <a:extLst>
              <a:ext uri="{FF2B5EF4-FFF2-40B4-BE49-F238E27FC236}">
                <a16:creationId xmlns:a16="http://schemas.microsoft.com/office/drawing/2014/main" id="{E7A412E5-4B66-F0B3-2F1E-EDB34367B78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85020" y="1656965"/>
            <a:ext cx="8254180" cy="207683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r>
              <a:rPr lang="en-US" dirty="0"/>
              <a:t>1: Employee Turnover </a:t>
            </a:r>
            <a:r>
              <a:rPr lang="en-US" dirty="0" err="1"/>
              <a:t>Prediction"A</a:t>
            </a:r>
            <a:r>
              <a:rPr lang="en-US" dirty="0"/>
              <a:t> large retail company is experiencing high employee turnover rates, resulting in significant recruitment and training costs. Analyze employee data to identify key factors </a:t>
            </a:r>
            <a:r>
              <a:rPr lang="en-US" dirty="0">
                <a:solidFill>
                  <a:srgbClr val="FF0000"/>
                </a:solidFill>
              </a:rPr>
              <a:t>contributing</a:t>
            </a:r>
            <a:r>
              <a:rPr lang="en-US" dirty="0"/>
              <a:t> to turnover and develop a predictive model to identify at-risk employees.“</a:t>
            </a:r>
          </a:p>
          <a:p>
            <a:endParaRPr lang="en-US" dirty="0"/>
          </a:p>
          <a:p>
            <a:r>
              <a:rPr lang="en-US" dirty="0"/>
              <a:t> 2: Diversity and </a:t>
            </a:r>
            <a:r>
              <a:rPr lang="en-US" dirty="0" err="1"/>
              <a:t>Inclusion"A</a:t>
            </a:r>
            <a:r>
              <a:rPr lang="en-US" dirty="0"/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03376-7DB4-9BBB-7BB5-0300E993694F}"/>
              </a:ext>
            </a:extLst>
          </p:cNvPr>
          <p:cNvSpPr/>
          <p:nvPr/>
        </p:nvSpPr>
        <p:spPr>
          <a:xfrm>
            <a:off x="423709" y="3902362"/>
            <a:ext cx="7153275" cy="2200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533400" y="169545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 Gather employee data from various        sources (HR systems, surveys, performance metrics).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Cleaning and Preparation: Ensure data quality, handle missing values, and transform data for analysis.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42" y="611999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24C16C-9396-E739-F0D3-ABDEE420C05C}"/>
              </a:ext>
            </a:extLst>
          </p:cNvPr>
          <p:cNvSpPr/>
          <p:nvPr/>
        </p:nvSpPr>
        <p:spPr>
          <a:xfrm>
            <a:off x="609600" y="1526411"/>
            <a:ext cx="8229600" cy="4057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5ED05-277F-468D-F228-1D51BA9C2EB0}"/>
              </a:ext>
            </a:extLst>
          </p:cNvPr>
          <p:cNvSpPr txBox="1"/>
          <p:nvPr/>
        </p:nvSpPr>
        <p:spPr>
          <a:xfrm>
            <a:off x="609600" y="1526411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HR Managers: Utilize insights for talent management, recruitment, and employee development.</a:t>
            </a:r>
          </a:p>
          <a:p>
            <a:pPr marL="342900" indent="-342900">
              <a:buAutoNum type="arabicPeriod"/>
            </a:pPr>
            <a:r>
              <a:rPr lang="en-US" dirty="0"/>
              <a:t>2. Business Leaders: Inform strategic decisions on workforce planning, productivity, and performance.</a:t>
            </a:r>
          </a:p>
          <a:p>
            <a:pPr marL="342900" indent="-342900">
              <a:buAutoNum type="arabicPeriod"/>
            </a:pPr>
            <a:r>
              <a:rPr lang="en-US" dirty="0"/>
              <a:t>3. Talent Acquisition Teams: Leverage data for recruitment marketing, candidate sourcing, and hiring.</a:t>
            </a:r>
          </a:p>
          <a:p>
            <a:pPr marL="342900" indent="-342900">
              <a:buAutoNum type="arabicPeriod"/>
            </a:pPr>
            <a:r>
              <a:rPr lang="en-US" dirty="0"/>
              <a:t>4. Learning and Development Teams: Analyze training effectiveness and identify skill gaps.</a:t>
            </a:r>
          </a:p>
          <a:p>
            <a:pPr marL="342900" indent="-342900">
              <a:buAutoNum type="arabicPeriod"/>
            </a:pPr>
            <a:r>
              <a:rPr lang="en-US" dirty="0"/>
              <a:t>5. Compensation and Benefits Teams: Determine fair compensation and benefits packages.</a:t>
            </a:r>
          </a:p>
          <a:p>
            <a:pPr marL="342900" indent="-342900">
              <a:buAutoNum type="arabicPeriod"/>
            </a:pPr>
            <a:r>
              <a:rPr lang="en-US" dirty="0"/>
              <a:t>1. Recruitment Analysts2. HR Business Partners3. Talent Management Specialists4. Workforce Planning Analysts5. Compensation Analysts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37B7E9-7336-86DB-ACD6-2633D9CBCBA1}"/>
              </a:ext>
            </a:extLst>
          </p:cNvPr>
          <p:cNvSpPr/>
          <p:nvPr/>
        </p:nvSpPr>
        <p:spPr>
          <a:xfrm>
            <a:off x="2909330" y="2209800"/>
            <a:ext cx="8534400" cy="42576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8B3E-13B4-B272-E278-E5180068F6EB}"/>
              </a:ext>
            </a:extLst>
          </p:cNvPr>
          <p:cNvSpPr txBox="1"/>
          <p:nvPr/>
        </p:nvSpPr>
        <p:spPr>
          <a:xfrm>
            <a:off x="3124200" y="2514600"/>
            <a:ext cx="8001000" cy="3477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</a:p>
          <a:p>
            <a:endParaRPr lang="en-US" sz="2000" b="1" dirty="0"/>
          </a:p>
          <a:p>
            <a:r>
              <a:rPr lang="en-US" sz="2000" b="1" dirty="0"/>
              <a:t>organizations:</a:t>
            </a:r>
          </a:p>
          <a:p>
            <a:pPr marL="342900" indent="-342900">
              <a:buAutoNum type="arabicPeriod"/>
            </a:pPr>
            <a:r>
              <a:rPr lang="en-US" sz="2000" b="1" dirty="0"/>
              <a:t>Predict employee turnover and identify at-risk employees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Analyze diversity, equity, and inclusion metrics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  Optimize talent development and succession planning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Improve employee engagement and well-being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Inform data-driven HR decision-making</a:t>
            </a:r>
            <a:endParaRPr lang="en-IN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3D761-8A7B-3C99-F282-44473D0BE91C}"/>
              </a:ext>
            </a:extLst>
          </p:cNvPr>
          <p:cNvSpPr txBox="1"/>
          <p:nvPr/>
        </p:nvSpPr>
        <p:spPr>
          <a:xfrm>
            <a:off x="1447800" y="161249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EMPLOYEE=KAGGLE.COM</a:t>
            </a:r>
          </a:p>
          <a:p>
            <a:r>
              <a:rPr lang="en-US" sz="2800" b="1" dirty="0"/>
              <a:t>26-FEATURES</a:t>
            </a:r>
          </a:p>
          <a:p>
            <a:r>
              <a:rPr lang="en-US" sz="2800" b="1" dirty="0"/>
              <a:t>9-FEATURE</a:t>
            </a:r>
          </a:p>
          <a:p>
            <a:r>
              <a:rPr lang="en-US" sz="2800" b="1" dirty="0"/>
              <a:t>EMP ID –NUM</a:t>
            </a:r>
          </a:p>
          <a:p>
            <a:r>
              <a:rPr lang="en-US" sz="2800" b="1" dirty="0"/>
              <a:t>NAME-TEXT</a:t>
            </a:r>
          </a:p>
          <a:p>
            <a:r>
              <a:rPr lang="en-US" sz="2800" b="1" dirty="0"/>
              <a:t>EMP TYPE</a:t>
            </a:r>
          </a:p>
          <a:p>
            <a:r>
              <a:rPr lang="en-US" sz="2800" b="1" dirty="0"/>
              <a:t>PERFORMANCE LEVEL</a:t>
            </a:r>
          </a:p>
          <a:p>
            <a:r>
              <a:rPr lang="en-US" sz="2800" b="1" dirty="0"/>
              <a:t>GENDER-MALE FEMALE</a:t>
            </a:r>
          </a:p>
          <a:p>
            <a:r>
              <a:rPr lang="en-US" sz="2800" b="1" dirty="0"/>
              <a:t>EMPLOYEE RATING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81200" y="1923865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HIGH”,Z8&gt;=4”HIGH”.Z8&gt;=3,”MED”,TURE,”LOW”)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